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1" r:id="rId3"/>
    <p:sldId id="275" r:id="rId4"/>
    <p:sldId id="299" r:id="rId5"/>
    <p:sldId id="285" r:id="rId6"/>
    <p:sldId id="290" r:id="rId7"/>
    <p:sldId id="300" r:id="rId8"/>
    <p:sldId id="297" r:id="rId9"/>
    <p:sldId id="298" r:id="rId10"/>
    <p:sldId id="277" r:id="rId11"/>
    <p:sldId id="278" r:id="rId12"/>
    <p:sldId id="307" r:id="rId13"/>
    <p:sldId id="308" r:id="rId14"/>
    <p:sldId id="279" r:id="rId15"/>
    <p:sldId id="301" r:id="rId16"/>
    <p:sldId id="302" r:id="rId17"/>
    <p:sldId id="303" r:id="rId18"/>
    <p:sldId id="306" r:id="rId19"/>
    <p:sldId id="289" r:id="rId20"/>
    <p:sldId id="283" r:id="rId21"/>
    <p:sldId id="286" r:id="rId22"/>
    <p:sldId id="287" r:id="rId23"/>
    <p:sldId id="304" r:id="rId24"/>
    <p:sldId id="305" r:id="rId25"/>
    <p:sldId id="284" r:id="rId26"/>
    <p:sldId id="288" r:id="rId27"/>
    <p:sldId id="291" r:id="rId28"/>
    <p:sldId id="292" r:id="rId29"/>
    <p:sldId id="260" r:id="rId30"/>
  </p:sldIdLst>
  <p:sldSz cx="14255750" cy="10691813"/>
  <p:notesSz cx="14255750" cy="10691813"/>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7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6176963"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8075613" y="0"/>
            <a:ext cx="6176962" cy="536575"/>
          </a:xfrm>
          <a:prstGeom prst="rect">
            <a:avLst/>
          </a:prstGeom>
        </p:spPr>
        <p:txBody>
          <a:bodyPr vert="horz" lIns="91440" tIns="45720" rIns="91440" bIns="45720" rtlCol="0"/>
          <a:lstStyle>
            <a:lvl1pPr algn="r">
              <a:defRPr sz="1200"/>
            </a:lvl1pPr>
          </a:lstStyle>
          <a:p>
            <a:fld id="{B69858DB-C753-417E-ADF3-CEDD5D521201}" type="datetimeFigureOut">
              <a:rPr lang="fr-FR" smtClean="0"/>
              <a:t>25/09/2024</a:t>
            </a:fld>
            <a:endParaRPr lang="fr-FR"/>
          </a:p>
        </p:txBody>
      </p:sp>
      <p:sp>
        <p:nvSpPr>
          <p:cNvPr id="4" name="Espace réservé de l'image des diapositives 3"/>
          <p:cNvSpPr>
            <a:spLocks noGrp="1" noRot="1" noChangeAspect="1"/>
          </p:cNvSpPr>
          <p:nvPr>
            <p:ph type="sldImg" idx="2"/>
          </p:nvPr>
        </p:nvSpPr>
        <p:spPr>
          <a:xfrm>
            <a:off x="4722813" y="1336675"/>
            <a:ext cx="4810125"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425575" y="5145088"/>
            <a:ext cx="11404600" cy="42100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6176963"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8075613" y="10155238"/>
            <a:ext cx="6176962" cy="536575"/>
          </a:xfrm>
          <a:prstGeom prst="rect">
            <a:avLst/>
          </a:prstGeom>
        </p:spPr>
        <p:txBody>
          <a:bodyPr vert="horz" lIns="91440" tIns="45720" rIns="91440" bIns="45720" rtlCol="0" anchor="b"/>
          <a:lstStyle>
            <a:lvl1pPr algn="r">
              <a:defRPr sz="1200"/>
            </a:lvl1pPr>
          </a:lstStyle>
          <a:p>
            <a:fld id="{5DAA6248-A634-4BC1-9955-42A492221A0D}" type="slidenum">
              <a:rPr lang="fr-FR" smtClean="0"/>
              <a:t>‹N°›</a:t>
            </a:fld>
            <a:endParaRPr lang="fr-FR"/>
          </a:p>
        </p:txBody>
      </p:sp>
    </p:spTree>
    <p:extLst>
      <p:ext uri="{BB962C8B-B14F-4D97-AF65-F5344CB8AC3E}">
        <p14:creationId xmlns:p14="http://schemas.microsoft.com/office/powerpoint/2010/main" val="112775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DAA6248-A634-4BC1-9955-42A492221A0D}" type="slidenum">
              <a:rPr lang="fr-FR" smtClean="0"/>
              <a:t>10</a:t>
            </a:fld>
            <a:endParaRPr lang="fr-FR"/>
          </a:p>
        </p:txBody>
      </p:sp>
    </p:spTree>
    <p:extLst>
      <p:ext uri="{BB962C8B-B14F-4D97-AF65-F5344CB8AC3E}">
        <p14:creationId xmlns:p14="http://schemas.microsoft.com/office/powerpoint/2010/main" val="2970831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re page">
    <p:spTree>
      <p:nvGrpSpPr>
        <p:cNvPr id="1" name=""/>
        <p:cNvGrpSpPr/>
        <p:nvPr/>
      </p:nvGrpSpPr>
      <p:grpSpPr bwMode="auto">
        <a:xfrm>
          <a:off x="0" y="0"/>
          <a:ext cx="0" cy="0"/>
          <a:chOff x="0" y="0"/>
          <a:chExt cx="0" cy="0"/>
        </a:xfrm>
      </p:grpSpPr>
      <p:sp>
        <p:nvSpPr>
          <p:cNvPr id="35" name="Rectangle 34"/>
          <p:cNvSpPr/>
          <p:nvPr userDrawn="1"/>
        </p:nvSpPr>
        <p:spPr bwMode="white">
          <a:xfrm>
            <a:off x="0" y="-25241"/>
            <a:ext cx="14255750" cy="107422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endParaRPr>
          </a:p>
        </p:txBody>
      </p:sp>
      <p:sp>
        <p:nvSpPr>
          <p:cNvPr id="3" name="Content Placeholder 2"/>
          <p:cNvSpPr>
            <a:spLocks noGrp="1"/>
          </p:cNvSpPr>
          <p:nvPr>
            <p:ph idx="1" hasCustomPrompt="1"/>
          </p:nvPr>
        </p:nvSpPr>
        <p:spPr bwMode="black">
          <a:xfrm>
            <a:off x="862198" y="2642693"/>
            <a:ext cx="11330240" cy="2769989"/>
          </a:xfrm>
        </p:spPr>
        <p:txBody>
          <a:bodyPr/>
          <a:lstStyle>
            <a:lvl1pPr marL="0" indent="0">
              <a:buNone/>
              <a:defRPr sz="10000">
                <a:solidFill>
                  <a:schemeClr val="bg1"/>
                </a:solidFill>
              </a:defRPr>
            </a:lvl1pPr>
          </a:lstStyle>
          <a:p>
            <a:pPr lvl="0">
              <a:defRPr/>
            </a:pPr>
            <a:r>
              <a:rPr lang="fr-FR"/>
              <a:t>Modifiez le style du titre</a:t>
            </a:r>
            <a:endParaRPr/>
          </a:p>
        </p:txBody>
      </p:sp>
      <p:sp>
        <p:nvSpPr>
          <p:cNvPr id="11" name="Date Placeholder 3"/>
          <p:cNvSpPr>
            <a:spLocks noGrp="1"/>
          </p:cNvSpPr>
          <p:nvPr>
            <p:ph type="dt" sz="half" idx="10"/>
          </p:nvPr>
        </p:nvSpPr>
        <p:spPr bwMode="black">
          <a:xfrm>
            <a:off x="860096" y="1706027"/>
            <a:ext cx="3363941" cy="369332"/>
          </a:xfrm>
          <a:prstGeom prst="rect">
            <a:avLst/>
          </a:prstGeom>
        </p:spPr>
        <p:txBody>
          <a:bodyPr wrap="square" lIns="0" tIns="0" rIns="0" bIns="0">
            <a:spAutoFit/>
          </a:bodyPr>
          <a:lstStyle>
            <a:lvl1pPr>
              <a:defRPr sz="2400">
                <a:solidFill>
                  <a:schemeClr val="bg1"/>
                </a:solidFill>
              </a:defRPr>
            </a:lvl1pPr>
          </a:lstStyle>
          <a:p>
            <a:pPr>
              <a:defRPr/>
            </a:pPr>
            <a:endParaRPr lang="fr-FR"/>
          </a:p>
        </p:txBody>
      </p:sp>
      <p:sp>
        <p:nvSpPr>
          <p:cNvPr id="12" name="Footer Placeholder 4"/>
          <p:cNvSpPr>
            <a:spLocks noGrp="1"/>
          </p:cNvSpPr>
          <p:nvPr>
            <p:ph type="ftr" sz="quarter" idx="11"/>
          </p:nvPr>
        </p:nvSpPr>
        <p:spPr bwMode="black">
          <a:xfrm>
            <a:off x="7942880" y="1670992"/>
            <a:ext cx="4186125" cy="369332"/>
          </a:xfrm>
          <a:prstGeom prst="rect">
            <a:avLst/>
          </a:prstGeom>
        </p:spPr>
        <p:txBody>
          <a:bodyPr wrap="square" lIns="0" tIns="0" rIns="0" bIns="0">
            <a:spAutoFit/>
          </a:bodyPr>
          <a:lstStyle>
            <a:lvl1pPr algn="l">
              <a:defRPr sz="2400">
                <a:solidFill>
                  <a:schemeClr val="bg1"/>
                </a:solidFill>
              </a:defRPr>
            </a:lvl1pPr>
          </a:lstStyle>
          <a:p>
            <a:pPr>
              <a:defRPr/>
            </a:pPr>
            <a:endParaRPr lang="fr-FR"/>
          </a:p>
        </p:txBody>
      </p:sp>
      <p:sp>
        <p:nvSpPr>
          <p:cNvPr id="14" name="Subtitle 2"/>
          <p:cNvSpPr>
            <a:spLocks noGrp="1"/>
          </p:cNvSpPr>
          <p:nvPr>
            <p:ph type="subTitle" idx="12"/>
          </p:nvPr>
        </p:nvSpPr>
        <p:spPr bwMode="black">
          <a:xfrm>
            <a:off x="864568" y="5936542"/>
            <a:ext cx="11315169" cy="609398"/>
          </a:xfrm>
        </p:spPr>
        <p:txBody>
          <a:bodyPr wrap="square" lIns="0" tIns="0" rIns="0" bIns="0">
            <a:spAutoFit/>
          </a:bodyPr>
          <a:lstStyle>
            <a:lvl1pPr marL="0" indent="0" algn="l">
              <a:buNone/>
              <a:defRPr sz="4400">
                <a:solidFill>
                  <a:schemeClr val="bg1"/>
                </a:solidFill>
              </a:defRPr>
            </a:lvl1pPr>
            <a:lvl2pPr marL="712775" indent="0" algn="ctr">
              <a:buNone/>
              <a:defRPr sz="3100"/>
            </a:lvl2pPr>
            <a:lvl3pPr marL="1425550" indent="0" algn="ctr">
              <a:buNone/>
              <a:defRPr sz="2800"/>
            </a:lvl3pPr>
            <a:lvl4pPr marL="2138324" indent="0" algn="ctr">
              <a:buNone/>
              <a:defRPr sz="2500"/>
            </a:lvl4pPr>
            <a:lvl5pPr marL="2851099" indent="0" algn="ctr">
              <a:buNone/>
              <a:defRPr sz="2500"/>
            </a:lvl5pPr>
            <a:lvl6pPr marL="3563874" indent="0" algn="ctr">
              <a:buNone/>
              <a:defRPr sz="2500"/>
            </a:lvl6pPr>
            <a:lvl7pPr marL="4276649" indent="0" algn="ctr">
              <a:buNone/>
              <a:defRPr sz="2500"/>
            </a:lvl7pPr>
            <a:lvl8pPr marL="4989424" indent="0" algn="ctr">
              <a:buNone/>
              <a:defRPr sz="2500"/>
            </a:lvl8pPr>
            <a:lvl9pPr marL="5702198" indent="0" algn="ctr">
              <a:buNone/>
              <a:defRPr sz="2500"/>
            </a:lvl9pPr>
          </a:lstStyle>
          <a:p>
            <a:pPr>
              <a:defRPr/>
            </a:pPr>
            <a:r>
              <a:rPr lang="fr-FR"/>
              <a:t>Modifiez le style des sous-titres du masque</a:t>
            </a:r>
            <a:endParaRPr lang="en-US"/>
          </a:p>
        </p:txBody>
      </p:sp>
      <p:cxnSp>
        <p:nvCxnSpPr>
          <p:cNvPr id="36" name="Connecteur droit 35"/>
          <p:cNvCxnSpPr>
            <a:cxnSpLocks/>
          </p:cNvCxnSpPr>
          <p:nvPr userDrawn="1"/>
        </p:nvCxnSpPr>
        <p:spPr bwMode="black">
          <a:xfrm>
            <a:off x="435782" y="9418865"/>
            <a:ext cx="133568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space réservé du numéro de diapositive 5"/>
          <p:cNvSpPr>
            <a:spLocks noGrp="1"/>
          </p:cNvSpPr>
          <p:nvPr>
            <p:ph type="sldNum" sz="quarter" idx="13"/>
          </p:nvPr>
        </p:nvSpPr>
        <p:spPr bwMode="black">
          <a:xfrm>
            <a:off x="11701105" y="9532779"/>
            <a:ext cx="2091479" cy="430887"/>
          </a:xfrm>
        </p:spPr>
        <p:txBody>
          <a:bodyPr/>
          <a:lstStyle>
            <a:lvl1pPr>
              <a:defRPr>
                <a:solidFill>
                  <a:schemeClr val="bg1"/>
                </a:solidFill>
              </a:defRPr>
            </a:lvl1pPr>
          </a:lstStyle>
          <a:p>
            <a:pPr>
              <a:defRPr/>
            </a:pPr>
            <a:fld id="{935F9AA5-BE22-4C36-8B95-5AA10E261444}" type="slidenum">
              <a:rPr lang="fr-FR"/>
              <a:t>‹N°›</a:t>
            </a:fld>
            <a:endParaRPr lang="fr-FR"/>
          </a:p>
        </p:txBody>
      </p:sp>
      <p:pic>
        <p:nvPicPr>
          <p:cNvPr id="2051" name="Picture 3" descr="C:\Users\deffrasnes-c\Desktop\1-OUTILS COM\OUTILS\Pattern\Pattern-filigrane-CMJN - Copie-02.png"/>
          <p:cNvPicPr>
            <a:picLocks noChangeAspect="1" noChangeArrowheads="1"/>
          </p:cNvPicPr>
          <p:nvPr userDrawn="1"/>
        </p:nvPicPr>
        <p:blipFill>
          <a:blip r:embed="rId2"/>
          <a:stretch/>
        </p:blipFill>
        <p:spPr bwMode="auto">
          <a:xfrm rot="5400000">
            <a:off x="6783982" y="-6818476"/>
            <a:ext cx="660404" cy="14255749"/>
          </a:xfrm>
          <a:prstGeom prst="rect">
            <a:avLst/>
          </a:prstGeom>
          <a:noFill/>
        </p:spPr>
      </p:pic>
      <p:cxnSp>
        <p:nvCxnSpPr>
          <p:cNvPr id="40" name="Connecteur droit 39"/>
          <p:cNvCxnSpPr>
            <a:cxnSpLocks/>
          </p:cNvCxnSpPr>
          <p:nvPr userDrawn="1"/>
        </p:nvCxnSpPr>
        <p:spPr bwMode="black">
          <a:xfrm flipV="1">
            <a:off x="583324" y="2614668"/>
            <a:ext cx="0" cy="3976632"/>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4"/>
          <p:cNvGrpSpPr>
            <a:grpSpLocks noChangeAspect="1"/>
          </p:cNvGrpSpPr>
          <p:nvPr userDrawn="1"/>
        </p:nvGrpSpPr>
        <p:grpSpPr bwMode="black">
          <a:xfrm>
            <a:off x="430837" y="9680521"/>
            <a:ext cx="2305048" cy="591776"/>
            <a:chOff x="2131" y="919"/>
            <a:chExt cx="3529" cy="906"/>
          </a:xfrm>
          <a:solidFill>
            <a:schemeClr val="bg1"/>
          </a:solidFill>
        </p:grpSpPr>
        <p:sp>
          <p:nvSpPr>
            <p:cNvPr id="16" name="Freeform 5"/>
            <p:cNvSpPr/>
            <p:nvPr userDrawn="1"/>
          </p:nvSpPr>
          <p:spPr bwMode="black">
            <a:xfrm>
              <a:off x="2131" y="1440"/>
              <a:ext cx="709" cy="385"/>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7" name="Freeform 6"/>
            <p:cNvSpPr/>
            <p:nvPr userDrawn="1"/>
          </p:nvSpPr>
          <p:spPr bwMode="black">
            <a:xfrm>
              <a:off x="3107" y="939"/>
              <a:ext cx="300" cy="359"/>
            </a:xfrm>
            <a:custGeom>
              <a:avLst/>
              <a:gdLst>
                <a:gd name="T0" fmla="*/ 59 w 300"/>
                <a:gd name="T1" fmla="*/ 91 h 359"/>
                <a:gd name="T2" fmla="*/ 59 w 300"/>
                <a:gd name="T3" fmla="*/ 359 h 359"/>
                <a:gd name="T4" fmla="*/ 0 w 300"/>
                <a:gd name="T5" fmla="*/ 359 h 359"/>
                <a:gd name="T6" fmla="*/ 0 w 300"/>
                <a:gd name="T7" fmla="*/ 0 h 359"/>
                <a:gd name="T8" fmla="*/ 72 w 300"/>
                <a:gd name="T9" fmla="*/ 0 h 359"/>
                <a:gd name="T10" fmla="*/ 228 w 300"/>
                <a:gd name="T11" fmla="*/ 262 h 359"/>
                <a:gd name="T12" fmla="*/ 243 w 300"/>
                <a:gd name="T13" fmla="*/ 296 h 359"/>
                <a:gd name="T14" fmla="*/ 242 w 300"/>
                <a:gd name="T15" fmla="*/ 259 h 359"/>
                <a:gd name="T16" fmla="*/ 242 w 300"/>
                <a:gd name="T17" fmla="*/ 0 h 359"/>
                <a:gd name="T18" fmla="*/ 300 w 300"/>
                <a:gd name="T19" fmla="*/ 0 h 359"/>
                <a:gd name="T20" fmla="*/ 300 w 300"/>
                <a:gd name="T21" fmla="*/ 359 h 359"/>
                <a:gd name="T22" fmla="*/ 233 w 300"/>
                <a:gd name="T23" fmla="*/ 359 h 359"/>
                <a:gd name="T24" fmla="*/ 71 w 300"/>
                <a:gd name="T25" fmla="*/ 87 h 359"/>
                <a:gd name="T26" fmla="*/ 56 w 300"/>
                <a:gd name="T27" fmla="*/ 57 h 359"/>
                <a:gd name="T28" fmla="*/ 59 w 300"/>
                <a:gd name="T29" fmla="*/ 9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0" h="359" extrusionOk="0">
                  <a:moveTo>
                    <a:pt x="59" y="91"/>
                  </a:moveTo>
                  <a:lnTo>
                    <a:pt x="59" y="359"/>
                  </a:lnTo>
                  <a:lnTo>
                    <a:pt x="0" y="359"/>
                  </a:lnTo>
                  <a:lnTo>
                    <a:pt x="0" y="0"/>
                  </a:lnTo>
                  <a:lnTo>
                    <a:pt x="72" y="0"/>
                  </a:lnTo>
                  <a:lnTo>
                    <a:pt x="228" y="262"/>
                  </a:lnTo>
                  <a:lnTo>
                    <a:pt x="243" y="296"/>
                  </a:lnTo>
                  <a:lnTo>
                    <a:pt x="242" y="259"/>
                  </a:lnTo>
                  <a:lnTo>
                    <a:pt x="242" y="0"/>
                  </a:lnTo>
                  <a:lnTo>
                    <a:pt x="300" y="0"/>
                  </a:lnTo>
                  <a:lnTo>
                    <a:pt x="300" y="359"/>
                  </a:lnTo>
                  <a:lnTo>
                    <a:pt x="233" y="359"/>
                  </a:lnTo>
                  <a:lnTo>
                    <a:pt x="71" y="87"/>
                  </a:lnTo>
                  <a:lnTo>
                    <a:pt x="56" y="57"/>
                  </a:lnTo>
                  <a:lnTo>
                    <a:pt x="59" y="91"/>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8" name="Freeform 7"/>
            <p:cNvSpPr>
              <a:spLocks noEditPoints="1"/>
            </p:cNvSpPr>
            <p:nvPr userDrawn="1"/>
          </p:nvSpPr>
          <p:spPr bwMode="black">
            <a:xfrm>
              <a:off x="3466" y="1017"/>
              <a:ext cx="297" cy="287"/>
            </a:xfrm>
            <a:custGeom>
              <a:avLst/>
              <a:gdLst>
                <a:gd name="T0" fmla="*/ 57 w 198"/>
                <a:gd name="T1" fmla="*/ 191 h 191"/>
                <a:gd name="T2" fmla="*/ 15 w 198"/>
                <a:gd name="T3" fmla="*/ 178 h 191"/>
                <a:gd name="T4" fmla="*/ 0 w 198"/>
                <a:gd name="T5" fmla="*/ 145 h 191"/>
                <a:gd name="T6" fmla="*/ 6 w 198"/>
                <a:gd name="T7" fmla="*/ 119 h 191"/>
                <a:gd name="T8" fmla="*/ 23 w 198"/>
                <a:gd name="T9" fmla="*/ 103 h 191"/>
                <a:gd name="T10" fmla="*/ 47 w 198"/>
                <a:gd name="T11" fmla="*/ 93 h 191"/>
                <a:gd name="T12" fmla="*/ 84 w 198"/>
                <a:gd name="T13" fmla="*/ 83 h 191"/>
                <a:gd name="T14" fmla="*/ 119 w 198"/>
                <a:gd name="T15" fmla="*/ 73 h 191"/>
                <a:gd name="T16" fmla="*/ 128 w 198"/>
                <a:gd name="T17" fmla="*/ 57 h 191"/>
                <a:gd name="T18" fmla="*/ 120 w 198"/>
                <a:gd name="T19" fmla="*/ 39 h 191"/>
                <a:gd name="T20" fmla="*/ 91 w 198"/>
                <a:gd name="T21" fmla="*/ 32 h 191"/>
                <a:gd name="T22" fmla="*/ 58 w 198"/>
                <a:gd name="T23" fmla="*/ 42 h 191"/>
                <a:gd name="T24" fmla="*/ 40 w 198"/>
                <a:gd name="T25" fmla="*/ 69 h 191"/>
                <a:gd name="T26" fmla="*/ 4 w 198"/>
                <a:gd name="T27" fmla="*/ 58 h 191"/>
                <a:gd name="T28" fmla="*/ 39 w 198"/>
                <a:gd name="T29" fmla="*/ 15 h 191"/>
                <a:gd name="T30" fmla="*/ 92 w 198"/>
                <a:gd name="T31" fmla="*/ 0 h 191"/>
                <a:gd name="T32" fmla="*/ 146 w 198"/>
                <a:gd name="T33" fmla="*/ 17 h 191"/>
                <a:gd name="T34" fmla="*/ 166 w 198"/>
                <a:gd name="T35" fmla="*/ 66 h 191"/>
                <a:gd name="T36" fmla="*/ 166 w 198"/>
                <a:gd name="T37" fmla="*/ 135 h 191"/>
                <a:gd name="T38" fmla="*/ 171 w 198"/>
                <a:gd name="T39" fmla="*/ 155 h 191"/>
                <a:gd name="T40" fmla="*/ 185 w 198"/>
                <a:gd name="T41" fmla="*/ 160 h 191"/>
                <a:gd name="T42" fmla="*/ 192 w 198"/>
                <a:gd name="T43" fmla="*/ 159 h 191"/>
                <a:gd name="T44" fmla="*/ 198 w 198"/>
                <a:gd name="T45" fmla="*/ 157 h 191"/>
                <a:gd name="T46" fmla="*/ 198 w 198"/>
                <a:gd name="T47" fmla="*/ 184 h 191"/>
                <a:gd name="T48" fmla="*/ 186 w 198"/>
                <a:gd name="T49" fmla="*/ 188 h 191"/>
                <a:gd name="T50" fmla="*/ 170 w 198"/>
                <a:gd name="T51" fmla="*/ 190 h 191"/>
                <a:gd name="T52" fmla="*/ 139 w 198"/>
                <a:gd name="T53" fmla="*/ 179 h 191"/>
                <a:gd name="T54" fmla="*/ 129 w 198"/>
                <a:gd name="T55" fmla="*/ 143 h 191"/>
                <a:gd name="T56" fmla="*/ 101 w 198"/>
                <a:gd name="T57" fmla="*/ 178 h 191"/>
                <a:gd name="T58" fmla="*/ 57 w 198"/>
                <a:gd name="T59" fmla="*/ 191 h 191"/>
                <a:gd name="T60" fmla="*/ 72 w 198"/>
                <a:gd name="T61" fmla="*/ 161 h 191"/>
                <a:gd name="T62" fmla="*/ 95 w 198"/>
                <a:gd name="T63" fmla="*/ 156 h 191"/>
                <a:gd name="T64" fmla="*/ 113 w 198"/>
                <a:gd name="T65" fmla="*/ 143 h 191"/>
                <a:gd name="T66" fmla="*/ 125 w 198"/>
                <a:gd name="T67" fmla="*/ 124 h 191"/>
                <a:gd name="T68" fmla="*/ 130 w 198"/>
                <a:gd name="T69" fmla="*/ 101 h 191"/>
                <a:gd name="T70" fmla="*/ 130 w 198"/>
                <a:gd name="T71" fmla="*/ 88 h 191"/>
                <a:gd name="T72" fmla="*/ 116 w 198"/>
                <a:gd name="T73" fmla="*/ 98 h 191"/>
                <a:gd name="T74" fmla="*/ 88 w 198"/>
                <a:gd name="T75" fmla="*/ 105 h 191"/>
                <a:gd name="T76" fmla="*/ 52 w 198"/>
                <a:gd name="T77" fmla="*/ 117 h 191"/>
                <a:gd name="T78" fmla="*/ 40 w 198"/>
                <a:gd name="T79" fmla="*/ 138 h 191"/>
                <a:gd name="T80" fmla="*/ 48 w 198"/>
                <a:gd name="T81" fmla="*/ 155 h 191"/>
                <a:gd name="T82" fmla="*/ 72 w 198"/>
                <a:gd name="T83" fmla="*/ 1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91" extrusionOk="0">
                  <a:moveTo>
                    <a:pt x="57" y="191"/>
                  </a:moveTo>
                  <a:cubicBezTo>
                    <a:pt x="39" y="191"/>
                    <a:pt x="25" y="187"/>
                    <a:pt x="15" y="178"/>
                  </a:cubicBezTo>
                  <a:cubicBezTo>
                    <a:pt x="5" y="170"/>
                    <a:pt x="0" y="159"/>
                    <a:pt x="0" y="145"/>
                  </a:cubicBezTo>
                  <a:cubicBezTo>
                    <a:pt x="0" y="134"/>
                    <a:pt x="2" y="126"/>
                    <a:pt x="6" y="119"/>
                  </a:cubicBezTo>
                  <a:cubicBezTo>
                    <a:pt x="10" y="113"/>
                    <a:pt x="16" y="107"/>
                    <a:pt x="23" y="103"/>
                  </a:cubicBezTo>
                  <a:cubicBezTo>
                    <a:pt x="29" y="99"/>
                    <a:pt x="37" y="95"/>
                    <a:pt x="47" y="93"/>
                  </a:cubicBezTo>
                  <a:cubicBezTo>
                    <a:pt x="56" y="90"/>
                    <a:pt x="69" y="87"/>
                    <a:pt x="84" y="83"/>
                  </a:cubicBezTo>
                  <a:cubicBezTo>
                    <a:pt x="101" y="80"/>
                    <a:pt x="112" y="76"/>
                    <a:pt x="119" y="73"/>
                  </a:cubicBezTo>
                  <a:cubicBezTo>
                    <a:pt x="125" y="69"/>
                    <a:pt x="128" y="64"/>
                    <a:pt x="128" y="57"/>
                  </a:cubicBezTo>
                  <a:cubicBezTo>
                    <a:pt x="128" y="50"/>
                    <a:pt x="126" y="45"/>
                    <a:pt x="120" y="39"/>
                  </a:cubicBezTo>
                  <a:cubicBezTo>
                    <a:pt x="114" y="34"/>
                    <a:pt x="105" y="32"/>
                    <a:pt x="91" y="32"/>
                  </a:cubicBezTo>
                  <a:cubicBezTo>
                    <a:pt x="77" y="32"/>
                    <a:pt x="67" y="35"/>
                    <a:pt x="58" y="42"/>
                  </a:cubicBezTo>
                  <a:cubicBezTo>
                    <a:pt x="50" y="48"/>
                    <a:pt x="44" y="57"/>
                    <a:pt x="40" y="69"/>
                  </a:cubicBezTo>
                  <a:cubicBezTo>
                    <a:pt x="4" y="58"/>
                    <a:pt x="4" y="58"/>
                    <a:pt x="4" y="58"/>
                  </a:cubicBezTo>
                  <a:cubicBezTo>
                    <a:pt x="11" y="39"/>
                    <a:pt x="23" y="24"/>
                    <a:pt x="39" y="15"/>
                  </a:cubicBezTo>
                  <a:cubicBezTo>
                    <a:pt x="54" y="5"/>
                    <a:pt x="72" y="0"/>
                    <a:pt x="92" y="0"/>
                  </a:cubicBezTo>
                  <a:cubicBezTo>
                    <a:pt x="115" y="0"/>
                    <a:pt x="133" y="6"/>
                    <a:pt x="146" y="17"/>
                  </a:cubicBezTo>
                  <a:cubicBezTo>
                    <a:pt x="160" y="28"/>
                    <a:pt x="166" y="44"/>
                    <a:pt x="166" y="66"/>
                  </a:cubicBezTo>
                  <a:cubicBezTo>
                    <a:pt x="166" y="135"/>
                    <a:pt x="166" y="135"/>
                    <a:pt x="166" y="135"/>
                  </a:cubicBezTo>
                  <a:cubicBezTo>
                    <a:pt x="166" y="145"/>
                    <a:pt x="168" y="151"/>
                    <a:pt x="171" y="155"/>
                  </a:cubicBezTo>
                  <a:cubicBezTo>
                    <a:pt x="174" y="158"/>
                    <a:pt x="179" y="160"/>
                    <a:pt x="185" y="160"/>
                  </a:cubicBezTo>
                  <a:cubicBezTo>
                    <a:pt x="187" y="160"/>
                    <a:pt x="190" y="159"/>
                    <a:pt x="192" y="159"/>
                  </a:cubicBezTo>
                  <a:cubicBezTo>
                    <a:pt x="194" y="159"/>
                    <a:pt x="196" y="158"/>
                    <a:pt x="198" y="157"/>
                  </a:cubicBezTo>
                  <a:cubicBezTo>
                    <a:pt x="198" y="184"/>
                    <a:pt x="198" y="184"/>
                    <a:pt x="198" y="184"/>
                  </a:cubicBezTo>
                  <a:cubicBezTo>
                    <a:pt x="195" y="185"/>
                    <a:pt x="191" y="187"/>
                    <a:pt x="186" y="188"/>
                  </a:cubicBezTo>
                  <a:cubicBezTo>
                    <a:pt x="181" y="190"/>
                    <a:pt x="176" y="190"/>
                    <a:pt x="170" y="190"/>
                  </a:cubicBezTo>
                  <a:cubicBezTo>
                    <a:pt x="156" y="190"/>
                    <a:pt x="145" y="187"/>
                    <a:pt x="139" y="179"/>
                  </a:cubicBezTo>
                  <a:cubicBezTo>
                    <a:pt x="132" y="172"/>
                    <a:pt x="129" y="160"/>
                    <a:pt x="129" y="143"/>
                  </a:cubicBezTo>
                  <a:cubicBezTo>
                    <a:pt x="123" y="158"/>
                    <a:pt x="114" y="170"/>
                    <a:pt x="101" y="178"/>
                  </a:cubicBezTo>
                  <a:cubicBezTo>
                    <a:pt x="88" y="187"/>
                    <a:pt x="74" y="191"/>
                    <a:pt x="57" y="191"/>
                  </a:cubicBezTo>
                  <a:close/>
                  <a:moveTo>
                    <a:pt x="72" y="161"/>
                  </a:moveTo>
                  <a:cubicBezTo>
                    <a:pt x="80" y="161"/>
                    <a:pt x="88" y="159"/>
                    <a:pt x="95" y="156"/>
                  </a:cubicBezTo>
                  <a:cubicBezTo>
                    <a:pt x="102" y="153"/>
                    <a:pt x="108" y="148"/>
                    <a:pt x="113" y="143"/>
                  </a:cubicBezTo>
                  <a:cubicBezTo>
                    <a:pt x="118" y="137"/>
                    <a:pt x="122" y="131"/>
                    <a:pt x="125" y="124"/>
                  </a:cubicBezTo>
                  <a:cubicBezTo>
                    <a:pt x="128" y="116"/>
                    <a:pt x="130" y="109"/>
                    <a:pt x="130" y="101"/>
                  </a:cubicBezTo>
                  <a:cubicBezTo>
                    <a:pt x="130" y="88"/>
                    <a:pt x="130" y="88"/>
                    <a:pt x="130" y="88"/>
                  </a:cubicBezTo>
                  <a:cubicBezTo>
                    <a:pt x="127" y="92"/>
                    <a:pt x="122" y="95"/>
                    <a:pt x="116" y="98"/>
                  </a:cubicBezTo>
                  <a:cubicBezTo>
                    <a:pt x="109" y="100"/>
                    <a:pt x="100" y="103"/>
                    <a:pt x="88" y="105"/>
                  </a:cubicBezTo>
                  <a:cubicBezTo>
                    <a:pt x="72" y="109"/>
                    <a:pt x="60" y="113"/>
                    <a:pt x="52" y="117"/>
                  </a:cubicBezTo>
                  <a:cubicBezTo>
                    <a:pt x="44" y="122"/>
                    <a:pt x="40" y="129"/>
                    <a:pt x="40" y="138"/>
                  </a:cubicBezTo>
                  <a:cubicBezTo>
                    <a:pt x="40" y="145"/>
                    <a:pt x="42" y="151"/>
                    <a:pt x="48" y="155"/>
                  </a:cubicBezTo>
                  <a:cubicBezTo>
                    <a:pt x="54" y="159"/>
                    <a:pt x="62" y="161"/>
                    <a:pt x="72" y="16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9" name="Freeform 8"/>
            <p:cNvSpPr/>
            <p:nvPr userDrawn="1"/>
          </p:nvSpPr>
          <p:spPr bwMode="black">
            <a:xfrm>
              <a:off x="3804" y="1017"/>
              <a:ext cx="259" cy="281"/>
            </a:xfrm>
            <a:custGeom>
              <a:avLst/>
              <a:gdLst>
                <a:gd name="T0" fmla="*/ 0 w 172"/>
                <a:gd name="T1" fmla="*/ 187 h 187"/>
                <a:gd name="T2" fmla="*/ 0 w 172"/>
                <a:gd name="T3" fmla="*/ 4 h 187"/>
                <a:gd name="T4" fmla="*/ 40 w 172"/>
                <a:gd name="T5" fmla="*/ 4 h 187"/>
                <a:gd name="T6" fmla="*/ 40 w 172"/>
                <a:gd name="T7" fmla="*/ 47 h 187"/>
                <a:gd name="T8" fmla="*/ 65 w 172"/>
                <a:gd name="T9" fmla="*/ 12 h 187"/>
                <a:gd name="T10" fmla="*/ 105 w 172"/>
                <a:gd name="T11" fmla="*/ 0 h 187"/>
                <a:gd name="T12" fmla="*/ 154 w 172"/>
                <a:gd name="T13" fmla="*/ 21 h 187"/>
                <a:gd name="T14" fmla="*/ 172 w 172"/>
                <a:gd name="T15" fmla="*/ 75 h 187"/>
                <a:gd name="T16" fmla="*/ 172 w 172"/>
                <a:gd name="T17" fmla="*/ 187 h 187"/>
                <a:gd name="T18" fmla="*/ 132 w 172"/>
                <a:gd name="T19" fmla="*/ 187 h 187"/>
                <a:gd name="T20" fmla="*/ 132 w 172"/>
                <a:gd name="T21" fmla="*/ 85 h 187"/>
                <a:gd name="T22" fmla="*/ 122 w 172"/>
                <a:gd name="T23" fmla="*/ 48 h 187"/>
                <a:gd name="T24" fmla="*/ 88 w 172"/>
                <a:gd name="T25" fmla="*/ 33 h 187"/>
                <a:gd name="T26" fmla="*/ 53 w 172"/>
                <a:gd name="T27" fmla="*/ 50 h 187"/>
                <a:gd name="T28" fmla="*/ 40 w 172"/>
                <a:gd name="T29" fmla="*/ 97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4"/>
                    <a:pt x="0" y="4"/>
                    <a:pt x="0" y="4"/>
                  </a:cubicBezTo>
                  <a:cubicBezTo>
                    <a:pt x="40" y="4"/>
                    <a:pt x="40" y="4"/>
                    <a:pt x="40" y="4"/>
                  </a:cubicBezTo>
                  <a:cubicBezTo>
                    <a:pt x="40" y="47"/>
                    <a:pt x="40" y="47"/>
                    <a:pt x="40" y="47"/>
                  </a:cubicBezTo>
                  <a:cubicBezTo>
                    <a:pt x="46" y="32"/>
                    <a:pt x="54" y="20"/>
                    <a:pt x="65" y="12"/>
                  </a:cubicBezTo>
                  <a:cubicBezTo>
                    <a:pt x="77" y="4"/>
                    <a:pt x="90" y="0"/>
                    <a:pt x="105" y="0"/>
                  </a:cubicBezTo>
                  <a:cubicBezTo>
                    <a:pt x="126" y="0"/>
                    <a:pt x="143" y="7"/>
                    <a:pt x="154" y="21"/>
                  </a:cubicBezTo>
                  <a:cubicBezTo>
                    <a:pt x="166" y="35"/>
                    <a:pt x="172" y="53"/>
                    <a:pt x="172" y="75"/>
                  </a:cubicBezTo>
                  <a:cubicBezTo>
                    <a:pt x="172" y="187"/>
                    <a:pt x="172" y="187"/>
                    <a:pt x="172" y="187"/>
                  </a:cubicBezTo>
                  <a:cubicBezTo>
                    <a:pt x="132" y="187"/>
                    <a:pt x="132" y="187"/>
                    <a:pt x="132" y="187"/>
                  </a:cubicBezTo>
                  <a:cubicBezTo>
                    <a:pt x="132" y="85"/>
                    <a:pt x="132" y="85"/>
                    <a:pt x="132" y="85"/>
                  </a:cubicBezTo>
                  <a:cubicBezTo>
                    <a:pt x="132" y="70"/>
                    <a:pt x="129" y="57"/>
                    <a:pt x="122" y="48"/>
                  </a:cubicBezTo>
                  <a:cubicBezTo>
                    <a:pt x="115" y="38"/>
                    <a:pt x="104" y="33"/>
                    <a:pt x="88" y="33"/>
                  </a:cubicBezTo>
                  <a:cubicBezTo>
                    <a:pt x="73" y="33"/>
                    <a:pt x="61" y="39"/>
                    <a:pt x="53" y="50"/>
                  </a:cubicBezTo>
                  <a:cubicBezTo>
                    <a:pt x="44" y="61"/>
                    <a:pt x="40" y="77"/>
                    <a:pt x="40" y="97"/>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0" name="Freeform 9"/>
            <p:cNvSpPr/>
            <p:nvPr userDrawn="1"/>
          </p:nvSpPr>
          <p:spPr bwMode="black">
            <a:xfrm>
              <a:off x="4100" y="919"/>
              <a:ext cx="196" cy="385"/>
            </a:xfrm>
            <a:custGeom>
              <a:avLst/>
              <a:gdLst>
                <a:gd name="T0" fmla="*/ 131 w 131"/>
                <a:gd name="T1" fmla="*/ 216 h 256"/>
                <a:gd name="T2" fmla="*/ 131 w 131"/>
                <a:gd name="T3" fmla="*/ 249 h 256"/>
                <a:gd name="T4" fmla="*/ 116 w 131"/>
                <a:gd name="T5" fmla="*/ 254 h 256"/>
                <a:gd name="T6" fmla="*/ 98 w 131"/>
                <a:gd name="T7" fmla="*/ 256 h 256"/>
                <a:gd name="T8" fmla="*/ 55 w 131"/>
                <a:gd name="T9" fmla="*/ 240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89 h 256"/>
                <a:gd name="T34" fmla="*/ 86 w 131"/>
                <a:gd name="T35" fmla="*/ 214 h 256"/>
                <a:gd name="T36" fmla="*/ 107 w 131"/>
                <a:gd name="T37" fmla="*/ 222 h 256"/>
                <a:gd name="T38" fmla="*/ 120 w 131"/>
                <a:gd name="T39" fmla="*/ 220 h 256"/>
                <a:gd name="T40" fmla="*/ 131 w 131"/>
                <a:gd name="T41"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6"/>
                  </a:moveTo>
                  <a:cubicBezTo>
                    <a:pt x="131" y="249"/>
                    <a:pt x="131" y="249"/>
                    <a:pt x="131" y="249"/>
                  </a:cubicBezTo>
                  <a:cubicBezTo>
                    <a:pt x="126" y="251"/>
                    <a:pt x="121" y="252"/>
                    <a:pt x="116" y="254"/>
                  </a:cubicBezTo>
                  <a:cubicBezTo>
                    <a:pt x="111" y="255"/>
                    <a:pt x="105" y="256"/>
                    <a:pt x="98" y="256"/>
                  </a:cubicBezTo>
                  <a:cubicBezTo>
                    <a:pt x="78" y="256"/>
                    <a:pt x="64" y="251"/>
                    <a:pt x="55" y="240"/>
                  </a:cubicBezTo>
                  <a:cubicBezTo>
                    <a:pt x="46" y="230"/>
                    <a:pt x="42" y="214"/>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89"/>
                    <a:pt x="79" y="189"/>
                    <a:pt x="79" y="189"/>
                  </a:cubicBezTo>
                  <a:cubicBezTo>
                    <a:pt x="79" y="201"/>
                    <a:pt x="82" y="210"/>
                    <a:pt x="86" y="214"/>
                  </a:cubicBezTo>
                  <a:cubicBezTo>
                    <a:pt x="91" y="219"/>
                    <a:pt x="98" y="222"/>
                    <a:pt x="107" y="222"/>
                  </a:cubicBezTo>
                  <a:cubicBezTo>
                    <a:pt x="112" y="222"/>
                    <a:pt x="116" y="221"/>
                    <a:pt x="120" y="220"/>
                  </a:cubicBezTo>
                  <a:cubicBezTo>
                    <a:pt x="123" y="219"/>
                    <a:pt x="127" y="218"/>
                    <a:pt x="131" y="216"/>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1" name="Freeform 10"/>
            <p:cNvSpPr>
              <a:spLocks noEditPoints="1"/>
            </p:cNvSpPr>
            <p:nvPr userDrawn="1"/>
          </p:nvSpPr>
          <p:spPr bwMode="black">
            <a:xfrm>
              <a:off x="4328" y="1017"/>
              <a:ext cx="273" cy="287"/>
            </a:xfrm>
            <a:custGeom>
              <a:avLst/>
              <a:gdLst>
                <a:gd name="T0" fmla="*/ 177 w 182"/>
                <a:gd name="T1" fmla="*/ 147 h 191"/>
                <a:gd name="T2" fmla="*/ 146 w 182"/>
                <a:gd name="T3" fmla="*/ 178 h 191"/>
                <a:gd name="T4" fmla="*/ 95 w 182"/>
                <a:gd name="T5" fmla="*/ 191 h 191"/>
                <a:gd name="T6" fmla="*/ 54 w 182"/>
                <a:gd name="T7" fmla="*/ 184 h 191"/>
                <a:gd name="T8" fmla="*/ 24 w 182"/>
                <a:gd name="T9" fmla="*/ 164 h 191"/>
                <a:gd name="T10" fmla="*/ 6 w 182"/>
                <a:gd name="T11" fmla="*/ 134 h 191"/>
                <a:gd name="T12" fmla="*/ 0 w 182"/>
                <a:gd name="T13" fmla="*/ 97 h 191"/>
                <a:gd name="T14" fmla="*/ 6 w 182"/>
                <a:gd name="T15" fmla="*/ 60 h 191"/>
                <a:gd name="T16" fmla="*/ 25 w 182"/>
                <a:gd name="T17" fmla="*/ 29 h 191"/>
                <a:gd name="T18" fmla="*/ 54 w 182"/>
                <a:gd name="T19" fmla="*/ 8 h 191"/>
                <a:gd name="T20" fmla="*/ 94 w 182"/>
                <a:gd name="T21" fmla="*/ 0 h 191"/>
                <a:gd name="T22" fmla="*/ 133 w 182"/>
                <a:gd name="T23" fmla="*/ 8 h 191"/>
                <a:gd name="T24" fmla="*/ 160 w 182"/>
                <a:gd name="T25" fmla="*/ 28 h 191"/>
                <a:gd name="T26" fmla="*/ 176 w 182"/>
                <a:gd name="T27" fmla="*/ 57 h 191"/>
                <a:gd name="T28" fmla="*/ 182 w 182"/>
                <a:gd name="T29" fmla="*/ 93 h 191"/>
                <a:gd name="T30" fmla="*/ 182 w 182"/>
                <a:gd name="T31" fmla="*/ 106 h 191"/>
                <a:gd name="T32" fmla="*/ 39 w 182"/>
                <a:gd name="T33" fmla="*/ 106 h 191"/>
                <a:gd name="T34" fmla="*/ 55 w 182"/>
                <a:gd name="T35" fmla="*/ 144 h 191"/>
                <a:gd name="T36" fmla="*/ 95 w 182"/>
                <a:gd name="T37" fmla="*/ 158 h 191"/>
                <a:gd name="T38" fmla="*/ 125 w 182"/>
                <a:gd name="T39" fmla="*/ 150 h 191"/>
                <a:gd name="T40" fmla="*/ 144 w 182"/>
                <a:gd name="T41" fmla="*/ 128 h 191"/>
                <a:gd name="T42" fmla="*/ 177 w 182"/>
                <a:gd name="T43" fmla="*/ 147 h 191"/>
                <a:gd name="T44" fmla="*/ 94 w 182"/>
                <a:gd name="T45" fmla="*/ 33 h 191"/>
                <a:gd name="T46" fmla="*/ 56 w 182"/>
                <a:gd name="T47" fmla="*/ 46 h 191"/>
                <a:gd name="T48" fmla="*/ 39 w 182"/>
                <a:gd name="T49" fmla="*/ 82 h 191"/>
                <a:gd name="T50" fmla="*/ 143 w 182"/>
                <a:gd name="T51" fmla="*/ 82 h 191"/>
                <a:gd name="T52" fmla="*/ 130 w 182"/>
                <a:gd name="T53" fmla="*/ 47 h 191"/>
                <a:gd name="T54" fmla="*/ 94 w 182"/>
                <a:gd name="T55" fmla="*/ 3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1" extrusionOk="0">
                  <a:moveTo>
                    <a:pt x="177" y="147"/>
                  </a:moveTo>
                  <a:cubicBezTo>
                    <a:pt x="170" y="159"/>
                    <a:pt x="159" y="170"/>
                    <a:pt x="146" y="178"/>
                  </a:cubicBezTo>
                  <a:cubicBezTo>
                    <a:pt x="132" y="187"/>
                    <a:pt x="116" y="191"/>
                    <a:pt x="95" y="191"/>
                  </a:cubicBezTo>
                  <a:cubicBezTo>
                    <a:pt x="80" y="191"/>
                    <a:pt x="66" y="188"/>
                    <a:pt x="54" y="184"/>
                  </a:cubicBezTo>
                  <a:cubicBezTo>
                    <a:pt x="42" y="179"/>
                    <a:pt x="32" y="172"/>
                    <a:pt x="24" y="164"/>
                  </a:cubicBezTo>
                  <a:cubicBezTo>
                    <a:pt x="16" y="156"/>
                    <a:pt x="10" y="146"/>
                    <a:pt x="6" y="134"/>
                  </a:cubicBezTo>
                  <a:cubicBezTo>
                    <a:pt x="2" y="122"/>
                    <a:pt x="0" y="110"/>
                    <a:pt x="0" y="97"/>
                  </a:cubicBezTo>
                  <a:cubicBezTo>
                    <a:pt x="0" y="84"/>
                    <a:pt x="2" y="71"/>
                    <a:pt x="6" y="60"/>
                  </a:cubicBezTo>
                  <a:cubicBezTo>
                    <a:pt x="11" y="48"/>
                    <a:pt x="17" y="37"/>
                    <a:pt x="25" y="29"/>
                  </a:cubicBezTo>
                  <a:cubicBezTo>
                    <a:pt x="33" y="20"/>
                    <a:pt x="43" y="13"/>
                    <a:pt x="54" y="8"/>
                  </a:cubicBezTo>
                  <a:cubicBezTo>
                    <a:pt x="66" y="3"/>
                    <a:pt x="79" y="0"/>
                    <a:pt x="94" y="0"/>
                  </a:cubicBezTo>
                  <a:cubicBezTo>
                    <a:pt x="109" y="0"/>
                    <a:pt x="122" y="3"/>
                    <a:pt x="133" y="8"/>
                  </a:cubicBezTo>
                  <a:cubicBezTo>
                    <a:pt x="144" y="13"/>
                    <a:pt x="153" y="19"/>
                    <a:pt x="160" y="28"/>
                  </a:cubicBezTo>
                  <a:cubicBezTo>
                    <a:pt x="167" y="36"/>
                    <a:pt x="173" y="46"/>
                    <a:pt x="176" y="57"/>
                  </a:cubicBezTo>
                  <a:cubicBezTo>
                    <a:pt x="180" y="68"/>
                    <a:pt x="182" y="80"/>
                    <a:pt x="182" y="93"/>
                  </a:cubicBezTo>
                  <a:cubicBezTo>
                    <a:pt x="182" y="106"/>
                    <a:pt x="182" y="106"/>
                    <a:pt x="182" y="106"/>
                  </a:cubicBezTo>
                  <a:cubicBezTo>
                    <a:pt x="39" y="106"/>
                    <a:pt x="39" y="106"/>
                    <a:pt x="39" y="106"/>
                  </a:cubicBezTo>
                  <a:cubicBezTo>
                    <a:pt x="40" y="122"/>
                    <a:pt x="46" y="135"/>
                    <a:pt x="55" y="144"/>
                  </a:cubicBezTo>
                  <a:cubicBezTo>
                    <a:pt x="64" y="153"/>
                    <a:pt x="78" y="158"/>
                    <a:pt x="95" y="158"/>
                  </a:cubicBezTo>
                  <a:cubicBezTo>
                    <a:pt x="107" y="158"/>
                    <a:pt x="117" y="155"/>
                    <a:pt x="125" y="150"/>
                  </a:cubicBezTo>
                  <a:cubicBezTo>
                    <a:pt x="132" y="145"/>
                    <a:pt x="139" y="138"/>
                    <a:pt x="144" y="128"/>
                  </a:cubicBezTo>
                  <a:lnTo>
                    <a:pt x="177" y="147"/>
                  </a:lnTo>
                  <a:close/>
                  <a:moveTo>
                    <a:pt x="94" y="33"/>
                  </a:moveTo>
                  <a:cubicBezTo>
                    <a:pt x="78" y="33"/>
                    <a:pt x="66" y="37"/>
                    <a:pt x="56" y="46"/>
                  </a:cubicBezTo>
                  <a:cubicBezTo>
                    <a:pt x="47" y="55"/>
                    <a:pt x="41" y="66"/>
                    <a:pt x="39" y="82"/>
                  </a:cubicBezTo>
                  <a:cubicBezTo>
                    <a:pt x="143" y="82"/>
                    <a:pt x="143" y="82"/>
                    <a:pt x="143" y="82"/>
                  </a:cubicBezTo>
                  <a:cubicBezTo>
                    <a:pt x="142" y="68"/>
                    <a:pt x="138" y="56"/>
                    <a:pt x="130" y="47"/>
                  </a:cubicBezTo>
                  <a:cubicBezTo>
                    <a:pt x="122" y="38"/>
                    <a:pt x="110" y="33"/>
                    <a:pt x="94" y="33"/>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2" name="Freeform 11"/>
            <p:cNvSpPr/>
            <p:nvPr userDrawn="1"/>
          </p:nvSpPr>
          <p:spPr bwMode="black">
            <a:xfrm>
              <a:off x="4637" y="1017"/>
              <a:ext cx="248" cy="287"/>
            </a:xfrm>
            <a:custGeom>
              <a:avLst/>
              <a:gdLst>
                <a:gd name="T0" fmla="*/ 0 w 165"/>
                <a:gd name="T1" fmla="*/ 155 h 191"/>
                <a:gd name="T2" fmla="*/ 28 w 165"/>
                <a:gd name="T3" fmla="*/ 127 h 191"/>
                <a:gd name="T4" fmla="*/ 54 w 165"/>
                <a:gd name="T5" fmla="*/ 150 h 191"/>
                <a:gd name="T6" fmla="*/ 89 w 165"/>
                <a:gd name="T7" fmla="*/ 158 h 191"/>
                <a:gd name="T8" fmla="*/ 117 w 165"/>
                <a:gd name="T9" fmla="*/ 150 h 191"/>
                <a:gd name="T10" fmla="*/ 126 w 165"/>
                <a:gd name="T11" fmla="*/ 132 h 191"/>
                <a:gd name="T12" fmla="*/ 121 w 165"/>
                <a:gd name="T13" fmla="*/ 121 h 191"/>
                <a:gd name="T14" fmla="*/ 108 w 165"/>
                <a:gd name="T15" fmla="*/ 114 h 191"/>
                <a:gd name="T16" fmla="*/ 88 w 165"/>
                <a:gd name="T17" fmla="*/ 110 h 191"/>
                <a:gd name="T18" fmla="*/ 64 w 165"/>
                <a:gd name="T19" fmla="*/ 106 h 191"/>
                <a:gd name="T20" fmla="*/ 23 w 165"/>
                <a:gd name="T21" fmla="*/ 92 h 191"/>
                <a:gd name="T22" fmla="*/ 6 w 165"/>
                <a:gd name="T23" fmla="*/ 57 h 191"/>
                <a:gd name="T24" fmla="*/ 26 w 165"/>
                <a:gd name="T25" fmla="*/ 16 h 191"/>
                <a:gd name="T26" fmla="*/ 79 w 165"/>
                <a:gd name="T27" fmla="*/ 0 h 191"/>
                <a:gd name="T28" fmla="*/ 128 w 165"/>
                <a:gd name="T29" fmla="*/ 9 h 191"/>
                <a:gd name="T30" fmla="*/ 165 w 165"/>
                <a:gd name="T31" fmla="*/ 37 h 191"/>
                <a:gd name="T32" fmla="*/ 134 w 165"/>
                <a:gd name="T33" fmla="*/ 63 h 191"/>
                <a:gd name="T34" fmla="*/ 110 w 165"/>
                <a:gd name="T35" fmla="*/ 41 h 191"/>
                <a:gd name="T36" fmla="*/ 77 w 165"/>
                <a:gd name="T37" fmla="*/ 33 h 191"/>
                <a:gd name="T38" fmla="*/ 50 w 165"/>
                <a:gd name="T39" fmla="*/ 40 h 191"/>
                <a:gd name="T40" fmla="*/ 41 w 165"/>
                <a:gd name="T41" fmla="*/ 57 h 191"/>
                <a:gd name="T42" fmla="*/ 56 w 165"/>
                <a:gd name="T43" fmla="*/ 74 h 191"/>
                <a:gd name="T44" fmla="*/ 94 w 165"/>
                <a:gd name="T45" fmla="*/ 82 h 191"/>
                <a:gd name="T46" fmla="*/ 119 w 165"/>
                <a:gd name="T47" fmla="*/ 87 h 191"/>
                <a:gd name="T48" fmla="*/ 141 w 165"/>
                <a:gd name="T49" fmla="*/ 95 h 191"/>
                <a:gd name="T50" fmla="*/ 156 w 165"/>
                <a:gd name="T51" fmla="*/ 110 h 191"/>
                <a:gd name="T52" fmla="*/ 162 w 165"/>
                <a:gd name="T53" fmla="*/ 132 h 191"/>
                <a:gd name="T54" fmla="*/ 142 w 165"/>
                <a:gd name="T55" fmla="*/ 175 h 191"/>
                <a:gd name="T56" fmla="*/ 88 w 165"/>
                <a:gd name="T57" fmla="*/ 191 h 191"/>
                <a:gd name="T58" fmla="*/ 35 w 165"/>
                <a:gd name="T59" fmla="*/ 181 h 191"/>
                <a:gd name="T60" fmla="*/ 0 w 165"/>
                <a:gd name="T61"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1" extrusionOk="0">
                  <a:moveTo>
                    <a:pt x="0" y="155"/>
                  </a:moveTo>
                  <a:cubicBezTo>
                    <a:pt x="28" y="127"/>
                    <a:pt x="28" y="127"/>
                    <a:pt x="28" y="127"/>
                  </a:cubicBezTo>
                  <a:cubicBezTo>
                    <a:pt x="36" y="138"/>
                    <a:pt x="44" y="145"/>
                    <a:pt x="54" y="150"/>
                  </a:cubicBezTo>
                  <a:cubicBezTo>
                    <a:pt x="64" y="155"/>
                    <a:pt x="76" y="158"/>
                    <a:pt x="89" y="158"/>
                  </a:cubicBezTo>
                  <a:cubicBezTo>
                    <a:pt x="102" y="158"/>
                    <a:pt x="112" y="155"/>
                    <a:pt x="117" y="150"/>
                  </a:cubicBezTo>
                  <a:cubicBezTo>
                    <a:pt x="123" y="145"/>
                    <a:pt x="126" y="139"/>
                    <a:pt x="126" y="132"/>
                  </a:cubicBezTo>
                  <a:cubicBezTo>
                    <a:pt x="126" y="128"/>
                    <a:pt x="124" y="124"/>
                    <a:pt x="121" y="121"/>
                  </a:cubicBezTo>
                  <a:cubicBezTo>
                    <a:pt x="118" y="118"/>
                    <a:pt x="113" y="116"/>
                    <a:pt x="108" y="114"/>
                  </a:cubicBezTo>
                  <a:cubicBezTo>
                    <a:pt x="102" y="113"/>
                    <a:pt x="95" y="111"/>
                    <a:pt x="88" y="110"/>
                  </a:cubicBezTo>
                  <a:cubicBezTo>
                    <a:pt x="80" y="109"/>
                    <a:pt x="72" y="107"/>
                    <a:pt x="64" y="106"/>
                  </a:cubicBezTo>
                  <a:cubicBezTo>
                    <a:pt x="48" y="104"/>
                    <a:pt x="34" y="99"/>
                    <a:pt x="23" y="92"/>
                  </a:cubicBezTo>
                  <a:cubicBezTo>
                    <a:pt x="12" y="85"/>
                    <a:pt x="6" y="73"/>
                    <a:pt x="6" y="57"/>
                  </a:cubicBezTo>
                  <a:cubicBezTo>
                    <a:pt x="6" y="41"/>
                    <a:pt x="13" y="27"/>
                    <a:pt x="26" y="16"/>
                  </a:cubicBezTo>
                  <a:cubicBezTo>
                    <a:pt x="39" y="5"/>
                    <a:pt x="56" y="0"/>
                    <a:pt x="79" y="0"/>
                  </a:cubicBezTo>
                  <a:cubicBezTo>
                    <a:pt x="98" y="0"/>
                    <a:pt x="114" y="3"/>
                    <a:pt x="128" y="9"/>
                  </a:cubicBezTo>
                  <a:cubicBezTo>
                    <a:pt x="142" y="15"/>
                    <a:pt x="154" y="24"/>
                    <a:pt x="165" y="37"/>
                  </a:cubicBezTo>
                  <a:cubicBezTo>
                    <a:pt x="134" y="63"/>
                    <a:pt x="134" y="63"/>
                    <a:pt x="134" y="63"/>
                  </a:cubicBezTo>
                  <a:cubicBezTo>
                    <a:pt x="127" y="53"/>
                    <a:pt x="119" y="46"/>
                    <a:pt x="110" y="41"/>
                  </a:cubicBezTo>
                  <a:cubicBezTo>
                    <a:pt x="101" y="36"/>
                    <a:pt x="90" y="33"/>
                    <a:pt x="77" y="33"/>
                  </a:cubicBezTo>
                  <a:cubicBezTo>
                    <a:pt x="64" y="33"/>
                    <a:pt x="55" y="35"/>
                    <a:pt x="50" y="40"/>
                  </a:cubicBezTo>
                  <a:cubicBezTo>
                    <a:pt x="44" y="45"/>
                    <a:pt x="41" y="51"/>
                    <a:pt x="41" y="57"/>
                  </a:cubicBezTo>
                  <a:cubicBezTo>
                    <a:pt x="41" y="66"/>
                    <a:pt x="46" y="71"/>
                    <a:pt x="56" y="74"/>
                  </a:cubicBezTo>
                  <a:cubicBezTo>
                    <a:pt x="66" y="77"/>
                    <a:pt x="78" y="80"/>
                    <a:pt x="94" y="82"/>
                  </a:cubicBezTo>
                  <a:cubicBezTo>
                    <a:pt x="103" y="83"/>
                    <a:pt x="111" y="85"/>
                    <a:pt x="119" y="87"/>
                  </a:cubicBezTo>
                  <a:cubicBezTo>
                    <a:pt x="128" y="89"/>
                    <a:pt x="135" y="92"/>
                    <a:pt x="141" y="95"/>
                  </a:cubicBezTo>
                  <a:cubicBezTo>
                    <a:pt x="147" y="99"/>
                    <a:pt x="152" y="104"/>
                    <a:pt x="156" y="110"/>
                  </a:cubicBezTo>
                  <a:cubicBezTo>
                    <a:pt x="160" y="116"/>
                    <a:pt x="162" y="123"/>
                    <a:pt x="162" y="132"/>
                  </a:cubicBezTo>
                  <a:cubicBezTo>
                    <a:pt x="162" y="149"/>
                    <a:pt x="155" y="163"/>
                    <a:pt x="142" y="175"/>
                  </a:cubicBezTo>
                  <a:cubicBezTo>
                    <a:pt x="129" y="186"/>
                    <a:pt x="111" y="191"/>
                    <a:pt x="88" y="191"/>
                  </a:cubicBezTo>
                  <a:cubicBezTo>
                    <a:pt x="68" y="191"/>
                    <a:pt x="50" y="188"/>
                    <a:pt x="35" y="181"/>
                  </a:cubicBezTo>
                  <a:cubicBezTo>
                    <a:pt x="20" y="175"/>
                    <a:pt x="8"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3" name="Freeform 12"/>
            <p:cNvSpPr/>
            <p:nvPr userDrawn="1"/>
          </p:nvSpPr>
          <p:spPr bwMode="black">
            <a:xfrm>
              <a:off x="3104" y="1440"/>
              <a:ext cx="293" cy="365"/>
            </a:xfrm>
            <a:custGeom>
              <a:avLst/>
              <a:gdLst>
                <a:gd name="T0" fmla="*/ 156 w 195"/>
                <a:gd name="T1" fmla="*/ 0 h 243"/>
                <a:gd name="T2" fmla="*/ 195 w 195"/>
                <a:gd name="T3" fmla="*/ 0 h 243"/>
                <a:gd name="T4" fmla="*/ 195 w 195"/>
                <a:gd name="T5" fmla="*/ 140 h 243"/>
                <a:gd name="T6" fmla="*/ 188 w 195"/>
                <a:gd name="T7" fmla="*/ 185 h 243"/>
                <a:gd name="T8" fmla="*/ 168 w 195"/>
                <a:gd name="T9" fmla="*/ 218 h 243"/>
                <a:gd name="T10" fmla="*/ 137 w 195"/>
                <a:gd name="T11" fmla="*/ 237 h 243"/>
                <a:gd name="T12" fmla="*/ 97 w 195"/>
                <a:gd name="T13" fmla="*/ 243 h 243"/>
                <a:gd name="T14" fmla="*/ 25 w 195"/>
                <a:gd name="T15" fmla="*/ 218 h 243"/>
                <a:gd name="T16" fmla="*/ 0 w 195"/>
                <a:gd name="T17" fmla="*/ 140 h 243"/>
                <a:gd name="T18" fmla="*/ 0 w 195"/>
                <a:gd name="T19" fmla="*/ 0 h 243"/>
                <a:gd name="T20" fmla="*/ 40 w 195"/>
                <a:gd name="T21" fmla="*/ 0 h 243"/>
                <a:gd name="T22" fmla="*/ 40 w 195"/>
                <a:gd name="T23" fmla="*/ 137 h 243"/>
                <a:gd name="T24" fmla="*/ 54 w 195"/>
                <a:gd name="T25" fmla="*/ 189 h 243"/>
                <a:gd name="T26" fmla="*/ 97 w 195"/>
                <a:gd name="T27" fmla="*/ 206 h 243"/>
                <a:gd name="T28" fmla="*/ 142 w 195"/>
                <a:gd name="T29" fmla="*/ 189 h 243"/>
                <a:gd name="T30" fmla="*/ 156 w 195"/>
                <a:gd name="T31" fmla="*/ 137 h 243"/>
                <a:gd name="T32" fmla="*/ 156 w 195"/>
                <a:gd name="T3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243" extrusionOk="0">
                  <a:moveTo>
                    <a:pt x="156" y="0"/>
                  </a:moveTo>
                  <a:cubicBezTo>
                    <a:pt x="195" y="0"/>
                    <a:pt x="195" y="0"/>
                    <a:pt x="195" y="0"/>
                  </a:cubicBezTo>
                  <a:cubicBezTo>
                    <a:pt x="195" y="140"/>
                    <a:pt x="195" y="140"/>
                    <a:pt x="195" y="140"/>
                  </a:cubicBezTo>
                  <a:cubicBezTo>
                    <a:pt x="195" y="157"/>
                    <a:pt x="193" y="172"/>
                    <a:pt x="188" y="185"/>
                  </a:cubicBezTo>
                  <a:cubicBezTo>
                    <a:pt x="184" y="198"/>
                    <a:pt x="177" y="209"/>
                    <a:pt x="168" y="218"/>
                  </a:cubicBezTo>
                  <a:cubicBezTo>
                    <a:pt x="160" y="226"/>
                    <a:pt x="150" y="232"/>
                    <a:pt x="137" y="237"/>
                  </a:cubicBezTo>
                  <a:cubicBezTo>
                    <a:pt x="125" y="241"/>
                    <a:pt x="112" y="243"/>
                    <a:pt x="97" y="243"/>
                  </a:cubicBezTo>
                  <a:cubicBezTo>
                    <a:pt x="66" y="243"/>
                    <a:pt x="42" y="235"/>
                    <a:pt x="25" y="218"/>
                  </a:cubicBezTo>
                  <a:cubicBezTo>
                    <a:pt x="9" y="201"/>
                    <a:pt x="0" y="175"/>
                    <a:pt x="0" y="140"/>
                  </a:cubicBezTo>
                  <a:cubicBezTo>
                    <a:pt x="0" y="0"/>
                    <a:pt x="0" y="0"/>
                    <a:pt x="0" y="0"/>
                  </a:cubicBezTo>
                  <a:cubicBezTo>
                    <a:pt x="40" y="0"/>
                    <a:pt x="40" y="0"/>
                    <a:pt x="40" y="0"/>
                  </a:cubicBezTo>
                  <a:cubicBezTo>
                    <a:pt x="40" y="137"/>
                    <a:pt x="40" y="137"/>
                    <a:pt x="40" y="137"/>
                  </a:cubicBezTo>
                  <a:cubicBezTo>
                    <a:pt x="40" y="160"/>
                    <a:pt x="45" y="177"/>
                    <a:pt x="54" y="189"/>
                  </a:cubicBezTo>
                  <a:cubicBezTo>
                    <a:pt x="63" y="200"/>
                    <a:pt x="78" y="206"/>
                    <a:pt x="97" y="206"/>
                  </a:cubicBezTo>
                  <a:cubicBezTo>
                    <a:pt x="118" y="206"/>
                    <a:pt x="133" y="200"/>
                    <a:pt x="142" y="189"/>
                  </a:cubicBezTo>
                  <a:cubicBezTo>
                    <a:pt x="151" y="177"/>
                    <a:pt x="156" y="160"/>
                    <a:pt x="156" y="137"/>
                  </a:cubicBezTo>
                  <a:lnTo>
                    <a:pt x="156"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4" name="Freeform 13"/>
            <p:cNvSpPr/>
            <p:nvPr userDrawn="1"/>
          </p:nvSpPr>
          <p:spPr bwMode="black">
            <a:xfrm>
              <a:off x="3469" y="1520"/>
              <a:ext cx="258" cy="281"/>
            </a:xfrm>
            <a:custGeom>
              <a:avLst/>
              <a:gdLst>
                <a:gd name="T0" fmla="*/ 0 w 172"/>
                <a:gd name="T1" fmla="*/ 187 h 187"/>
                <a:gd name="T2" fmla="*/ 0 w 172"/>
                <a:gd name="T3" fmla="*/ 3 h 187"/>
                <a:gd name="T4" fmla="*/ 40 w 172"/>
                <a:gd name="T5" fmla="*/ 3 h 187"/>
                <a:gd name="T6" fmla="*/ 40 w 172"/>
                <a:gd name="T7" fmla="*/ 47 h 187"/>
                <a:gd name="T8" fmla="*/ 66 w 172"/>
                <a:gd name="T9" fmla="*/ 11 h 187"/>
                <a:gd name="T10" fmla="*/ 105 w 172"/>
                <a:gd name="T11" fmla="*/ 0 h 187"/>
                <a:gd name="T12" fmla="*/ 155 w 172"/>
                <a:gd name="T13" fmla="*/ 20 h 187"/>
                <a:gd name="T14" fmla="*/ 172 w 172"/>
                <a:gd name="T15" fmla="*/ 75 h 187"/>
                <a:gd name="T16" fmla="*/ 172 w 172"/>
                <a:gd name="T17" fmla="*/ 187 h 187"/>
                <a:gd name="T18" fmla="*/ 132 w 172"/>
                <a:gd name="T19" fmla="*/ 187 h 187"/>
                <a:gd name="T20" fmla="*/ 132 w 172"/>
                <a:gd name="T21" fmla="*/ 85 h 187"/>
                <a:gd name="T22" fmla="*/ 122 w 172"/>
                <a:gd name="T23" fmla="*/ 47 h 187"/>
                <a:gd name="T24" fmla="*/ 88 w 172"/>
                <a:gd name="T25" fmla="*/ 33 h 187"/>
                <a:gd name="T26" fmla="*/ 53 w 172"/>
                <a:gd name="T27" fmla="*/ 49 h 187"/>
                <a:gd name="T28" fmla="*/ 40 w 172"/>
                <a:gd name="T29" fmla="*/ 96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3"/>
                    <a:pt x="0" y="3"/>
                    <a:pt x="0" y="3"/>
                  </a:cubicBezTo>
                  <a:cubicBezTo>
                    <a:pt x="40" y="3"/>
                    <a:pt x="40" y="3"/>
                    <a:pt x="40" y="3"/>
                  </a:cubicBezTo>
                  <a:cubicBezTo>
                    <a:pt x="40" y="47"/>
                    <a:pt x="40" y="47"/>
                    <a:pt x="40" y="47"/>
                  </a:cubicBezTo>
                  <a:cubicBezTo>
                    <a:pt x="46" y="31"/>
                    <a:pt x="55" y="19"/>
                    <a:pt x="66" y="11"/>
                  </a:cubicBezTo>
                  <a:cubicBezTo>
                    <a:pt x="77" y="4"/>
                    <a:pt x="90" y="0"/>
                    <a:pt x="105" y="0"/>
                  </a:cubicBezTo>
                  <a:cubicBezTo>
                    <a:pt x="126" y="0"/>
                    <a:pt x="143" y="7"/>
                    <a:pt x="155" y="20"/>
                  </a:cubicBezTo>
                  <a:cubicBezTo>
                    <a:pt x="166" y="34"/>
                    <a:pt x="172" y="52"/>
                    <a:pt x="172" y="75"/>
                  </a:cubicBezTo>
                  <a:cubicBezTo>
                    <a:pt x="172" y="187"/>
                    <a:pt x="172" y="187"/>
                    <a:pt x="172" y="187"/>
                  </a:cubicBezTo>
                  <a:cubicBezTo>
                    <a:pt x="132" y="187"/>
                    <a:pt x="132" y="187"/>
                    <a:pt x="132" y="187"/>
                  </a:cubicBezTo>
                  <a:cubicBezTo>
                    <a:pt x="132" y="85"/>
                    <a:pt x="132" y="85"/>
                    <a:pt x="132" y="85"/>
                  </a:cubicBezTo>
                  <a:cubicBezTo>
                    <a:pt x="132" y="69"/>
                    <a:pt x="129" y="56"/>
                    <a:pt x="122" y="47"/>
                  </a:cubicBezTo>
                  <a:cubicBezTo>
                    <a:pt x="116" y="37"/>
                    <a:pt x="104" y="33"/>
                    <a:pt x="88" y="33"/>
                  </a:cubicBezTo>
                  <a:cubicBezTo>
                    <a:pt x="73" y="33"/>
                    <a:pt x="62" y="38"/>
                    <a:pt x="53" y="49"/>
                  </a:cubicBezTo>
                  <a:cubicBezTo>
                    <a:pt x="44" y="61"/>
                    <a:pt x="40" y="76"/>
                    <a:pt x="40" y="96"/>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5" name="Freeform 14"/>
            <p:cNvSpPr>
              <a:spLocks noEditPoints="1"/>
            </p:cNvSpPr>
            <p:nvPr userDrawn="1"/>
          </p:nvSpPr>
          <p:spPr bwMode="black">
            <a:xfrm>
              <a:off x="3792" y="1404"/>
              <a:ext cx="78" cy="396"/>
            </a:xfrm>
            <a:custGeom>
              <a:avLst/>
              <a:gdLst>
                <a:gd name="T0" fmla="*/ 0 w 52"/>
                <a:gd name="T1" fmla="*/ 27 h 264"/>
                <a:gd name="T2" fmla="*/ 7 w 52"/>
                <a:gd name="T3" fmla="*/ 8 h 264"/>
                <a:gd name="T4" fmla="*/ 26 w 52"/>
                <a:gd name="T5" fmla="*/ 0 h 264"/>
                <a:gd name="T6" fmla="*/ 45 w 52"/>
                <a:gd name="T7" fmla="*/ 8 h 264"/>
                <a:gd name="T8" fmla="*/ 52 w 52"/>
                <a:gd name="T9" fmla="*/ 27 h 264"/>
                <a:gd name="T10" fmla="*/ 45 w 52"/>
                <a:gd name="T11" fmla="*/ 45 h 264"/>
                <a:gd name="T12" fmla="*/ 26 w 52"/>
                <a:gd name="T13" fmla="*/ 52 h 264"/>
                <a:gd name="T14" fmla="*/ 7 w 52"/>
                <a:gd name="T15" fmla="*/ 45 h 264"/>
                <a:gd name="T16" fmla="*/ 0 w 52"/>
                <a:gd name="T17" fmla="*/ 27 h 264"/>
                <a:gd name="T18" fmla="*/ 45 w 52"/>
                <a:gd name="T19" fmla="*/ 80 h 264"/>
                <a:gd name="T20" fmla="*/ 45 w 52"/>
                <a:gd name="T21" fmla="*/ 264 h 264"/>
                <a:gd name="T22" fmla="*/ 5 w 52"/>
                <a:gd name="T23" fmla="*/ 264 h 264"/>
                <a:gd name="T24" fmla="*/ 5 w 52"/>
                <a:gd name="T25" fmla="*/ 80 h 264"/>
                <a:gd name="T26" fmla="*/ 45 w 52"/>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64" extrusionOk="0">
                  <a:moveTo>
                    <a:pt x="0" y="27"/>
                  </a:moveTo>
                  <a:cubicBezTo>
                    <a:pt x="0" y="19"/>
                    <a:pt x="3" y="13"/>
                    <a:pt x="7" y="8"/>
                  </a:cubicBezTo>
                  <a:cubicBezTo>
                    <a:pt x="12" y="3"/>
                    <a:pt x="18" y="0"/>
                    <a:pt x="26" y="0"/>
                  </a:cubicBezTo>
                  <a:cubicBezTo>
                    <a:pt x="34" y="0"/>
                    <a:pt x="41" y="3"/>
                    <a:pt x="45" y="8"/>
                  </a:cubicBezTo>
                  <a:cubicBezTo>
                    <a:pt x="50" y="13"/>
                    <a:pt x="52" y="19"/>
                    <a:pt x="52" y="27"/>
                  </a:cubicBezTo>
                  <a:cubicBezTo>
                    <a:pt x="52" y="34"/>
                    <a:pt x="50" y="40"/>
                    <a:pt x="45" y="45"/>
                  </a:cubicBezTo>
                  <a:cubicBezTo>
                    <a:pt x="41" y="50"/>
                    <a:pt x="34" y="52"/>
                    <a:pt x="26" y="52"/>
                  </a:cubicBezTo>
                  <a:cubicBezTo>
                    <a:pt x="18" y="52"/>
                    <a:pt x="12" y="50"/>
                    <a:pt x="7" y="45"/>
                  </a:cubicBezTo>
                  <a:cubicBezTo>
                    <a:pt x="3" y="40"/>
                    <a:pt x="0" y="34"/>
                    <a:pt x="0" y="27"/>
                  </a:cubicBezTo>
                  <a:close/>
                  <a:moveTo>
                    <a:pt x="45" y="80"/>
                  </a:moveTo>
                  <a:cubicBezTo>
                    <a:pt x="45" y="264"/>
                    <a:pt x="45" y="264"/>
                    <a:pt x="45" y="264"/>
                  </a:cubicBezTo>
                  <a:cubicBezTo>
                    <a:pt x="5" y="264"/>
                    <a:pt x="5" y="264"/>
                    <a:pt x="5" y="264"/>
                  </a:cubicBezTo>
                  <a:cubicBezTo>
                    <a:pt x="5" y="80"/>
                    <a:pt x="5" y="80"/>
                    <a:pt x="5" y="80"/>
                  </a:cubicBezTo>
                  <a:lnTo>
                    <a:pt x="45"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6" name="Freeform 15"/>
            <p:cNvSpPr/>
            <p:nvPr userDrawn="1"/>
          </p:nvSpPr>
          <p:spPr bwMode="black">
            <a:xfrm>
              <a:off x="3903" y="1524"/>
              <a:ext cx="288" cy="277"/>
            </a:xfrm>
            <a:custGeom>
              <a:avLst/>
              <a:gdLst>
                <a:gd name="T0" fmla="*/ 174 w 288"/>
                <a:gd name="T1" fmla="*/ 277 h 277"/>
                <a:gd name="T2" fmla="*/ 111 w 288"/>
                <a:gd name="T3" fmla="*/ 277 h 277"/>
                <a:gd name="T4" fmla="*/ 0 w 288"/>
                <a:gd name="T5" fmla="*/ 0 h 277"/>
                <a:gd name="T6" fmla="*/ 62 w 288"/>
                <a:gd name="T7" fmla="*/ 0 h 277"/>
                <a:gd name="T8" fmla="*/ 131 w 288"/>
                <a:gd name="T9" fmla="*/ 181 h 277"/>
                <a:gd name="T10" fmla="*/ 144 w 288"/>
                <a:gd name="T11" fmla="*/ 223 h 277"/>
                <a:gd name="T12" fmla="*/ 158 w 288"/>
                <a:gd name="T13" fmla="*/ 181 h 277"/>
                <a:gd name="T14" fmla="*/ 228 w 288"/>
                <a:gd name="T15" fmla="*/ 0 h 277"/>
                <a:gd name="T16" fmla="*/ 288 w 288"/>
                <a:gd name="T17" fmla="*/ 0 h 277"/>
                <a:gd name="T18" fmla="*/ 174 w 288"/>
                <a:gd name="T1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77" extrusionOk="0">
                  <a:moveTo>
                    <a:pt x="174" y="277"/>
                  </a:moveTo>
                  <a:lnTo>
                    <a:pt x="111" y="277"/>
                  </a:lnTo>
                  <a:lnTo>
                    <a:pt x="0" y="0"/>
                  </a:lnTo>
                  <a:lnTo>
                    <a:pt x="62" y="0"/>
                  </a:lnTo>
                  <a:lnTo>
                    <a:pt x="131" y="181"/>
                  </a:lnTo>
                  <a:lnTo>
                    <a:pt x="144" y="223"/>
                  </a:lnTo>
                  <a:lnTo>
                    <a:pt x="158" y="181"/>
                  </a:lnTo>
                  <a:lnTo>
                    <a:pt x="228" y="0"/>
                  </a:lnTo>
                  <a:lnTo>
                    <a:pt x="288" y="0"/>
                  </a:lnTo>
                  <a:lnTo>
                    <a:pt x="174" y="27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7" name="Freeform 16"/>
            <p:cNvSpPr>
              <a:spLocks noEditPoints="1"/>
            </p:cNvSpPr>
            <p:nvPr userDrawn="1"/>
          </p:nvSpPr>
          <p:spPr bwMode="black">
            <a:xfrm>
              <a:off x="4211" y="1520"/>
              <a:ext cx="273" cy="285"/>
            </a:xfrm>
            <a:custGeom>
              <a:avLst/>
              <a:gdLst>
                <a:gd name="T0" fmla="*/ 178 w 182"/>
                <a:gd name="T1" fmla="*/ 146 h 190"/>
                <a:gd name="T2" fmla="*/ 146 w 182"/>
                <a:gd name="T3" fmla="*/ 178 h 190"/>
                <a:gd name="T4" fmla="*/ 96 w 182"/>
                <a:gd name="T5" fmla="*/ 190 h 190"/>
                <a:gd name="T6" fmla="*/ 54 w 182"/>
                <a:gd name="T7" fmla="*/ 183 h 190"/>
                <a:gd name="T8" fmla="*/ 24 w 182"/>
                <a:gd name="T9" fmla="*/ 163 h 190"/>
                <a:gd name="T10" fmla="*/ 6 w 182"/>
                <a:gd name="T11" fmla="*/ 133 h 190"/>
                <a:gd name="T12" fmla="*/ 0 w 182"/>
                <a:gd name="T13" fmla="*/ 96 h 190"/>
                <a:gd name="T14" fmla="*/ 7 w 182"/>
                <a:gd name="T15" fmla="*/ 59 h 190"/>
                <a:gd name="T16" fmla="*/ 25 w 182"/>
                <a:gd name="T17" fmla="*/ 28 h 190"/>
                <a:gd name="T18" fmla="*/ 55 w 182"/>
                <a:gd name="T19" fmla="*/ 7 h 190"/>
                <a:gd name="T20" fmla="*/ 94 w 182"/>
                <a:gd name="T21" fmla="*/ 0 h 190"/>
                <a:gd name="T22" fmla="*/ 133 w 182"/>
                <a:gd name="T23" fmla="*/ 7 h 190"/>
                <a:gd name="T24" fmla="*/ 161 w 182"/>
                <a:gd name="T25" fmla="*/ 27 h 190"/>
                <a:gd name="T26" fmla="*/ 177 w 182"/>
                <a:gd name="T27" fmla="*/ 56 h 190"/>
                <a:gd name="T28" fmla="*/ 182 w 182"/>
                <a:gd name="T29" fmla="*/ 92 h 190"/>
                <a:gd name="T30" fmla="*/ 182 w 182"/>
                <a:gd name="T31" fmla="*/ 106 h 190"/>
                <a:gd name="T32" fmla="*/ 39 w 182"/>
                <a:gd name="T33" fmla="*/ 106 h 190"/>
                <a:gd name="T34" fmla="*/ 55 w 182"/>
                <a:gd name="T35" fmla="*/ 143 h 190"/>
                <a:gd name="T36" fmla="*/ 95 w 182"/>
                <a:gd name="T37" fmla="*/ 157 h 190"/>
                <a:gd name="T38" fmla="*/ 125 w 182"/>
                <a:gd name="T39" fmla="*/ 149 h 190"/>
                <a:gd name="T40" fmla="*/ 144 w 182"/>
                <a:gd name="T41" fmla="*/ 128 h 190"/>
                <a:gd name="T42" fmla="*/ 178 w 182"/>
                <a:gd name="T43" fmla="*/ 146 h 190"/>
                <a:gd name="T44" fmla="*/ 94 w 182"/>
                <a:gd name="T45" fmla="*/ 32 h 190"/>
                <a:gd name="T46" fmla="*/ 57 w 182"/>
                <a:gd name="T47" fmla="*/ 45 h 190"/>
                <a:gd name="T48" fmla="*/ 39 w 182"/>
                <a:gd name="T49" fmla="*/ 81 h 190"/>
                <a:gd name="T50" fmla="*/ 143 w 182"/>
                <a:gd name="T51" fmla="*/ 81 h 190"/>
                <a:gd name="T52" fmla="*/ 130 w 182"/>
                <a:gd name="T53" fmla="*/ 46 h 190"/>
                <a:gd name="T54" fmla="*/ 94 w 182"/>
                <a:gd name="T55"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0" extrusionOk="0">
                  <a:moveTo>
                    <a:pt x="178" y="146"/>
                  </a:moveTo>
                  <a:cubicBezTo>
                    <a:pt x="170" y="159"/>
                    <a:pt x="159" y="169"/>
                    <a:pt x="146" y="178"/>
                  </a:cubicBezTo>
                  <a:cubicBezTo>
                    <a:pt x="133" y="186"/>
                    <a:pt x="116" y="190"/>
                    <a:pt x="96" y="190"/>
                  </a:cubicBezTo>
                  <a:cubicBezTo>
                    <a:pt x="80" y="190"/>
                    <a:pt x="66" y="188"/>
                    <a:pt x="54" y="183"/>
                  </a:cubicBezTo>
                  <a:cubicBezTo>
                    <a:pt x="42" y="178"/>
                    <a:pt x="32" y="172"/>
                    <a:pt x="24" y="163"/>
                  </a:cubicBezTo>
                  <a:cubicBezTo>
                    <a:pt x="16" y="155"/>
                    <a:pt x="10" y="145"/>
                    <a:pt x="6" y="133"/>
                  </a:cubicBezTo>
                  <a:cubicBezTo>
                    <a:pt x="2" y="122"/>
                    <a:pt x="0" y="109"/>
                    <a:pt x="0" y="96"/>
                  </a:cubicBezTo>
                  <a:cubicBezTo>
                    <a:pt x="0" y="83"/>
                    <a:pt x="2" y="71"/>
                    <a:pt x="7" y="59"/>
                  </a:cubicBezTo>
                  <a:cubicBezTo>
                    <a:pt x="11" y="47"/>
                    <a:pt x="17" y="37"/>
                    <a:pt x="25" y="28"/>
                  </a:cubicBezTo>
                  <a:cubicBezTo>
                    <a:pt x="33" y="19"/>
                    <a:pt x="43" y="12"/>
                    <a:pt x="55" y="7"/>
                  </a:cubicBezTo>
                  <a:cubicBezTo>
                    <a:pt x="66" y="2"/>
                    <a:pt x="80" y="0"/>
                    <a:pt x="94" y="0"/>
                  </a:cubicBezTo>
                  <a:cubicBezTo>
                    <a:pt x="109" y="0"/>
                    <a:pt x="122" y="2"/>
                    <a:pt x="133" y="7"/>
                  </a:cubicBezTo>
                  <a:cubicBezTo>
                    <a:pt x="144" y="12"/>
                    <a:pt x="153" y="19"/>
                    <a:pt x="161" y="27"/>
                  </a:cubicBezTo>
                  <a:cubicBezTo>
                    <a:pt x="168" y="35"/>
                    <a:pt x="173" y="45"/>
                    <a:pt x="177" y="56"/>
                  </a:cubicBezTo>
                  <a:cubicBezTo>
                    <a:pt x="180" y="68"/>
                    <a:pt x="182" y="80"/>
                    <a:pt x="182" y="92"/>
                  </a:cubicBezTo>
                  <a:cubicBezTo>
                    <a:pt x="182" y="106"/>
                    <a:pt x="182" y="106"/>
                    <a:pt x="182" y="106"/>
                  </a:cubicBezTo>
                  <a:cubicBezTo>
                    <a:pt x="39" y="106"/>
                    <a:pt x="39" y="106"/>
                    <a:pt x="39" y="106"/>
                  </a:cubicBezTo>
                  <a:cubicBezTo>
                    <a:pt x="40" y="122"/>
                    <a:pt x="46" y="134"/>
                    <a:pt x="55" y="143"/>
                  </a:cubicBezTo>
                  <a:cubicBezTo>
                    <a:pt x="65" y="152"/>
                    <a:pt x="78" y="157"/>
                    <a:pt x="95" y="157"/>
                  </a:cubicBezTo>
                  <a:cubicBezTo>
                    <a:pt x="107" y="157"/>
                    <a:pt x="117" y="155"/>
                    <a:pt x="125" y="149"/>
                  </a:cubicBezTo>
                  <a:cubicBezTo>
                    <a:pt x="132" y="144"/>
                    <a:pt x="139" y="137"/>
                    <a:pt x="144" y="128"/>
                  </a:cubicBezTo>
                  <a:lnTo>
                    <a:pt x="178" y="146"/>
                  </a:lnTo>
                  <a:close/>
                  <a:moveTo>
                    <a:pt x="94" y="32"/>
                  </a:moveTo>
                  <a:cubicBezTo>
                    <a:pt x="78" y="32"/>
                    <a:pt x="66" y="37"/>
                    <a:pt x="57" y="45"/>
                  </a:cubicBezTo>
                  <a:cubicBezTo>
                    <a:pt x="47" y="54"/>
                    <a:pt x="41" y="66"/>
                    <a:pt x="39" y="81"/>
                  </a:cubicBezTo>
                  <a:cubicBezTo>
                    <a:pt x="143" y="81"/>
                    <a:pt x="143" y="81"/>
                    <a:pt x="143" y="81"/>
                  </a:cubicBezTo>
                  <a:cubicBezTo>
                    <a:pt x="142" y="67"/>
                    <a:pt x="138" y="55"/>
                    <a:pt x="130" y="46"/>
                  </a:cubicBezTo>
                  <a:cubicBezTo>
                    <a:pt x="122" y="37"/>
                    <a:pt x="110" y="32"/>
                    <a:pt x="94" y="32"/>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8" name="Freeform 17"/>
            <p:cNvSpPr/>
            <p:nvPr userDrawn="1"/>
          </p:nvSpPr>
          <p:spPr bwMode="black">
            <a:xfrm>
              <a:off x="4541" y="1521"/>
              <a:ext cx="185" cy="280"/>
            </a:xfrm>
            <a:custGeom>
              <a:avLst/>
              <a:gdLst>
                <a:gd name="T0" fmla="*/ 91 w 123"/>
                <a:gd name="T1" fmla="*/ 0 h 186"/>
                <a:gd name="T2" fmla="*/ 109 w 123"/>
                <a:gd name="T3" fmla="*/ 2 h 186"/>
                <a:gd name="T4" fmla="*/ 123 w 123"/>
                <a:gd name="T5" fmla="*/ 7 h 186"/>
                <a:gd name="T6" fmla="*/ 111 w 123"/>
                <a:gd name="T7" fmla="*/ 43 h 186"/>
                <a:gd name="T8" fmla="*/ 97 w 123"/>
                <a:gd name="T9" fmla="*/ 37 h 186"/>
                <a:gd name="T10" fmla="*/ 80 w 123"/>
                <a:gd name="T11" fmla="*/ 35 h 186"/>
                <a:gd name="T12" fmla="*/ 52 w 123"/>
                <a:gd name="T13" fmla="*/ 49 h 186"/>
                <a:gd name="T14" fmla="*/ 40 w 123"/>
                <a:gd name="T15" fmla="*/ 93 h 186"/>
                <a:gd name="T16" fmla="*/ 40 w 123"/>
                <a:gd name="T17" fmla="*/ 186 h 186"/>
                <a:gd name="T18" fmla="*/ 0 w 123"/>
                <a:gd name="T19" fmla="*/ 186 h 186"/>
                <a:gd name="T20" fmla="*/ 0 w 123"/>
                <a:gd name="T21" fmla="*/ 2 h 186"/>
                <a:gd name="T22" fmla="*/ 40 w 123"/>
                <a:gd name="T23" fmla="*/ 2 h 186"/>
                <a:gd name="T24" fmla="*/ 40 w 123"/>
                <a:gd name="T25" fmla="*/ 46 h 186"/>
                <a:gd name="T26" fmla="*/ 58 w 123"/>
                <a:gd name="T27" fmla="*/ 11 h 186"/>
                <a:gd name="T28" fmla="*/ 91 w 123"/>
                <a:gd name="T2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86" extrusionOk="0">
                  <a:moveTo>
                    <a:pt x="91" y="0"/>
                  </a:moveTo>
                  <a:cubicBezTo>
                    <a:pt x="98" y="0"/>
                    <a:pt x="103" y="0"/>
                    <a:pt x="109" y="2"/>
                  </a:cubicBezTo>
                  <a:cubicBezTo>
                    <a:pt x="114" y="3"/>
                    <a:pt x="118" y="5"/>
                    <a:pt x="123" y="7"/>
                  </a:cubicBezTo>
                  <a:cubicBezTo>
                    <a:pt x="111" y="43"/>
                    <a:pt x="111" y="43"/>
                    <a:pt x="111" y="43"/>
                  </a:cubicBezTo>
                  <a:cubicBezTo>
                    <a:pt x="107" y="40"/>
                    <a:pt x="102" y="38"/>
                    <a:pt x="97" y="37"/>
                  </a:cubicBezTo>
                  <a:cubicBezTo>
                    <a:pt x="92" y="36"/>
                    <a:pt x="86" y="35"/>
                    <a:pt x="80" y="35"/>
                  </a:cubicBezTo>
                  <a:cubicBezTo>
                    <a:pt x="69" y="35"/>
                    <a:pt x="59" y="40"/>
                    <a:pt x="52" y="49"/>
                  </a:cubicBezTo>
                  <a:cubicBezTo>
                    <a:pt x="44" y="59"/>
                    <a:pt x="40" y="73"/>
                    <a:pt x="40" y="93"/>
                  </a:cubicBezTo>
                  <a:cubicBezTo>
                    <a:pt x="40" y="186"/>
                    <a:pt x="40" y="186"/>
                    <a:pt x="40" y="186"/>
                  </a:cubicBezTo>
                  <a:cubicBezTo>
                    <a:pt x="0" y="186"/>
                    <a:pt x="0" y="186"/>
                    <a:pt x="0" y="186"/>
                  </a:cubicBezTo>
                  <a:cubicBezTo>
                    <a:pt x="0" y="2"/>
                    <a:pt x="0" y="2"/>
                    <a:pt x="0" y="2"/>
                  </a:cubicBezTo>
                  <a:cubicBezTo>
                    <a:pt x="40" y="2"/>
                    <a:pt x="40" y="2"/>
                    <a:pt x="40" y="2"/>
                  </a:cubicBezTo>
                  <a:cubicBezTo>
                    <a:pt x="40" y="46"/>
                    <a:pt x="40" y="46"/>
                    <a:pt x="40" y="46"/>
                  </a:cubicBezTo>
                  <a:cubicBezTo>
                    <a:pt x="44" y="31"/>
                    <a:pt x="50" y="19"/>
                    <a:pt x="58" y="11"/>
                  </a:cubicBezTo>
                  <a:cubicBezTo>
                    <a:pt x="67" y="3"/>
                    <a:pt x="77" y="0"/>
                    <a:pt x="91"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9" name="Freeform 18"/>
            <p:cNvSpPr/>
            <p:nvPr userDrawn="1"/>
          </p:nvSpPr>
          <p:spPr bwMode="black">
            <a:xfrm>
              <a:off x="4744" y="1518"/>
              <a:ext cx="248" cy="289"/>
            </a:xfrm>
            <a:custGeom>
              <a:avLst/>
              <a:gdLst>
                <a:gd name="T0" fmla="*/ 0 w 165"/>
                <a:gd name="T1" fmla="*/ 155 h 192"/>
                <a:gd name="T2" fmla="*/ 29 w 165"/>
                <a:gd name="T3" fmla="*/ 128 h 192"/>
                <a:gd name="T4" fmla="*/ 54 w 165"/>
                <a:gd name="T5" fmla="*/ 151 h 192"/>
                <a:gd name="T6" fmla="*/ 90 w 165"/>
                <a:gd name="T7" fmla="*/ 158 h 192"/>
                <a:gd name="T8" fmla="*/ 118 w 165"/>
                <a:gd name="T9" fmla="*/ 150 h 192"/>
                <a:gd name="T10" fmla="*/ 126 w 165"/>
                <a:gd name="T11" fmla="*/ 133 h 192"/>
                <a:gd name="T12" fmla="*/ 121 w 165"/>
                <a:gd name="T13" fmla="*/ 121 h 192"/>
                <a:gd name="T14" fmla="*/ 108 w 165"/>
                <a:gd name="T15" fmla="*/ 115 h 192"/>
                <a:gd name="T16" fmla="*/ 88 w 165"/>
                <a:gd name="T17" fmla="*/ 110 h 192"/>
                <a:gd name="T18" fmla="*/ 64 w 165"/>
                <a:gd name="T19" fmla="*/ 107 h 192"/>
                <a:gd name="T20" fmla="*/ 23 w 165"/>
                <a:gd name="T21" fmla="*/ 92 h 192"/>
                <a:gd name="T22" fmla="*/ 7 w 165"/>
                <a:gd name="T23" fmla="*/ 57 h 192"/>
                <a:gd name="T24" fmla="*/ 26 w 165"/>
                <a:gd name="T25" fmla="*/ 17 h 192"/>
                <a:gd name="T26" fmla="*/ 79 w 165"/>
                <a:gd name="T27" fmla="*/ 0 h 192"/>
                <a:gd name="T28" fmla="*/ 128 w 165"/>
                <a:gd name="T29" fmla="*/ 9 h 192"/>
                <a:gd name="T30" fmla="*/ 165 w 165"/>
                <a:gd name="T31" fmla="*/ 38 h 192"/>
                <a:gd name="T32" fmla="*/ 135 w 165"/>
                <a:gd name="T33" fmla="*/ 64 h 192"/>
                <a:gd name="T34" fmla="*/ 110 w 165"/>
                <a:gd name="T35" fmla="*/ 41 h 192"/>
                <a:gd name="T36" fmla="*/ 77 w 165"/>
                <a:gd name="T37" fmla="*/ 33 h 192"/>
                <a:gd name="T38" fmla="*/ 50 w 165"/>
                <a:gd name="T39" fmla="*/ 41 h 192"/>
                <a:gd name="T40" fmla="*/ 41 w 165"/>
                <a:gd name="T41" fmla="*/ 58 h 192"/>
                <a:gd name="T42" fmla="*/ 56 w 165"/>
                <a:gd name="T43" fmla="*/ 75 h 192"/>
                <a:gd name="T44" fmla="*/ 94 w 165"/>
                <a:gd name="T45" fmla="*/ 82 h 192"/>
                <a:gd name="T46" fmla="*/ 120 w 165"/>
                <a:gd name="T47" fmla="*/ 87 h 192"/>
                <a:gd name="T48" fmla="*/ 141 w 165"/>
                <a:gd name="T49" fmla="*/ 96 h 192"/>
                <a:gd name="T50" fmla="*/ 156 w 165"/>
                <a:gd name="T51" fmla="*/ 110 h 192"/>
                <a:gd name="T52" fmla="*/ 162 w 165"/>
                <a:gd name="T53" fmla="*/ 133 h 192"/>
                <a:gd name="T54" fmla="*/ 142 w 165"/>
                <a:gd name="T55" fmla="*/ 175 h 192"/>
                <a:gd name="T56" fmla="*/ 89 w 165"/>
                <a:gd name="T57" fmla="*/ 192 h 192"/>
                <a:gd name="T58" fmla="*/ 35 w 165"/>
                <a:gd name="T59" fmla="*/ 182 h 192"/>
                <a:gd name="T60" fmla="*/ 0 w 165"/>
                <a:gd name="T61" fmla="*/ 15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2" extrusionOk="0">
                  <a:moveTo>
                    <a:pt x="0" y="155"/>
                  </a:moveTo>
                  <a:cubicBezTo>
                    <a:pt x="29" y="128"/>
                    <a:pt x="29" y="128"/>
                    <a:pt x="29" y="128"/>
                  </a:cubicBezTo>
                  <a:cubicBezTo>
                    <a:pt x="36" y="138"/>
                    <a:pt x="45" y="146"/>
                    <a:pt x="54" y="151"/>
                  </a:cubicBezTo>
                  <a:cubicBezTo>
                    <a:pt x="64" y="156"/>
                    <a:pt x="76" y="158"/>
                    <a:pt x="90" y="158"/>
                  </a:cubicBezTo>
                  <a:cubicBezTo>
                    <a:pt x="102" y="158"/>
                    <a:pt x="112" y="156"/>
                    <a:pt x="118" y="150"/>
                  </a:cubicBezTo>
                  <a:cubicBezTo>
                    <a:pt x="123" y="145"/>
                    <a:pt x="126" y="139"/>
                    <a:pt x="126" y="133"/>
                  </a:cubicBezTo>
                  <a:cubicBezTo>
                    <a:pt x="126" y="128"/>
                    <a:pt x="125" y="124"/>
                    <a:pt x="121" y="121"/>
                  </a:cubicBezTo>
                  <a:cubicBezTo>
                    <a:pt x="118" y="119"/>
                    <a:pt x="114" y="116"/>
                    <a:pt x="108" y="115"/>
                  </a:cubicBezTo>
                  <a:cubicBezTo>
                    <a:pt x="102" y="113"/>
                    <a:pt x="96" y="112"/>
                    <a:pt x="88" y="110"/>
                  </a:cubicBezTo>
                  <a:cubicBezTo>
                    <a:pt x="81" y="109"/>
                    <a:pt x="73" y="108"/>
                    <a:pt x="64" y="107"/>
                  </a:cubicBezTo>
                  <a:cubicBezTo>
                    <a:pt x="48" y="104"/>
                    <a:pt x="34" y="99"/>
                    <a:pt x="23" y="92"/>
                  </a:cubicBezTo>
                  <a:cubicBezTo>
                    <a:pt x="12" y="85"/>
                    <a:pt x="7" y="74"/>
                    <a:pt x="7" y="57"/>
                  </a:cubicBezTo>
                  <a:cubicBezTo>
                    <a:pt x="7" y="41"/>
                    <a:pt x="13" y="28"/>
                    <a:pt x="26" y="17"/>
                  </a:cubicBezTo>
                  <a:cubicBezTo>
                    <a:pt x="39" y="6"/>
                    <a:pt x="57" y="0"/>
                    <a:pt x="79" y="0"/>
                  </a:cubicBezTo>
                  <a:cubicBezTo>
                    <a:pt x="98" y="0"/>
                    <a:pt x="114" y="3"/>
                    <a:pt x="128" y="9"/>
                  </a:cubicBezTo>
                  <a:cubicBezTo>
                    <a:pt x="142" y="15"/>
                    <a:pt x="154" y="25"/>
                    <a:pt x="165" y="38"/>
                  </a:cubicBezTo>
                  <a:cubicBezTo>
                    <a:pt x="135" y="64"/>
                    <a:pt x="135" y="64"/>
                    <a:pt x="135" y="64"/>
                  </a:cubicBezTo>
                  <a:cubicBezTo>
                    <a:pt x="128" y="54"/>
                    <a:pt x="119" y="46"/>
                    <a:pt x="110" y="41"/>
                  </a:cubicBezTo>
                  <a:cubicBezTo>
                    <a:pt x="101" y="36"/>
                    <a:pt x="90" y="33"/>
                    <a:pt x="77" y="33"/>
                  </a:cubicBezTo>
                  <a:cubicBezTo>
                    <a:pt x="64" y="33"/>
                    <a:pt x="55" y="36"/>
                    <a:pt x="50" y="41"/>
                  </a:cubicBezTo>
                  <a:cubicBezTo>
                    <a:pt x="44" y="46"/>
                    <a:pt x="41" y="51"/>
                    <a:pt x="41" y="58"/>
                  </a:cubicBezTo>
                  <a:cubicBezTo>
                    <a:pt x="41" y="66"/>
                    <a:pt x="46" y="72"/>
                    <a:pt x="56" y="75"/>
                  </a:cubicBezTo>
                  <a:cubicBezTo>
                    <a:pt x="66" y="78"/>
                    <a:pt x="78" y="80"/>
                    <a:pt x="94" y="82"/>
                  </a:cubicBezTo>
                  <a:cubicBezTo>
                    <a:pt x="103" y="84"/>
                    <a:pt x="111" y="85"/>
                    <a:pt x="120" y="87"/>
                  </a:cubicBezTo>
                  <a:cubicBezTo>
                    <a:pt x="128" y="89"/>
                    <a:pt x="135" y="92"/>
                    <a:pt x="141" y="96"/>
                  </a:cubicBezTo>
                  <a:cubicBezTo>
                    <a:pt x="147" y="99"/>
                    <a:pt x="152" y="104"/>
                    <a:pt x="156" y="110"/>
                  </a:cubicBezTo>
                  <a:cubicBezTo>
                    <a:pt x="160" y="116"/>
                    <a:pt x="162" y="124"/>
                    <a:pt x="162" y="133"/>
                  </a:cubicBezTo>
                  <a:cubicBezTo>
                    <a:pt x="162" y="150"/>
                    <a:pt x="155" y="164"/>
                    <a:pt x="142" y="175"/>
                  </a:cubicBezTo>
                  <a:cubicBezTo>
                    <a:pt x="129" y="186"/>
                    <a:pt x="111" y="192"/>
                    <a:pt x="89" y="192"/>
                  </a:cubicBezTo>
                  <a:cubicBezTo>
                    <a:pt x="68" y="192"/>
                    <a:pt x="50" y="188"/>
                    <a:pt x="35" y="182"/>
                  </a:cubicBezTo>
                  <a:cubicBezTo>
                    <a:pt x="21" y="175"/>
                    <a:pt x="9"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0" name="Freeform 19"/>
            <p:cNvSpPr>
              <a:spLocks noEditPoints="1"/>
            </p:cNvSpPr>
            <p:nvPr userDrawn="1"/>
          </p:nvSpPr>
          <p:spPr bwMode="black">
            <a:xfrm>
              <a:off x="5040" y="1404"/>
              <a:ext cx="77" cy="396"/>
            </a:xfrm>
            <a:custGeom>
              <a:avLst/>
              <a:gdLst>
                <a:gd name="T0" fmla="*/ 0 w 51"/>
                <a:gd name="T1" fmla="*/ 27 h 264"/>
                <a:gd name="T2" fmla="*/ 6 w 51"/>
                <a:gd name="T3" fmla="*/ 8 h 264"/>
                <a:gd name="T4" fmla="*/ 25 w 51"/>
                <a:gd name="T5" fmla="*/ 0 h 264"/>
                <a:gd name="T6" fmla="*/ 44 w 51"/>
                <a:gd name="T7" fmla="*/ 8 h 264"/>
                <a:gd name="T8" fmla="*/ 51 w 51"/>
                <a:gd name="T9" fmla="*/ 27 h 264"/>
                <a:gd name="T10" fmla="*/ 44 w 51"/>
                <a:gd name="T11" fmla="*/ 45 h 264"/>
                <a:gd name="T12" fmla="*/ 25 w 51"/>
                <a:gd name="T13" fmla="*/ 52 h 264"/>
                <a:gd name="T14" fmla="*/ 6 w 51"/>
                <a:gd name="T15" fmla="*/ 45 h 264"/>
                <a:gd name="T16" fmla="*/ 0 w 51"/>
                <a:gd name="T17" fmla="*/ 27 h 264"/>
                <a:gd name="T18" fmla="*/ 44 w 51"/>
                <a:gd name="T19" fmla="*/ 80 h 264"/>
                <a:gd name="T20" fmla="*/ 44 w 51"/>
                <a:gd name="T21" fmla="*/ 264 h 264"/>
                <a:gd name="T22" fmla="*/ 4 w 51"/>
                <a:gd name="T23" fmla="*/ 264 h 264"/>
                <a:gd name="T24" fmla="*/ 4 w 51"/>
                <a:gd name="T25" fmla="*/ 80 h 264"/>
                <a:gd name="T26" fmla="*/ 44 w 51"/>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264" extrusionOk="0">
                  <a:moveTo>
                    <a:pt x="0" y="27"/>
                  </a:moveTo>
                  <a:cubicBezTo>
                    <a:pt x="0" y="19"/>
                    <a:pt x="2" y="13"/>
                    <a:pt x="6" y="8"/>
                  </a:cubicBezTo>
                  <a:cubicBezTo>
                    <a:pt x="11" y="3"/>
                    <a:pt x="17" y="0"/>
                    <a:pt x="25" y="0"/>
                  </a:cubicBezTo>
                  <a:cubicBezTo>
                    <a:pt x="34" y="0"/>
                    <a:pt x="40" y="3"/>
                    <a:pt x="44" y="8"/>
                  </a:cubicBezTo>
                  <a:cubicBezTo>
                    <a:pt x="49" y="13"/>
                    <a:pt x="51" y="19"/>
                    <a:pt x="51" y="27"/>
                  </a:cubicBezTo>
                  <a:cubicBezTo>
                    <a:pt x="51" y="34"/>
                    <a:pt x="49" y="40"/>
                    <a:pt x="44" y="45"/>
                  </a:cubicBezTo>
                  <a:cubicBezTo>
                    <a:pt x="40" y="50"/>
                    <a:pt x="34" y="52"/>
                    <a:pt x="25" y="52"/>
                  </a:cubicBezTo>
                  <a:cubicBezTo>
                    <a:pt x="17" y="52"/>
                    <a:pt x="11" y="50"/>
                    <a:pt x="6" y="45"/>
                  </a:cubicBezTo>
                  <a:cubicBezTo>
                    <a:pt x="2" y="40"/>
                    <a:pt x="0" y="34"/>
                    <a:pt x="0" y="27"/>
                  </a:cubicBezTo>
                  <a:close/>
                  <a:moveTo>
                    <a:pt x="44" y="80"/>
                  </a:moveTo>
                  <a:cubicBezTo>
                    <a:pt x="44" y="264"/>
                    <a:pt x="44" y="264"/>
                    <a:pt x="44" y="264"/>
                  </a:cubicBezTo>
                  <a:cubicBezTo>
                    <a:pt x="4" y="264"/>
                    <a:pt x="4" y="264"/>
                    <a:pt x="4" y="264"/>
                  </a:cubicBezTo>
                  <a:cubicBezTo>
                    <a:pt x="4" y="80"/>
                    <a:pt x="4" y="80"/>
                    <a:pt x="4" y="80"/>
                  </a:cubicBezTo>
                  <a:lnTo>
                    <a:pt x="44"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1" name="Freeform 20"/>
            <p:cNvSpPr/>
            <p:nvPr userDrawn="1"/>
          </p:nvSpPr>
          <p:spPr bwMode="black">
            <a:xfrm>
              <a:off x="5159" y="1421"/>
              <a:ext cx="196" cy="384"/>
            </a:xfrm>
            <a:custGeom>
              <a:avLst/>
              <a:gdLst>
                <a:gd name="T0" fmla="*/ 131 w 131"/>
                <a:gd name="T1" fmla="*/ 217 h 256"/>
                <a:gd name="T2" fmla="*/ 131 w 131"/>
                <a:gd name="T3" fmla="*/ 249 h 256"/>
                <a:gd name="T4" fmla="*/ 116 w 131"/>
                <a:gd name="T5" fmla="*/ 254 h 256"/>
                <a:gd name="T6" fmla="*/ 98 w 131"/>
                <a:gd name="T7" fmla="*/ 256 h 256"/>
                <a:gd name="T8" fmla="*/ 55 w 131"/>
                <a:gd name="T9" fmla="*/ 241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90 h 256"/>
                <a:gd name="T34" fmla="*/ 86 w 131"/>
                <a:gd name="T35" fmla="*/ 215 h 256"/>
                <a:gd name="T36" fmla="*/ 107 w 131"/>
                <a:gd name="T37" fmla="*/ 222 h 256"/>
                <a:gd name="T38" fmla="*/ 119 w 131"/>
                <a:gd name="T39" fmla="*/ 221 h 256"/>
                <a:gd name="T40" fmla="*/ 131 w 131"/>
                <a:gd name="T41" fmla="*/ 2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7"/>
                  </a:moveTo>
                  <a:cubicBezTo>
                    <a:pt x="131" y="249"/>
                    <a:pt x="131" y="249"/>
                    <a:pt x="131" y="249"/>
                  </a:cubicBezTo>
                  <a:cubicBezTo>
                    <a:pt x="126" y="251"/>
                    <a:pt x="121" y="253"/>
                    <a:pt x="116" y="254"/>
                  </a:cubicBezTo>
                  <a:cubicBezTo>
                    <a:pt x="110" y="256"/>
                    <a:pt x="104" y="256"/>
                    <a:pt x="98" y="256"/>
                  </a:cubicBezTo>
                  <a:cubicBezTo>
                    <a:pt x="78" y="256"/>
                    <a:pt x="64" y="251"/>
                    <a:pt x="55" y="241"/>
                  </a:cubicBezTo>
                  <a:cubicBezTo>
                    <a:pt x="46" y="230"/>
                    <a:pt x="42" y="215"/>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90"/>
                    <a:pt x="79" y="190"/>
                    <a:pt x="79" y="190"/>
                  </a:cubicBezTo>
                  <a:cubicBezTo>
                    <a:pt x="79" y="202"/>
                    <a:pt x="82" y="210"/>
                    <a:pt x="86" y="215"/>
                  </a:cubicBezTo>
                  <a:cubicBezTo>
                    <a:pt x="91" y="220"/>
                    <a:pt x="98" y="222"/>
                    <a:pt x="107" y="222"/>
                  </a:cubicBezTo>
                  <a:cubicBezTo>
                    <a:pt x="112" y="222"/>
                    <a:pt x="116" y="222"/>
                    <a:pt x="119" y="221"/>
                  </a:cubicBezTo>
                  <a:cubicBezTo>
                    <a:pt x="123" y="220"/>
                    <a:pt x="127" y="219"/>
                    <a:pt x="131" y="217"/>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2" name="Freeform 21"/>
            <p:cNvSpPr>
              <a:spLocks noEditPoints="1"/>
            </p:cNvSpPr>
            <p:nvPr userDrawn="1"/>
          </p:nvSpPr>
          <p:spPr bwMode="black">
            <a:xfrm>
              <a:off x="5387" y="1388"/>
              <a:ext cx="273" cy="417"/>
            </a:xfrm>
            <a:custGeom>
              <a:avLst/>
              <a:gdLst>
                <a:gd name="T0" fmla="*/ 177 w 182"/>
                <a:gd name="T1" fmla="*/ 234 h 278"/>
                <a:gd name="T2" fmla="*/ 146 w 182"/>
                <a:gd name="T3" fmla="*/ 266 h 278"/>
                <a:gd name="T4" fmla="*/ 95 w 182"/>
                <a:gd name="T5" fmla="*/ 278 h 278"/>
                <a:gd name="T6" fmla="*/ 54 w 182"/>
                <a:gd name="T7" fmla="*/ 271 h 278"/>
                <a:gd name="T8" fmla="*/ 24 w 182"/>
                <a:gd name="T9" fmla="*/ 251 h 278"/>
                <a:gd name="T10" fmla="*/ 6 w 182"/>
                <a:gd name="T11" fmla="*/ 221 h 278"/>
                <a:gd name="T12" fmla="*/ 0 w 182"/>
                <a:gd name="T13" fmla="*/ 184 h 278"/>
                <a:gd name="T14" fmla="*/ 6 w 182"/>
                <a:gd name="T15" fmla="*/ 147 h 278"/>
                <a:gd name="T16" fmla="*/ 25 w 182"/>
                <a:gd name="T17" fmla="*/ 116 h 278"/>
                <a:gd name="T18" fmla="*/ 54 w 182"/>
                <a:gd name="T19" fmla="*/ 95 h 278"/>
                <a:gd name="T20" fmla="*/ 94 w 182"/>
                <a:gd name="T21" fmla="*/ 88 h 278"/>
                <a:gd name="T22" fmla="*/ 133 w 182"/>
                <a:gd name="T23" fmla="*/ 95 h 278"/>
                <a:gd name="T24" fmla="*/ 160 w 182"/>
                <a:gd name="T25" fmla="*/ 115 h 278"/>
                <a:gd name="T26" fmla="*/ 176 w 182"/>
                <a:gd name="T27" fmla="*/ 144 h 278"/>
                <a:gd name="T28" fmla="*/ 182 w 182"/>
                <a:gd name="T29" fmla="*/ 180 h 278"/>
                <a:gd name="T30" fmla="*/ 182 w 182"/>
                <a:gd name="T31" fmla="*/ 194 h 278"/>
                <a:gd name="T32" fmla="*/ 38 w 182"/>
                <a:gd name="T33" fmla="*/ 194 h 278"/>
                <a:gd name="T34" fmla="*/ 55 w 182"/>
                <a:gd name="T35" fmla="*/ 231 h 278"/>
                <a:gd name="T36" fmla="*/ 95 w 182"/>
                <a:gd name="T37" fmla="*/ 245 h 278"/>
                <a:gd name="T38" fmla="*/ 124 w 182"/>
                <a:gd name="T39" fmla="*/ 237 h 278"/>
                <a:gd name="T40" fmla="*/ 144 w 182"/>
                <a:gd name="T41" fmla="*/ 216 h 278"/>
                <a:gd name="T42" fmla="*/ 177 w 182"/>
                <a:gd name="T43" fmla="*/ 234 h 278"/>
                <a:gd name="T44" fmla="*/ 94 w 182"/>
                <a:gd name="T45" fmla="*/ 120 h 278"/>
                <a:gd name="T46" fmla="*/ 56 w 182"/>
                <a:gd name="T47" fmla="*/ 133 h 278"/>
                <a:gd name="T48" fmla="*/ 39 w 182"/>
                <a:gd name="T49" fmla="*/ 169 h 278"/>
                <a:gd name="T50" fmla="*/ 143 w 182"/>
                <a:gd name="T51" fmla="*/ 169 h 278"/>
                <a:gd name="T52" fmla="*/ 130 w 182"/>
                <a:gd name="T53" fmla="*/ 134 h 278"/>
                <a:gd name="T54" fmla="*/ 94 w 182"/>
                <a:gd name="T55" fmla="*/ 120 h 278"/>
                <a:gd name="T56" fmla="*/ 88 w 182"/>
                <a:gd name="T57" fmla="*/ 74 h 278"/>
                <a:gd name="T58" fmla="*/ 73 w 182"/>
                <a:gd name="T59" fmla="*/ 59 h 278"/>
                <a:gd name="T60" fmla="*/ 127 w 182"/>
                <a:gd name="T61" fmla="*/ 0 h 278"/>
                <a:gd name="T62" fmla="*/ 147 w 182"/>
                <a:gd name="T63" fmla="*/ 18 h 278"/>
                <a:gd name="T64" fmla="*/ 88 w 182"/>
                <a:gd name="T65" fmla="*/ 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278" extrusionOk="0">
                  <a:moveTo>
                    <a:pt x="177" y="234"/>
                  </a:moveTo>
                  <a:cubicBezTo>
                    <a:pt x="170" y="247"/>
                    <a:pt x="159" y="257"/>
                    <a:pt x="146" y="266"/>
                  </a:cubicBezTo>
                  <a:cubicBezTo>
                    <a:pt x="132" y="274"/>
                    <a:pt x="116" y="278"/>
                    <a:pt x="95" y="278"/>
                  </a:cubicBezTo>
                  <a:cubicBezTo>
                    <a:pt x="79" y="278"/>
                    <a:pt x="66" y="276"/>
                    <a:pt x="54" y="271"/>
                  </a:cubicBezTo>
                  <a:cubicBezTo>
                    <a:pt x="42" y="266"/>
                    <a:pt x="32" y="260"/>
                    <a:pt x="24" y="251"/>
                  </a:cubicBezTo>
                  <a:cubicBezTo>
                    <a:pt x="16" y="243"/>
                    <a:pt x="10" y="233"/>
                    <a:pt x="6" y="221"/>
                  </a:cubicBezTo>
                  <a:cubicBezTo>
                    <a:pt x="2" y="210"/>
                    <a:pt x="0" y="197"/>
                    <a:pt x="0" y="184"/>
                  </a:cubicBezTo>
                  <a:cubicBezTo>
                    <a:pt x="0" y="171"/>
                    <a:pt x="2" y="159"/>
                    <a:pt x="6" y="147"/>
                  </a:cubicBezTo>
                  <a:cubicBezTo>
                    <a:pt x="11" y="135"/>
                    <a:pt x="17" y="125"/>
                    <a:pt x="25" y="116"/>
                  </a:cubicBezTo>
                  <a:cubicBezTo>
                    <a:pt x="33" y="107"/>
                    <a:pt x="43" y="100"/>
                    <a:pt x="54" y="95"/>
                  </a:cubicBezTo>
                  <a:cubicBezTo>
                    <a:pt x="66" y="90"/>
                    <a:pt x="79" y="88"/>
                    <a:pt x="94" y="88"/>
                  </a:cubicBezTo>
                  <a:cubicBezTo>
                    <a:pt x="109" y="88"/>
                    <a:pt x="122" y="90"/>
                    <a:pt x="133" y="95"/>
                  </a:cubicBezTo>
                  <a:cubicBezTo>
                    <a:pt x="144" y="100"/>
                    <a:pt x="153" y="107"/>
                    <a:pt x="160" y="115"/>
                  </a:cubicBezTo>
                  <a:cubicBezTo>
                    <a:pt x="167" y="123"/>
                    <a:pt x="173" y="133"/>
                    <a:pt x="176" y="144"/>
                  </a:cubicBezTo>
                  <a:cubicBezTo>
                    <a:pt x="180" y="156"/>
                    <a:pt x="182" y="168"/>
                    <a:pt x="182" y="180"/>
                  </a:cubicBezTo>
                  <a:cubicBezTo>
                    <a:pt x="182" y="194"/>
                    <a:pt x="182" y="194"/>
                    <a:pt x="182" y="194"/>
                  </a:cubicBezTo>
                  <a:cubicBezTo>
                    <a:pt x="38" y="194"/>
                    <a:pt x="38" y="194"/>
                    <a:pt x="38" y="194"/>
                  </a:cubicBezTo>
                  <a:cubicBezTo>
                    <a:pt x="40" y="210"/>
                    <a:pt x="45" y="222"/>
                    <a:pt x="55" y="231"/>
                  </a:cubicBezTo>
                  <a:cubicBezTo>
                    <a:pt x="64" y="240"/>
                    <a:pt x="77" y="245"/>
                    <a:pt x="95" y="245"/>
                  </a:cubicBezTo>
                  <a:cubicBezTo>
                    <a:pt x="107" y="245"/>
                    <a:pt x="117" y="243"/>
                    <a:pt x="124" y="237"/>
                  </a:cubicBezTo>
                  <a:cubicBezTo>
                    <a:pt x="132" y="232"/>
                    <a:pt x="139" y="225"/>
                    <a:pt x="144" y="216"/>
                  </a:cubicBezTo>
                  <a:lnTo>
                    <a:pt x="177" y="234"/>
                  </a:lnTo>
                  <a:close/>
                  <a:moveTo>
                    <a:pt x="94" y="120"/>
                  </a:moveTo>
                  <a:cubicBezTo>
                    <a:pt x="78" y="120"/>
                    <a:pt x="66" y="125"/>
                    <a:pt x="56" y="133"/>
                  </a:cubicBezTo>
                  <a:cubicBezTo>
                    <a:pt x="47" y="142"/>
                    <a:pt x="41" y="154"/>
                    <a:pt x="39" y="169"/>
                  </a:cubicBezTo>
                  <a:cubicBezTo>
                    <a:pt x="143" y="169"/>
                    <a:pt x="143" y="169"/>
                    <a:pt x="143" y="169"/>
                  </a:cubicBezTo>
                  <a:cubicBezTo>
                    <a:pt x="142" y="155"/>
                    <a:pt x="138" y="143"/>
                    <a:pt x="130" y="134"/>
                  </a:cubicBezTo>
                  <a:cubicBezTo>
                    <a:pt x="122" y="125"/>
                    <a:pt x="110" y="120"/>
                    <a:pt x="94" y="120"/>
                  </a:cubicBezTo>
                  <a:close/>
                  <a:moveTo>
                    <a:pt x="88" y="74"/>
                  </a:moveTo>
                  <a:cubicBezTo>
                    <a:pt x="73" y="59"/>
                    <a:pt x="73" y="59"/>
                    <a:pt x="73" y="59"/>
                  </a:cubicBezTo>
                  <a:cubicBezTo>
                    <a:pt x="127" y="0"/>
                    <a:pt x="127" y="0"/>
                    <a:pt x="127" y="0"/>
                  </a:cubicBezTo>
                  <a:cubicBezTo>
                    <a:pt x="147" y="18"/>
                    <a:pt x="147" y="18"/>
                    <a:pt x="147" y="18"/>
                  </a:cubicBezTo>
                  <a:lnTo>
                    <a:pt x="88" y="74"/>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3" name="Freeform 22"/>
            <p:cNvSpPr/>
            <p:nvPr userDrawn="1"/>
          </p:nvSpPr>
          <p:spPr bwMode="black">
            <a:xfrm>
              <a:off x="2367" y="939"/>
              <a:ext cx="473" cy="360"/>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4" name="Rectangle 23"/>
            <p:cNvSpPr>
              <a:spLocks noChangeArrowheads="1"/>
            </p:cNvSpPr>
            <p:nvPr userDrawn="1"/>
          </p:nvSpPr>
          <p:spPr bwMode="black">
            <a:xfrm>
              <a:off x="2131" y="939"/>
              <a:ext cx="173" cy="360"/>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Page de titre">
    <p:spTree>
      <p:nvGrpSpPr>
        <p:cNvPr id="1" name=""/>
        <p:cNvGrpSpPr/>
        <p:nvPr/>
      </p:nvGrpSpPr>
      <p:grpSpPr bwMode="auto">
        <a:xfrm>
          <a:off x="0" y="0"/>
          <a:ext cx="0" cy="0"/>
          <a:chOff x="0" y="0"/>
          <a:chExt cx="0" cy="0"/>
        </a:xfrm>
      </p:grpSpPr>
      <p:sp>
        <p:nvSpPr>
          <p:cNvPr id="3" name="Content Placeholder 2"/>
          <p:cNvSpPr>
            <a:spLocks noGrp="1"/>
          </p:cNvSpPr>
          <p:nvPr>
            <p:ph idx="1" hasCustomPrompt="1"/>
          </p:nvPr>
        </p:nvSpPr>
        <p:spPr bwMode="auto">
          <a:xfrm>
            <a:off x="840739" y="2957566"/>
            <a:ext cx="11330240" cy="4373399"/>
          </a:xfrm>
        </p:spPr>
        <p:txBody>
          <a:bodyPr/>
          <a:lstStyle>
            <a:lvl1pPr marL="0" indent="0">
              <a:buNone/>
              <a:defRPr sz="9600"/>
            </a:lvl1pPr>
          </a:lstStyle>
          <a:p>
            <a:pPr lvl="0">
              <a:defRPr/>
            </a:pPr>
            <a:r>
              <a:rPr lang="fr-FR"/>
              <a:t>Modifiez le style du titre</a:t>
            </a:r>
            <a:endParaRPr/>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cxnSp>
        <p:nvCxnSpPr>
          <p:cNvPr id="7" name="Connecteur droit 6"/>
          <p:cNvCxnSpPr>
            <a:cxnSpLocks/>
          </p:cNvCxnSpPr>
          <p:nvPr userDrawn="1"/>
        </p:nvCxnSpPr>
        <p:spPr bwMode="auto">
          <a:xfrm flipV="1">
            <a:off x="583324" y="2957568"/>
            <a:ext cx="0" cy="232388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Page de contenu 1">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46735" y="687419"/>
            <a:ext cx="12392174" cy="692497"/>
          </a:xfrm>
        </p:spPr>
        <p:txBody>
          <a:bodyPr/>
          <a:lstStyle>
            <a:lvl1pPr>
              <a:defRPr/>
            </a:lvl1pPr>
          </a:lstStyle>
          <a:p>
            <a:pPr>
              <a:defRPr/>
            </a:pPr>
            <a:r>
              <a:rPr lang="fr-FR"/>
              <a:t>Modifiez le style du titre</a:t>
            </a:r>
            <a:endParaRPr lang="en-US"/>
          </a:p>
        </p:txBody>
      </p:sp>
      <p:sp>
        <p:nvSpPr>
          <p:cNvPr id="3" name="Content Placeholder 2"/>
          <p:cNvSpPr>
            <a:spLocks noGrp="1"/>
          </p:cNvSpPr>
          <p:nvPr>
            <p:ph idx="1"/>
          </p:nvPr>
        </p:nvSpPr>
        <p:spPr bwMode="auto">
          <a:xfrm>
            <a:off x="990601" y="3064847"/>
            <a:ext cx="11887200" cy="997196"/>
          </a:xfrm>
        </p:spPr>
        <p:txBody>
          <a:bodyPr/>
          <a:lstStyle>
            <a:lvl1pPr>
              <a:defRPr sz="2800"/>
            </a:lvl1pPr>
            <a:lvl2pPr>
              <a:defRPr sz="2400"/>
            </a:lvl2pPr>
            <a:lvl3pPr>
              <a:defRPr sz="2000"/>
            </a:lvl3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5" name="Footer Placeholder 4"/>
          <p:cNvSpPr>
            <a:spLocks noGrp="1"/>
          </p:cNvSpPr>
          <p:nvPr>
            <p:ph type="ftr" sz="quarter" idx="11"/>
          </p:nvPr>
        </p:nvSpPr>
        <p:spPr bwMode="auto">
          <a:xfrm>
            <a:off x="456603" y="8894233"/>
            <a:ext cx="4811316" cy="276999"/>
          </a:xfrm>
          <a:prstGeom prst="rect">
            <a:avLst/>
          </a:prstGeom>
        </p:spPr>
        <p:txBody>
          <a:bodyPr wrap="square" lIns="0" tIns="0" rIns="0" bIns="0">
            <a:spAutoFit/>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cxnSp>
        <p:nvCxnSpPr>
          <p:cNvPr id="8" name="Connecteur droit 7"/>
          <p:cNvCxnSpPr>
            <a:cxnSpLocks/>
          </p:cNvCxnSpPr>
          <p:nvPr userDrawn="1"/>
        </p:nvCxnSpPr>
        <p:spPr bwMode="auto">
          <a:xfrm flipV="1">
            <a:off x="443624" y="341368"/>
            <a:ext cx="0" cy="1387803"/>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Page de contenu avec image">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7469268" y="2561168"/>
            <a:ext cx="6323316" cy="1274195"/>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5" name="Footer Placeholder 4"/>
          <p:cNvSpPr>
            <a:spLocks noGrp="1"/>
          </p:cNvSpPr>
          <p:nvPr>
            <p:ph type="ftr" sz="quarter" idx="11"/>
          </p:nvPr>
        </p:nvSpPr>
        <p:spPr bwMode="auto">
          <a:xfrm>
            <a:off x="7469268" y="8183033"/>
            <a:ext cx="4811316" cy="276999"/>
          </a:xfrm>
          <a:prstGeom prst="rect">
            <a:avLst/>
          </a:prstGeom>
        </p:spPr>
        <p:txBody>
          <a:bodyPr wrap="square" lIns="0" tIns="0" rIns="0" bIns="0">
            <a:spAutoFit/>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sp>
        <p:nvSpPr>
          <p:cNvPr id="7" name="Espace réservé pour une image  6"/>
          <p:cNvSpPr>
            <a:spLocks noGrp="1"/>
          </p:cNvSpPr>
          <p:nvPr>
            <p:ph type="pic" sz="quarter" idx="13"/>
          </p:nvPr>
        </p:nvSpPr>
        <p:spPr bwMode="auto">
          <a:xfrm>
            <a:off x="431799" y="2540000"/>
            <a:ext cx="6664325" cy="6604000"/>
          </a:xfrm>
        </p:spPr>
        <p:txBody>
          <a:bodyPr/>
          <a:lstStyle/>
          <a:p>
            <a:pPr>
              <a:defRPr/>
            </a:pPr>
            <a:endParaRPr lang="fr-FR"/>
          </a:p>
        </p:txBody>
      </p:sp>
      <p:sp>
        <p:nvSpPr>
          <p:cNvPr id="9" name="Title 1"/>
          <p:cNvSpPr>
            <a:spLocks noGrp="1"/>
          </p:cNvSpPr>
          <p:nvPr>
            <p:ph type="title"/>
          </p:nvPr>
        </p:nvSpPr>
        <p:spPr bwMode="auto">
          <a:xfrm>
            <a:off x="646735" y="687419"/>
            <a:ext cx="12392174" cy="692497"/>
          </a:xfrm>
        </p:spPr>
        <p:txBody>
          <a:bodyPr/>
          <a:lstStyle>
            <a:lvl1pPr>
              <a:defRPr/>
            </a:lvl1pPr>
          </a:lstStyle>
          <a:p>
            <a:pPr>
              <a:defRPr/>
            </a:pPr>
            <a:r>
              <a:rPr lang="fr-FR"/>
              <a:t>Modifiez le style du titre</a:t>
            </a:r>
            <a:endParaRPr lang="en-US"/>
          </a:p>
        </p:txBody>
      </p:sp>
      <p:cxnSp>
        <p:nvCxnSpPr>
          <p:cNvPr id="10" name="Connecteur droit 9"/>
          <p:cNvCxnSpPr>
            <a:cxnSpLocks/>
          </p:cNvCxnSpPr>
          <p:nvPr userDrawn="1"/>
        </p:nvCxnSpPr>
        <p:spPr bwMode="auto">
          <a:xfrm flipV="1">
            <a:off x="443624" y="341368"/>
            <a:ext cx="0" cy="1387803"/>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Dernière page">
    <p:spTree>
      <p:nvGrpSpPr>
        <p:cNvPr id="1" name=""/>
        <p:cNvGrpSpPr/>
        <p:nvPr/>
      </p:nvGrpSpPr>
      <p:grpSpPr bwMode="auto">
        <a:xfrm>
          <a:off x="0" y="0"/>
          <a:ext cx="0" cy="0"/>
          <a:chOff x="0" y="0"/>
          <a:chExt cx="0" cy="0"/>
        </a:xfrm>
      </p:grpSpPr>
      <p:sp>
        <p:nvSpPr>
          <p:cNvPr id="2" name="Rectangle 1"/>
          <p:cNvSpPr/>
          <p:nvPr userDrawn="1"/>
        </p:nvSpPr>
        <p:spPr bwMode="white">
          <a:xfrm>
            <a:off x="0" y="-50481"/>
            <a:ext cx="14255750" cy="107422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endParaRPr>
          </a:p>
        </p:txBody>
      </p:sp>
      <p:grpSp>
        <p:nvGrpSpPr>
          <p:cNvPr id="10" name="Groupe 9"/>
          <p:cNvGrpSpPr/>
          <p:nvPr userDrawn="1"/>
        </p:nvGrpSpPr>
        <p:grpSpPr bwMode="black">
          <a:xfrm>
            <a:off x="4081773" y="1517232"/>
            <a:ext cx="6092203" cy="7613123"/>
            <a:chOff x="5624516" y="-1210470"/>
            <a:chExt cx="463100" cy="578713"/>
          </a:xfrm>
          <a:solidFill>
            <a:schemeClr val="bg1"/>
          </a:solidFill>
        </p:grpSpPr>
        <p:sp>
          <p:nvSpPr>
            <p:cNvPr id="11" name="Freeform 5"/>
            <p:cNvSpPr/>
            <p:nvPr userDrawn="1"/>
          </p:nvSpPr>
          <p:spPr bwMode="black">
            <a:xfrm>
              <a:off x="5624516" y="-883229"/>
              <a:ext cx="463100" cy="251472"/>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2" name="Freeform 22"/>
            <p:cNvSpPr/>
            <p:nvPr userDrawn="1"/>
          </p:nvSpPr>
          <p:spPr bwMode="black">
            <a:xfrm>
              <a:off x="5778665" y="-1210470"/>
              <a:ext cx="308951" cy="235143"/>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3" name="Rectangle 23"/>
            <p:cNvSpPr>
              <a:spLocks noChangeArrowheads="1"/>
            </p:cNvSpPr>
            <p:nvPr userDrawn="1"/>
          </p:nvSpPr>
          <p:spPr bwMode="black">
            <a:xfrm>
              <a:off x="5624516" y="-1210470"/>
              <a:ext cx="112999" cy="235143"/>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430835" y="522319"/>
            <a:ext cx="12392174" cy="692497"/>
          </a:xfrm>
          <a:prstGeom prst="rect">
            <a:avLst/>
          </a:prstGeom>
        </p:spPr>
        <p:txBody>
          <a:bodyPr vert="horz" wrap="square" lIns="0" tIns="0" rIns="0" bIns="0" rtlCol="0" anchor="ctr">
            <a:spAutoFit/>
          </a:bodyPr>
          <a:lstStyle/>
          <a:p>
            <a:pPr>
              <a:defRPr/>
            </a:pPr>
            <a:r>
              <a:rPr lang="fr-FR"/>
              <a:t>Modifiez le style du titre</a:t>
            </a:r>
            <a:endParaRPr lang="en-US"/>
          </a:p>
        </p:txBody>
      </p:sp>
      <p:sp>
        <p:nvSpPr>
          <p:cNvPr id="3" name="Text Placeholder 2"/>
          <p:cNvSpPr>
            <a:spLocks noGrp="1"/>
          </p:cNvSpPr>
          <p:nvPr>
            <p:ph type="body" idx="1"/>
          </p:nvPr>
        </p:nvSpPr>
        <p:spPr bwMode="auto">
          <a:xfrm>
            <a:off x="430834" y="3064847"/>
            <a:ext cx="13361747" cy="1349087"/>
          </a:xfrm>
          <a:prstGeom prst="rect">
            <a:avLst/>
          </a:prstGeom>
        </p:spPr>
        <p:txBody>
          <a:bodyPr vert="horz" wrap="square" lIns="0" tIns="0" rIns="0" bIns="0" rtlCol="0">
            <a:spAutoFit/>
          </a:bodyPr>
          <a:lstStyle/>
          <a:p>
            <a:pPr lvl="0">
              <a:defRPr/>
            </a:pPr>
            <a:r>
              <a:rPr lang="fr-FR"/>
              <a:t>Cliquez pour modifier les styles du texte du masque</a:t>
            </a:r>
            <a:endParaRPr/>
          </a:p>
          <a:p>
            <a:pPr lvl="1">
              <a:defRPr/>
            </a:pPr>
            <a:r>
              <a:rPr lang="fr-FR"/>
              <a:t>Fdsd</a:t>
            </a:r>
          </a:p>
          <a:p>
            <a:pPr lvl="2">
              <a:defRPr/>
            </a:pPr>
            <a:r>
              <a:rPr lang="fr-FR"/>
              <a:t>Gfgdfgdfg</a:t>
            </a:r>
          </a:p>
          <a:p>
            <a:pPr lvl="3">
              <a:defRPr/>
            </a:pPr>
            <a:r>
              <a:rPr lang="fr-FR"/>
              <a:t>Gfgfdgfdgdfgdf</a:t>
            </a:r>
          </a:p>
        </p:txBody>
      </p:sp>
      <p:sp>
        <p:nvSpPr>
          <p:cNvPr id="6" name="Slide Number Placeholder 5"/>
          <p:cNvSpPr>
            <a:spLocks noGrp="1"/>
          </p:cNvSpPr>
          <p:nvPr>
            <p:ph type="sldNum" sz="quarter" idx="4"/>
          </p:nvPr>
        </p:nvSpPr>
        <p:spPr bwMode="auto">
          <a:xfrm>
            <a:off x="11701105" y="9532779"/>
            <a:ext cx="2091479" cy="430887"/>
          </a:xfrm>
          <a:prstGeom prst="rect">
            <a:avLst/>
          </a:prstGeom>
        </p:spPr>
        <p:txBody>
          <a:bodyPr vert="horz" wrap="square" lIns="0" tIns="0" rIns="0" bIns="0" rtlCol="0" anchor="ctr">
            <a:spAutoFit/>
          </a:bodyPr>
          <a:lstStyle>
            <a:lvl1pPr algn="r">
              <a:defRPr sz="2800">
                <a:solidFill>
                  <a:schemeClr val="tx1"/>
                </a:solidFill>
              </a:defRPr>
            </a:lvl1pPr>
          </a:lstStyle>
          <a:p>
            <a:pPr>
              <a:defRPr/>
            </a:pPr>
            <a:fld id="{935F9AA5-BE22-4C36-8B95-5AA10E261444}" type="slidenum">
              <a:rPr lang="fr-FR"/>
              <a:t>‹N°›</a:t>
            </a:fld>
            <a:endParaRPr lang="fr-FR"/>
          </a:p>
        </p:txBody>
      </p:sp>
      <p:cxnSp>
        <p:nvCxnSpPr>
          <p:cNvPr id="7" name="Connecteur droit 6"/>
          <p:cNvCxnSpPr>
            <a:cxnSpLocks/>
          </p:cNvCxnSpPr>
          <p:nvPr userDrawn="1"/>
        </p:nvCxnSpPr>
        <p:spPr bwMode="auto">
          <a:xfrm>
            <a:off x="435782" y="9418865"/>
            <a:ext cx="1335680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
          <p:cNvGrpSpPr>
            <a:grpSpLocks noChangeAspect="1"/>
          </p:cNvGrpSpPr>
          <p:nvPr userDrawn="1"/>
        </p:nvGrpSpPr>
        <p:grpSpPr bwMode="black">
          <a:xfrm>
            <a:off x="430837" y="9680521"/>
            <a:ext cx="2305048" cy="591776"/>
            <a:chOff x="2131" y="919"/>
            <a:chExt cx="3529" cy="906"/>
          </a:xfrm>
          <a:solidFill>
            <a:schemeClr val="tx1"/>
          </a:solidFill>
        </p:grpSpPr>
        <p:sp>
          <p:nvSpPr>
            <p:cNvPr id="51" name="Freeform 5"/>
            <p:cNvSpPr/>
            <p:nvPr userDrawn="1"/>
          </p:nvSpPr>
          <p:spPr bwMode="black">
            <a:xfrm>
              <a:off x="2131" y="1440"/>
              <a:ext cx="709" cy="385"/>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2" name="Freeform 6"/>
            <p:cNvSpPr/>
            <p:nvPr userDrawn="1"/>
          </p:nvSpPr>
          <p:spPr bwMode="black">
            <a:xfrm>
              <a:off x="3107" y="939"/>
              <a:ext cx="300" cy="359"/>
            </a:xfrm>
            <a:custGeom>
              <a:avLst/>
              <a:gdLst>
                <a:gd name="T0" fmla="*/ 59 w 300"/>
                <a:gd name="T1" fmla="*/ 91 h 359"/>
                <a:gd name="T2" fmla="*/ 59 w 300"/>
                <a:gd name="T3" fmla="*/ 359 h 359"/>
                <a:gd name="T4" fmla="*/ 0 w 300"/>
                <a:gd name="T5" fmla="*/ 359 h 359"/>
                <a:gd name="T6" fmla="*/ 0 w 300"/>
                <a:gd name="T7" fmla="*/ 0 h 359"/>
                <a:gd name="T8" fmla="*/ 72 w 300"/>
                <a:gd name="T9" fmla="*/ 0 h 359"/>
                <a:gd name="T10" fmla="*/ 228 w 300"/>
                <a:gd name="T11" fmla="*/ 262 h 359"/>
                <a:gd name="T12" fmla="*/ 243 w 300"/>
                <a:gd name="T13" fmla="*/ 296 h 359"/>
                <a:gd name="T14" fmla="*/ 242 w 300"/>
                <a:gd name="T15" fmla="*/ 259 h 359"/>
                <a:gd name="T16" fmla="*/ 242 w 300"/>
                <a:gd name="T17" fmla="*/ 0 h 359"/>
                <a:gd name="T18" fmla="*/ 300 w 300"/>
                <a:gd name="T19" fmla="*/ 0 h 359"/>
                <a:gd name="T20" fmla="*/ 300 w 300"/>
                <a:gd name="T21" fmla="*/ 359 h 359"/>
                <a:gd name="T22" fmla="*/ 233 w 300"/>
                <a:gd name="T23" fmla="*/ 359 h 359"/>
                <a:gd name="T24" fmla="*/ 71 w 300"/>
                <a:gd name="T25" fmla="*/ 87 h 359"/>
                <a:gd name="T26" fmla="*/ 56 w 300"/>
                <a:gd name="T27" fmla="*/ 57 h 359"/>
                <a:gd name="T28" fmla="*/ 59 w 300"/>
                <a:gd name="T29" fmla="*/ 9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0" h="359" extrusionOk="0">
                  <a:moveTo>
                    <a:pt x="59" y="91"/>
                  </a:moveTo>
                  <a:lnTo>
                    <a:pt x="59" y="359"/>
                  </a:lnTo>
                  <a:lnTo>
                    <a:pt x="0" y="359"/>
                  </a:lnTo>
                  <a:lnTo>
                    <a:pt x="0" y="0"/>
                  </a:lnTo>
                  <a:lnTo>
                    <a:pt x="72" y="0"/>
                  </a:lnTo>
                  <a:lnTo>
                    <a:pt x="228" y="262"/>
                  </a:lnTo>
                  <a:lnTo>
                    <a:pt x="243" y="296"/>
                  </a:lnTo>
                  <a:lnTo>
                    <a:pt x="242" y="259"/>
                  </a:lnTo>
                  <a:lnTo>
                    <a:pt x="242" y="0"/>
                  </a:lnTo>
                  <a:lnTo>
                    <a:pt x="300" y="0"/>
                  </a:lnTo>
                  <a:lnTo>
                    <a:pt x="300" y="359"/>
                  </a:lnTo>
                  <a:lnTo>
                    <a:pt x="233" y="359"/>
                  </a:lnTo>
                  <a:lnTo>
                    <a:pt x="71" y="87"/>
                  </a:lnTo>
                  <a:lnTo>
                    <a:pt x="56" y="57"/>
                  </a:lnTo>
                  <a:lnTo>
                    <a:pt x="59" y="91"/>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3" name="Freeform 7"/>
            <p:cNvSpPr>
              <a:spLocks noEditPoints="1"/>
            </p:cNvSpPr>
            <p:nvPr userDrawn="1"/>
          </p:nvSpPr>
          <p:spPr bwMode="black">
            <a:xfrm>
              <a:off x="3466" y="1017"/>
              <a:ext cx="297" cy="287"/>
            </a:xfrm>
            <a:custGeom>
              <a:avLst/>
              <a:gdLst>
                <a:gd name="T0" fmla="*/ 57 w 198"/>
                <a:gd name="T1" fmla="*/ 191 h 191"/>
                <a:gd name="T2" fmla="*/ 15 w 198"/>
                <a:gd name="T3" fmla="*/ 178 h 191"/>
                <a:gd name="T4" fmla="*/ 0 w 198"/>
                <a:gd name="T5" fmla="*/ 145 h 191"/>
                <a:gd name="T6" fmla="*/ 6 w 198"/>
                <a:gd name="T7" fmla="*/ 119 h 191"/>
                <a:gd name="T8" fmla="*/ 23 w 198"/>
                <a:gd name="T9" fmla="*/ 103 h 191"/>
                <a:gd name="T10" fmla="*/ 47 w 198"/>
                <a:gd name="T11" fmla="*/ 93 h 191"/>
                <a:gd name="T12" fmla="*/ 84 w 198"/>
                <a:gd name="T13" fmla="*/ 83 h 191"/>
                <a:gd name="T14" fmla="*/ 119 w 198"/>
                <a:gd name="T15" fmla="*/ 73 h 191"/>
                <a:gd name="T16" fmla="*/ 128 w 198"/>
                <a:gd name="T17" fmla="*/ 57 h 191"/>
                <a:gd name="T18" fmla="*/ 120 w 198"/>
                <a:gd name="T19" fmla="*/ 39 h 191"/>
                <a:gd name="T20" fmla="*/ 91 w 198"/>
                <a:gd name="T21" fmla="*/ 32 h 191"/>
                <a:gd name="T22" fmla="*/ 58 w 198"/>
                <a:gd name="T23" fmla="*/ 42 h 191"/>
                <a:gd name="T24" fmla="*/ 40 w 198"/>
                <a:gd name="T25" fmla="*/ 69 h 191"/>
                <a:gd name="T26" fmla="*/ 4 w 198"/>
                <a:gd name="T27" fmla="*/ 58 h 191"/>
                <a:gd name="T28" fmla="*/ 39 w 198"/>
                <a:gd name="T29" fmla="*/ 15 h 191"/>
                <a:gd name="T30" fmla="*/ 92 w 198"/>
                <a:gd name="T31" fmla="*/ 0 h 191"/>
                <a:gd name="T32" fmla="*/ 146 w 198"/>
                <a:gd name="T33" fmla="*/ 17 h 191"/>
                <a:gd name="T34" fmla="*/ 166 w 198"/>
                <a:gd name="T35" fmla="*/ 66 h 191"/>
                <a:gd name="T36" fmla="*/ 166 w 198"/>
                <a:gd name="T37" fmla="*/ 135 h 191"/>
                <a:gd name="T38" fmla="*/ 171 w 198"/>
                <a:gd name="T39" fmla="*/ 155 h 191"/>
                <a:gd name="T40" fmla="*/ 185 w 198"/>
                <a:gd name="T41" fmla="*/ 160 h 191"/>
                <a:gd name="T42" fmla="*/ 192 w 198"/>
                <a:gd name="T43" fmla="*/ 159 h 191"/>
                <a:gd name="T44" fmla="*/ 198 w 198"/>
                <a:gd name="T45" fmla="*/ 157 h 191"/>
                <a:gd name="T46" fmla="*/ 198 w 198"/>
                <a:gd name="T47" fmla="*/ 184 h 191"/>
                <a:gd name="T48" fmla="*/ 186 w 198"/>
                <a:gd name="T49" fmla="*/ 188 h 191"/>
                <a:gd name="T50" fmla="*/ 170 w 198"/>
                <a:gd name="T51" fmla="*/ 190 h 191"/>
                <a:gd name="T52" fmla="*/ 139 w 198"/>
                <a:gd name="T53" fmla="*/ 179 h 191"/>
                <a:gd name="T54" fmla="*/ 129 w 198"/>
                <a:gd name="T55" fmla="*/ 143 h 191"/>
                <a:gd name="T56" fmla="*/ 101 w 198"/>
                <a:gd name="T57" fmla="*/ 178 h 191"/>
                <a:gd name="T58" fmla="*/ 57 w 198"/>
                <a:gd name="T59" fmla="*/ 191 h 191"/>
                <a:gd name="T60" fmla="*/ 72 w 198"/>
                <a:gd name="T61" fmla="*/ 161 h 191"/>
                <a:gd name="T62" fmla="*/ 95 w 198"/>
                <a:gd name="T63" fmla="*/ 156 h 191"/>
                <a:gd name="T64" fmla="*/ 113 w 198"/>
                <a:gd name="T65" fmla="*/ 143 h 191"/>
                <a:gd name="T66" fmla="*/ 125 w 198"/>
                <a:gd name="T67" fmla="*/ 124 h 191"/>
                <a:gd name="T68" fmla="*/ 130 w 198"/>
                <a:gd name="T69" fmla="*/ 101 h 191"/>
                <a:gd name="T70" fmla="*/ 130 w 198"/>
                <a:gd name="T71" fmla="*/ 88 h 191"/>
                <a:gd name="T72" fmla="*/ 116 w 198"/>
                <a:gd name="T73" fmla="*/ 98 h 191"/>
                <a:gd name="T74" fmla="*/ 88 w 198"/>
                <a:gd name="T75" fmla="*/ 105 h 191"/>
                <a:gd name="T76" fmla="*/ 52 w 198"/>
                <a:gd name="T77" fmla="*/ 117 h 191"/>
                <a:gd name="T78" fmla="*/ 40 w 198"/>
                <a:gd name="T79" fmla="*/ 138 h 191"/>
                <a:gd name="T80" fmla="*/ 48 w 198"/>
                <a:gd name="T81" fmla="*/ 155 h 191"/>
                <a:gd name="T82" fmla="*/ 72 w 198"/>
                <a:gd name="T83" fmla="*/ 1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91" extrusionOk="0">
                  <a:moveTo>
                    <a:pt x="57" y="191"/>
                  </a:moveTo>
                  <a:cubicBezTo>
                    <a:pt x="39" y="191"/>
                    <a:pt x="25" y="187"/>
                    <a:pt x="15" y="178"/>
                  </a:cubicBezTo>
                  <a:cubicBezTo>
                    <a:pt x="5" y="170"/>
                    <a:pt x="0" y="159"/>
                    <a:pt x="0" y="145"/>
                  </a:cubicBezTo>
                  <a:cubicBezTo>
                    <a:pt x="0" y="134"/>
                    <a:pt x="2" y="126"/>
                    <a:pt x="6" y="119"/>
                  </a:cubicBezTo>
                  <a:cubicBezTo>
                    <a:pt x="10" y="113"/>
                    <a:pt x="16" y="107"/>
                    <a:pt x="23" y="103"/>
                  </a:cubicBezTo>
                  <a:cubicBezTo>
                    <a:pt x="29" y="99"/>
                    <a:pt x="37" y="95"/>
                    <a:pt x="47" y="93"/>
                  </a:cubicBezTo>
                  <a:cubicBezTo>
                    <a:pt x="56" y="90"/>
                    <a:pt x="69" y="87"/>
                    <a:pt x="84" y="83"/>
                  </a:cubicBezTo>
                  <a:cubicBezTo>
                    <a:pt x="101" y="80"/>
                    <a:pt x="112" y="76"/>
                    <a:pt x="119" y="73"/>
                  </a:cubicBezTo>
                  <a:cubicBezTo>
                    <a:pt x="125" y="69"/>
                    <a:pt x="128" y="64"/>
                    <a:pt x="128" y="57"/>
                  </a:cubicBezTo>
                  <a:cubicBezTo>
                    <a:pt x="128" y="50"/>
                    <a:pt x="126" y="45"/>
                    <a:pt x="120" y="39"/>
                  </a:cubicBezTo>
                  <a:cubicBezTo>
                    <a:pt x="114" y="34"/>
                    <a:pt x="105" y="32"/>
                    <a:pt x="91" y="32"/>
                  </a:cubicBezTo>
                  <a:cubicBezTo>
                    <a:pt x="77" y="32"/>
                    <a:pt x="67" y="35"/>
                    <a:pt x="58" y="42"/>
                  </a:cubicBezTo>
                  <a:cubicBezTo>
                    <a:pt x="50" y="48"/>
                    <a:pt x="44" y="57"/>
                    <a:pt x="40" y="69"/>
                  </a:cubicBezTo>
                  <a:cubicBezTo>
                    <a:pt x="4" y="58"/>
                    <a:pt x="4" y="58"/>
                    <a:pt x="4" y="58"/>
                  </a:cubicBezTo>
                  <a:cubicBezTo>
                    <a:pt x="11" y="39"/>
                    <a:pt x="23" y="24"/>
                    <a:pt x="39" y="15"/>
                  </a:cubicBezTo>
                  <a:cubicBezTo>
                    <a:pt x="54" y="5"/>
                    <a:pt x="72" y="0"/>
                    <a:pt x="92" y="0"/>
                  </a:cubicBezTo>
                  <a:cubicBezTo>
                    <a:pt x="115" y="0"/>
                    <a:pt x="133" y="6"/>
                    <a:pt x="146" y="17"/>
                  </a:cubicBezTo>
                  <a:cubicBezTo>
                    <a:pt x="160" y="28"/>
                    <a:pt x="166" y="44"/>
                    <a:pt x="166" y="66"/>
                  </a:cubicBezTo>
                  <a:cubicBezTo>
                    <a:pt x="166" y="135"/>
                    <a:pt x="166" y="135"/>
                    <a:pt x="166" y="135"/>
                  </a:cubicBezTo>
                  <a:cubicBezTo>
                    <a:pt x="166" y="145"/>
                    <a:pt x="168" y="151"/>
                    <a:pt x="171" y="155"/>
                  </a:cubicBezTo>
                  <a:cubicBezTo>
                    <a:pt x="174" y="158"/>
                    <a:pt x="179" y="160"/>
                    <a:pt x="185" y="160"/>
                  </a:cubicBezTo>
                  <a:cubicBezTo>
                    <a:pt x="187" y="160"/>
                    <a:pt x="190" y="159"/>
                    <a:pt x="192" y="159"/>
                  </a:cubicBezTo>
                  <a:cubicBezTo>
                    <a:pt x="194" y="159"/>
                    <a:pt x="196" y="158"/>
                    <a:pt x="198" y="157"/>
                  </a:cubicBezTo>
                  <a:cubicBezTo>
                    <a:pt x="198" y="184"/>
                    <a:pt x="198" y="184"/>
                    <a:pt x="198" y="184"/>
                  </a:cubicBezTo>
                  <a:cubicBezTo>
                    <a:pt x="195" y="185"/>
                    <a:pt x="191" y="187"/>
                    <a:pt x="186" y="188"/>
                  </a:cubicBezTo>
                  <a:cubicBezTo>
                    <a:pt x="181" y="190"/>
                    <a:pt x="176" y="190"/>
                    <a:pt x="170" y="190"/>
                  </a:cubicBezTo>
                  <a:cubicBezTo>
                    <a:pt x="156" y="190"/>
                    <a:pt x="145" y="187"/>
                    <a:pt x="139" y="179"/>
                  </a:cubicBezTo>
                  <a:cubicBezTo>
                    <a:pt x="132" y="172"/>
                    <a:pt x="129" y="160"/>
                    <a:pt x="129" y="143"/>
                  </a:cubicBezTo>
                  <a:cubicBezTo>
                    <a:pt x="123" y="158"/>
                    <a:pt x="114" y="170"/>
                    <a:pt x="101" y="178"/>
                  </a:cubicBezTo>
                  <a:cubicBezTo>
                    <a:pt x="88" y="187"/>
                    <a:pt x="74" y="191"/>
                    <a:pt x="57" y="191"/>
                  </a:cubicBezTo>
                  <a:close/>
                  <a:moveTo>
                    <a:pt x="72" y="161"/>
                  </a:moveTo>
                  <a:cubicBezTo>
                    <a:pt x="80" y="161"/>
                    <a:pt x="88" y="159"/>
                    <a:pt x="95" y="156"/>
                  </a:cubicBezTo>
                  <a:cubicBezTo>
                    <a:pt x="102" y="153"/>
                    <a:pt x="108" y="148"/>
                    <a:pt x="113" y="143"/>
                  </a:cubicBezTo>
                  <a:cubicBezTo>
                    <a:pt x="118" y="137"/>
                    <a:pt x="122" y="131"/>
                    <a:pt x="125" y="124"/>
                  </a:cubicBezTo>
                  <a:cubicBezTo>
                    <a:pt x="128" y="116"/>
                    <a:pt x="130" y="109"/>
                    <a:pt x="130" y="101"/>
                  </a:cubicBezTo>
                  <a:cubicBezTo>
                    <a:pt x="130" y="88"/>
                    <a:pt x="130" y="88"/>
                    <a:pt x="130" y="88"/>
                  </a:cubicBezTo>
                  <a:cubicBezTo>
                    <a:pt x="127" y="92"/>
                    <a:pt x="122" y="95"/>
                    <a:pt x="116" y="98"/>
                  </a:cubicBezTo>
                  <a:cubicBezTo>
                    <a:pt x="109" y="100"/>
                    <a:pt x="100" y="103"/>
                    <a:pt x="88" y="105"/>
                  </a:cubicBezTo>
                  <a:cubicBezTo>
                    <a:pt x="72" y="109"/>
                    <a:pt x="60" y="113"/>
                    <a:pt x="52" y="117"/>
                  </a:cubicBezTo>
                  <a:cubicBezTo>
                    <a:pt x="44" y="122"/>
                    <a:pt x="40" y="129"/>
                    <a:pt x="40" y="138"/>
                  </a:cubicBezTo>
                  <a:cubicBezTo>
                    <a:pt x="40" y="145"/>
                    <a:pt x="42" y="151"/>
                    <a:pt x="48" y="155"/>
                  </a:cubicBezTo>
                  <a:cubicBezTo>
                    <a:pt x="54" y="159"/>
                    <a:pt x="62" y="161"/>
                    <a:pt x="72" y="16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4" name="Freeform 8"/>
            <p:cNvSpPr/>
            <p:nvPr userDrawn="1"/>
          </p:nvSpPr>
          <p:spPr bwMode="black">
            <a:xfrm>
              <a:off x="3804" y="1017"/>
              <a:ext cx="259" cy="281"/>
            </a:xfrm>
            <a:custGeom>
              <a:avLst/>
              <a:gdLst>
                <a:gd name="T0" fmla="*/ 0 w 172"/>
                <a:gd name="T1" fmla="*/ 187 h 187"/>
                <a:gd name="T2" fmla="*/ 0 w 172"/>
                <a:gd name="T3" fmla="*/ 4 h 187"/>
                <a:gd name="T4" fmla="*/ 40 w 172"/>
                <a:gd name="T5" fmla="*/ 4 h 187"/>
                <a:gd name="T6" fmla="*/ 40 w 172"/>
                <a:gd name="T7" fmla="*/ 47 h 187"/>
                <a:gd name="T8" fmla="*/ 65 w 172"/>
                <a:gd name="T9" fmla="*/ 12 h 187"/>
                <a:gd name="T10" fmla="*/ 105 w 172"/>
                <a:gd name="T11" fmla="*/ 0 h 187"/>
                <a:gd name="T12" fmla="*/ 154 w 172"/>
                <a:gd name="T13" fmla="*/ 21 h 187"/>
                <a:gd name="T14" fmla="*/ 172 w 172"/>
                <a:gd name="T15" fmla="*/ 75 h 187"/>
                <a:gd name="T16" fmla="*/ 172 w 172"/>
                <a:gd name="T17" fmla="*/ 187 h 187"/>
                <a:gd name="T18" fmla="*/ 132 w 172"/>
                <a:gd name="T19" fmla="*/ 187 h 187"/>
                <a:gd name="T20" fmla="*/ 132 w 172"/>
                <a:gd name="T21" fmla="*/ 85 h 187"/>
                <a:gd name="T22" fmla="*/ 122 w 172"/>
                <a:gd name="T23" fmla="*/ 48 h 187"/>
                <a:gd name="T24" fmla="*/ 88 w 172"/>
                <a:gd name="T25" fmla="*/ 33 h 187"/>
                <a:gd name="T26" fmla="*/ 53 w 172"/>
                <a:gd name="T27" fmla="*/ 50 h 187"/>
                <a:gd name="T28" fmla="*/ 40 w 172"/>
                <a:gd name="T29" fmla="*/ 97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4"/>
                    <a:pt x="0" y="4"/>
                    <a:pt x="0" y="4"/>
                  </a:cubicBezTo>
                  <a:cubicBezTo>
                    <a:pt x="40" y="4"/>
                    <a:pt x="40" y="4"/>
                    <a:pt x="40" y="4"/>
                  </a:cubicBezTo>
                  <a:cubicBezTo>
                    <a:pt x="40" y="47"/>
                    <a:pt x="40" y="47"/>
                    <a:pt x="40" y="47"/>
                  </a:cubicBezTo>
                  <a:cubicBezTo>
                    <a:pt x="46" y="32"/>
                    <a:pt x="54" y="20"/>
                    <a:pt x="65" y="12"/>
                  </a:cubicBezTo>
                  <a:cubicBezTo>
                    <a:pt x="77" y="4"/>
                    <a:pt x="90" y="0"/>
                    <a:pt x="105" y="0"/>
                  </a:cubicBezTo>
                  <a:cubicBezTo>
                    <a:pt x="126" y="0"/>
                    <a:pt x="143" y="7"/>
                    <a:pt x="154" y="21"/>
                  </a:cubicBezTo>
                  <a:cubicBezTo>
                    <a:pt x="166" y="35"/>
                    <a:pt x="172" y="53"/>
                    <a:pt x="172" y="75"/>
                  </a:cubicBezTo>
                  <a:cubicBezTo>
                    <a:pt x="172" y="187"/>
                    <a:pt x="172" y="187"/>
                    <a:pt x="172" y="187"/>
                  </a:cubicBezTo>
                  <a:cubicBezTo>
                    <a:pt x="132" y="187"/>
                    <a:pt x="132" y="187"/>
                    <a:pt x="132" y="187"/>
                  </a:cubicBezTo>
                  <a:cubicBezTo>
                    <a:pt x="132" y="85"/>
                    <a:pt x="132" y="85"/>
                    <a:pt x="132" y="85"/>
                  </a:cubicBezTo>
                  <a:cubicBezTo>
                    <a:pt x="132" y="70"/>
                    <a:pt x="129" y="57"/>
                    <a:pt x="122" y="48"/>
                  </a:cubicBezTo>
                  <a:cubicBezTo>
                    <a:pt x="115" y="38"/>
                    <a:pt x="104" y="33"/>
                    <a:pt x="88" y="33"/>
                  </a:cubicBezTo>
                  <a:cubicBezTo>
                    <a:pt x="73" y="33"/>
                    <a:pt x="61" y="39"/>
                    <a:pt x="53" y="50"/>
                  </a:cubicBezTo>
                  <a:cubicBezTo>
                    <a:pt x="44" y="61"/>
                    <a:pt x="40" y="77"/>
                    <a:pt x="40" y="97"/>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5" name="Freeform 9"/>
            <p:cNvSpPr/>
            <p:nvPr userDrawn="1"/>
          </p:nvSpPr>
          <p:spPr bwMode="black">
            <a:xfrm>
              <a:off x="4100" y="919"/>
              <a:ext cx="196" cy="385"/>
            </a:xfrm>
            <a:custGeom>
              <a:avLst/>
              <a:gdLst>
                <a:gd name="T0" fmla="*/ 131 w 131"/>
                <a:gd name="T1" fmla="*/ 216 h 256"/>
                <a:gd name="T2" fmla="*/ 131 w 131"/>
                <a:gd name="T3" fmla="*/ 249 h 256"/>
                <a:gd name="T4" fmla="*/ 116 w 131"/>
                <a:gd name="T5" fmla="*/ 254 h 256"/>
                <a:gd name="T6" fmla="*/ 98 w 131"/>
                <a:gd name="T7" fmla="*/ 256 h 256"/>
                <a:gd name="T8" fmla="*/ 55 w 131"/>
                <a:gd name="T9" fmla="*/ 240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89 h 256"/>
                <a:gd name="T34" fmla="*/ 86 w 131"/>
                <a:gd name="T35" fmla="*/ 214 h 256"/>
                <a:gd name="T36" fmla="*/ 107 w 131"/>
                <a:gd name="T37" fmla="*/ 222 h 256"/>
                <a:gd name="T38" fmla="*/ 120 w 131"/>
                <a:gd name="T39" fmla="*/ 220 h 256"/>
                <a:gd name="T40" fmla="*/ 131 w 131"/>
                <a:gd name="T41"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6"/>
                  </a:moveTo>
                  <a:cubicBezTo>
                    <a:pt x="131" y="249"/>
                    <a:pt x="131" y="249"/>
                    <a:pt x="131" y="249"/>
                  </a:cubicBezTo>
                  <a:cubicBezTo>
                    <a:pt x="126" y="251"/>
                    <a:pt x="121" y="252"/>
                    <a:pt x="116" y="254"/>
                  </a:cubicBezTo>
                  <a:cubicBezTo>
                    <a:pt x="111" y="255"/>
                    <a:pt x="105" y="256"/>
                    <a:pt x="98" y="256"/>
                  </a:cubicBezTo>
                  <a:cubicBezTo>
                    <a:pt x="78" y="256"/>
                    <a:pt x="64" y="251"/>
                    <a:pt x="55" y="240"/>
                  </a:cubicBezTo>
                  <a:cubicBezTo>
                    <a:pt x="46" y="230"/>
                    <a:pt x="42" y="214"/>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89"/>
                    <a:pt x="79" y="189"/>
                    <a:pt x="79" y="189"/>
                  </a:cubicBezTo>
                  <a:cubicBezTo>
                    <a:pt x="79" y="201"/>
                    <a:pt x="82" y="210"/>
                    <a:pt x="86" y="214"/>
                  </a:cubicBezTo>
                  <a:cubicBezTo>
                    <a:pt x="91" y="219"/>
                    <a:pt x="98" y="222"/>
                    <a:pt x="107" y="222"/>
                  </a:cubicBezTo>
                  <a:cubicBezTo>
                    <a:pt x="112" y="222"/>
                    <a:pt x="116" y="221"/>
                    <a:pt x="120" y="220"/>
                  </a:cubicBezTo>
                  <a:cubicBezTo>
                    <a:pt x="123" y="219"/>
                    <a:pt x="127" y="218"/>
                    <a:pt x="131" y="216"/>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6" name="Freeform 10"/>
            <p:cNvSpPr>
              <a:spLocks noEditPoints="1"/>
            </p:cNvSpPr>
            <p:nvPr userDrawn="1"/>
          </p:nvSpPr>
          <p:spPr bwMode="black">
            <a:xfrm>
              <a:off x="4328" y="1017"/>
              <a:ext cx="273" cy="287"/>
            </a:xfrm>
            <a:custGeom>
              <a:avLst/>
              <a:gdLst>
                <a:gd name="T0" fmla="*/ 177 w 182"/>
                <a:gd name="T1" fmla="*/ 147 h 191"/>
                <a:gd name="T2" fmla="*/ 146 w 182"/>
                <a:gd name="T3" fmla="*/ 178 h 191"/>
                <a:gd name="T4" fmla="*/ 95 w 182"/>
                <a:gd name="T5" fmla="*/ 191 h 191"/>
                <a:gd name="T6" fmla="*/ 54 w 182"/>
                <a:gd name="T7" fmla="*/ 184 h 191"/>
                <a:gd name="T8" fmla="*/ 24 w 182"/>
                <a:gd name="T9" fmla="*/ 164 h 191"/>
                <a:gd name="T10" fmla="*/ 6 w 182"/>
                <a:gd name="T11" fmla="*/ 134 h 191"/>
                <a:gd name="T12" fmla="*/ 0 w 182"/>
                <a:gd name="T13" fmla="*/ 97 h 191"/>
                <a:gd name="T14" fmla="*/ 6 w 182"/>
                <a:gd name="T15" fmla="*/ 60 h 191"/>
                <a:gd name="T16" fmla="*/ 25 w 182"/>
                <a:gd name="T17" fmla="*/ 29 h 191"/>
                <a:gd name="T18" fmla="*/ 54 w 182"/>
                <a:gd name="T19" fmla="*/ 8 h 191"/>
                <a:gd name="T20" fmla="*/ 94 w 182"/>
                <a:gd name="T21" fmla="*/ 0 h 191"/>
                <a:gd name="T22" fmla="*/ 133 w 182"/>
                <a:gd name="T23" fmla="*/ 8 h 191"/>
                <a:gd name="T24" fmla="*/ 160 w 182"/>
                <a:gd name="T25" fmla="*/ 28 h 191"/>
                <a:gd name="T26" fmla="*/ 176 w 182"/>
                <a:gd name="T27" fmla="*/ 57 h 191"/>
                <a:gd name="T28" fmla="*/ 182 w 182"/>
                <a:gd name="T29" fmla="*/ 93 h 191"/>
                <a:gd name="T30" fmla="*/ 182 w 182"/>
                <a:gd name="T31" fmla="*/ 106 h 191"/>
                <a:gd name="T32" fmla="*/ 39 w 182"/>
                <a:gd name="T33" fmla="*/ 106 h 191"/>
                <a:gd name="T34" fmla="*/ 55 w 182"/>
                <a:gd name="T35" fmla="*/ 144 h 191"/>
                <a:gd name="T36" fmla="*/ 95 w 182"/>
                <a:gd name="T37" fmla="*/ 158 h 191"/>
                <a:gd name="T38" fmla="*/ 125 w 182"/>
                <a:gd name="T39" fmla="*/ 150 h 191"/>
                <a:gd name="T40" fmla="*/ 144 w 182"/>
                <a:gd name="T41" fmla="*/ 128 h 191"/>
                <a:gd name="T42" fmla="*/ 177 w 182"/>
                <a:gd name="T43" fmla="*/ 147 h 191"/>
                <a:gd name="T44" fmla="*/ 94 w 182"/>
                <a:gd name="T45" fmla="*/ 33 h 191"/>
                <a:gd name="T46" fmla="*/ 56 w 182"/>
                <a:gd name="T47" fmla="*/ 46 h 191"/>
                <a:gd name="T48" fmla="*/ 39 w 182"/>
                <a:gd name="T49" fmla="*/ 82 h 191"/>
                <a:gd name="T50" fmla="*/ 143 w 182"/>
                <a:gd name="T51" fmla="*/ 82 h 191"/>
                <a:gd name="T52" fmla="*/ 130 w 182"/>
                <a:gd name="T53" fmla="*/ 47 h 191"/>
                <a:gd name="T54" fmla="*/ 94 w 182"/>
                <a:gd name="T55" fmla="*/ 3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1" extrusionOk="0">
                  <a:moveTo>
                    <a:pt x="177" y="147"/>
                  </a:moveTo>
                  <a:cubicBezTo>
                    <a:pt x="170" y="159"/>
                    <a:pt x="159" y="170"/>
                    <a:pt x="146" y="178"/>
                  </a:cubicBezTo>
                  <a:cubicBezTo>
                    <a:pt x="132" y="187"/>
                    <a:pt x="116" y="191"/>
                    <a:pt x="95" y="191"/>
                  </a:cubicBezTo>
                  <a:cubicBezTo>
                    <a:pt x="80" y="191"/>
                    <a:pt x="66" y="188"/>
                    <a:pt x="54" y="184"/>
                  </a:cubicBezTo>
                  <a:cubicBezTo>
                    <a:pt x="42" y="179"/>
                    <a:pt x="32" y="172"/>
                    <a:pt x="24" y="164"/>
                  </a:cubicBezTo>
                  <a:cubicBezTo>
                    <a:pt x="16" y="156"/>
                    <a:pt x="10" y="146"/>
                    <a:pt x="6" y="134"/>
                  </a:cubicBezTo>
                  <a:cubicBezTo>
                    <a:pt x="2" y="122"/>
                    <a:pt x="0" y="110"/>
                    <a:pt x="0" y="97"/>
                  </a:cubicBezTo>
                  <a:cubicBezTo>
                    <a:pt x="0" y="84"/>
                    <a:pt x="2" y="71"/>
                    <a:pt x="6" y="60"/>
                  </a:cubicBezTo>
                  <a:cubicBezTo>
                    <a:pt x="11" y="48"/>
                    <a:pt x="17" y="37"/>
                    <a:pt x="25" y="29"/>
                  </a:cubicBezTo>
                  <a:cubicBezTo>
                    <a:pt x="33" y="20"/>
                    <a:pt x="43" y="13"/>
                    <a:pt x="54" y="8"/>
                  </a:cubicBezTo>
                  <a:cubicBezTo>
                    <a:pt x="66" y="3"/>
                    <a:pt x="79" y="0"/>
                    <a:pt x="94" y="0"/>
                  </a:cubicBezTo>
                  <a:cubicBezTo>
                    <a:pt x="109" y="0"/>
                    <a:pt x="122" y="3"/>
                    <a:pt x="133" y="8"/>
                  </a:cubicBezTo>
                  <a:cubicBezTo>
                    <a:pt x="144" y="13"/>
                    <a:pt x="153" y="19"/>
                    <a:pt x="160" y="28"/>
                  </a:cubicBezTo>
                  <a:cubicBezTo>
                    <a:pt x="167" y="36"/>
                    <a:pt x="173" y="46"/>
                    <a:pt x="176" y="57"/>
                  </a:cubicBezTo>
                  <a:cubicBezTo>
                    <a:pt x="180" y="68"/>
                    <a:pt x="182" y="80"/>
                    <a:pt x="182" y="93"/>
                  </a:cubicBezTo>
                  <a:cubicBezTo>
                    <a:pt x="182" y="106"/>
                    <a:pt x="182" y="106"/>
                    <a:pt x="182" y="106"/>
                  </a:cubicBezTo>
                  <a:cubicBezTo>
                    <a:pt x="39" y="106"/>
                    <a:pt x="39" y="106"/>
                    <a:pt x="39" y="106"/>
                  </a:cubicBezTo>
                  <a:cubicBezTo>
                    <a:pt x="40" y="122"/>
                    <a:pt x="46" y="135"/>
                    <a:pt x="55" y="144"/>
                  </a:cubicBezTo>
                  <a:cubicBezTo>
                    <a:pt x="64" y="153"/>
                    <a:pt x="78" y="158"/>
                    <a:pt x="95" y="158"/>
                  </a:cubicBezTo>
                  <a:cubicBezTo>
                    <a:pt x="107" y="158"/>
                    <a:pt x="117" y="155"/>
                    <a:pt x="125" y="150"/>
                  </a:cubicBezTo>
                  <a:cubicBezTo>
                    <a:pt x="132" y="145"/>
                    <a:pt x="139" y="138"/>
                    <a:pt x="144" y="128"/>
                  </a:cubicBezTo>
                  <a:lnTo>
                    <a:pt x="177" y="147"/>
                  </a:lnTo>
                  <a:close/>
                  <a:moveTo>
                    <a:pt x="94" y="33"/>
                  </a:moveTo>
                  <a:cubicBezTo>
                    <a:pt x="78" y="33"/>
                    <a:pt x="66" y="37"/>
                    <a:pt x="56" y="46"/>
                  </a:cubicBezTo>
                  <a:cubicBezTo>
                    <a:pt x="47" y="55"/>
                    <a:pt x="41" y="66"/>
                    <a:pt x="39" y="82"/>
                  </a:cubicBezTo>
                  <a:cubicBezTo>
                    <a:pt x="143" y="82"/>
                    <a:pt x="143" y="82"/>
                    <a:pt x="143" y="82"/>
                  </a:cubicBezTo>
                  <a:cubicBezTo>
                    <a:pt x="142" y="68"/>
                    <a:pt x="138" y="56"/>
                    <a:pt x="130" y="47"/>
                  </a:cubicBezTo>
                  <a:cubicBezTo>
                    <a:pt x="122" y="38"/>
                    <a:pt x="110" y="33"/>
                    <a:pt x="94" y="33"/>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7" name="Freeform 11"/>
            <p:cNvSpPr/>
            <p:nvPr userDrawn="1"/>
          </p:nvSpPr>
          <p:spPr bwMode="black">
            <a:xfrm>
              <a:off x="4637" y="1017"/>
              <a:ext cx="248" cy="287"/>
            </a:xfrm>
            <a:custGeom>
              <a:avLst/>
              <a:gdLst>
                <a:gd name="T0" fmla="*/ 0 w 165"/>
                <a:gd name="T1" fmla="*/ 155 h 191"/>
                <a:gd name="T2" fmla="*/ 28 w 165"/>
                <a:gd name="T3" fmla="*/ 127 h 191"/>
                <a:gd name="T4" fmla="*/ 54 w 165"/>
                <a:gd name="T5" fmla="*/ 150 h 191"/>
                <a:gd name="T6" fmla="*/ 89 w 165"/>
                <a:gd name="T7" fmla="*/ 158 h 191"/>
                <a:gd name="T8" fmla="*/ 117 w 165"/>
                <a:gd name="T9" fmla="*/ 150 h 191"/>
                <a:gd name="T10" fmla="*/ 126 w 165"/>
                <a:gd name="T11" fmla="*/ 132 h 191"/>
                <a:gd name="T12" fmla="*/ 121 w 165"/>
                <a:gd name="T13" fmla="*/ 121 h 191"/>
                <a:gd name="T14" fmla="*/ 108 w 165"/>
                <a:gd name="T15" fmla="*/ 114 h 191"/>
                <a:gd name="T16" fmla="*/ 88 w 165"/>
                <a:gd name="T17" fmla="*/ 110 h 191"/>
                <a:gd name="T18" fmla="*/ 64 w 165"/>
                <a:gd name="T19" fmla="*/ 106 h 191"/>
                <a:gd name="T20" fmla="*/ 23 w 165"/>
                <a:gd name="T21" fmla="*/ 92 h 191"/>
                <a:gd name="T22" fmla="*/ 6 w 165"/>
                <a:gd name="T23" fmla="*/ 57 h 191"/>
                <a:gd name="T24" fmla="*/ 26 w 165"/>
                <a:gd name="T25" fmla="*/ 16 h 191"/>
                <a:gd name="T26" fmla="*/ 79 w 165"/>
                <a:gd name="T27" fmla="*/ 0 h 191"/>
                <a:gd name="T28" fmla="*/ 128 w 165"/>
                <a:gd name="T29" fmla="*/ 9 h 191"/>
                <a:gd name="T30" fmla="*/ 165 w 165"/>
                <a:gd name="T31" fmla="*/ 37 h 191"/>
                <a:gd name="T32" fmla="*/ 134 w 165"/>
                <a:gd name="T33" fmla="*/ 63 h 191"/>
                <a:gd name="T34" fmla="*/ 110 w 165"/>
                <a:gd name="T35" fmla="*/ 41 h 191"/>
                <a:gd name="T36" fmla="*/ 77 w 165"/>
                <a:gd name="T37" fmla="*/ 33 h 191"/>
                <a:gd name="T38" fmla="*/ 50 w 165"/>
                <a:gd name="T39" fmla="*/ 40 h 191"/>
                <a:gd name="T40" fmla="*/ 41 w 165"/>
                <a:gd name="T41" fmla="*/ 57 h 191"/>
                <a:gd name="T42" fmla="*/ 56 w 165"/>
                <a:gd name="T43" fmla="*/ 74 h 191"/>
                <a:gd name="T44" fmla="*/ 94 w 165"/>
                <a:gd name="T45" fmla="*/ 82 h 191"/>
                <a:gd name="T46" fmla="*/ 119 w 165"/>
                <a:gd name="T47" fmla="*/ 87 h 191"/>
                <a:gd name="T48" fmla="*/ 141 w 165"/>
                <a:gd name="T49" fmla="*/ 95 h 191"/>
                <a:gd name="T50" fmla="*/ 156 w 165"/>
                <a:gd name="T51" fmla="*/ 110 h 191"/>
                <a:gd name="T52" fmla="*/ 162 w 165"/>
                <a:gd name="T53" fmla="*/ 132 h 191"/>
                <a:gd name="T54" fmla="*/ 142 w 165"/>
                <a:gd name="T55" fmla="*/ 175 h 191"/>
                <a:gd name="T56" fmla="*/ 88 w 165"/>
                <a:gd name="T57" fmla="*/ 191 h 191"/>
                <a:gd name="T58" fmla="*/ 35 w 165"/>
                <a:gd name="T59" fmla="*/ 181 h 191"/>
                <a:gd name="T60" fmla="*/ 0 w 165"/>
                <a:gd name="T61"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1" extrusionOk="0">
                  <a:moveTo>
                    <a:pt x="0" y="155"/>
                  </a:moveTo>
                  <a:cubicBezTo>
                    <a:pt x="28" y="127"/>
                    <a:pt x="28" y="127"/>
                    <a:pt x="28" y="127"/>
                  </a:cubicBezTo>
                  <a:cubicBezTo>
                    <a:pt x="36" y="138"/>
                    <a:pt x="44" y="145"/>
                    <a:pt x="54" y="150"/>
                  </a:cubicBezTo>
                  <a:cubicBezTo>
                    <a:pt x="64" y="155"/>
                    <a:pt x="76" y="158"/>
                    <a:pt x="89" y="158"/>
                  </a:cubicBezTo>
                  <a:cubicBezTo>
                    <a:pt x="102" y="158"/>
                    <a:pt x="112" y="155"/>
                    <a:pt x="117" y="150"/>
                  </a:cubicBezTo>
                  <a:cubicBezTo>
                    <a:pt x="123" y="145"/>
                    <a:pt x="126" y="139"/>
                    <a:pt x="126" y="132"/>
                  </a:cubicBezTo>
                  <a:cubicBezTo>
                    <a:pt x="126" y="128"/>
                    <a:pt x="124" y="124"/>
                    <a:pt x="121" y="121"/>
                  </a:cubicBezTo>
                  <a:cubicBezTo>
                    <a:pt x="118" y="118"/>
                    <a:pt x="113" y="116"/>
                    <a:pt x="108" y="114"/>
                  </a:cubicBezTo>
                  <a:cubicBezTo>
                    <a:pt x="102" y="113"/>
                    <a:pt x="95" y="111"/>
                    <a:pt x="88" y="110"/>
                  </a:cubicBezTo>
                  <a:cubicBezTo>
                    <a:pt x="80" y="109"/>
                    <a:pt x="72" y="107"/>
                    <a:pt x="64" y="106"/>
                  </a:cubicBezTo>
                  <a:cubicBezTo>
                    <a:pt x="48" y="104"/>
                    <a:pt x="34" y="99"/>
                    <a:pt x="23" y="92"/>
                  </a:cubicBezTo>
                  <a:cubicBezTo>
                    <a:pt x="12" y="85"/>
                    <a:pt x="6" y="73"/>
                    <a:pt x="6" y="57"/>
                  </a:cubicBezTo>
                  <a:cubicBezTo>
                    <a:pt x="6" y="41"/>
                    <a:pt x="13" y="27"/>
                    <a:pt x="26" y="16"/>
                  </a:cubicBezTo>
                  <a:cubicBezTo>
                    <a:pt x="39" y="5"/>
                    <a:pt x="56" y="0"/>
                    <a:pt x="79" y="0"/>
                  </a:cubicBezTo>
                  <a:cubicBezTo>
                    <a:pt x="98" y="0"/>
                    <a:pt x="114" y="3"/>
                    <a:pt x="128" y="9"/>
                  </a:cubicBezTo>
                  <a:cubicBezTo>
                    <a:pt x="142" y="15"/>
                    <a:pt x="154" y="24"/>
                    <a:pt x="165" y="37"/>
                  </a:cubicBezTo>
                  <a:cubicBezTo>
                    <a:pt x="134" y="63"/>
                    <a:pt x="134" y="63"/>
                    <a:pt x="134" y="63"/>
                  </a:cubicBezTo>
                  <a:cubicBezTo>
                    <a:pt x="127" y="53"/>
                    <a:pt x="119" y="46"/>
                    <a:pt x="110" y="41"/>
                  </a:cubicBezTo>
                  <a:cubicBezTo>
                    <a:pt x="101" y="36"/>
                    <a:pt x="90" y="33"/>
                    <a:pt x="77" y="33"/>
                  </a:cubicBezTo>
                  <a:cubicBezTo>
                    <a:pt x="64" y="33"/>
                    <a:pt x="55" y="35"/>
                    <a:pt x="50" y="40"/>
                  </a:cubicBezTo>
                  <a:cubicBezTo>
                    <a:pt x="44" y="45"/>
                    <a:pt x="41" y="51"/>
                    <a:pt x="41" y="57"/>
                  </a:cubicBezTo>
                  <a:cubicBezTo>
                    <a:pt x="41" y="66"/>
                    <a:pt x="46" y="71"/>
                    <a:pt x="56" y="74"/>
                  </a:cubicBezTo>
                  <a:cubicBezTo>
                    <a:pt x="66" y="77"/>
                    <a:pt x="78" y="80"/>
                    <a:pt x="94" y="82"/>
                  </a:cubicBezTo>
                  <a:cubicBezTo>
                    <a:pt x="103" y="83"/>
                    <a:pt x="111" y="85"/>
                    <a:pt x="119" y="87"/>
                  </a:cubicBezTo>
                  <a:cubicBezTo>
                    <a:pt x="128" y="89"/>
                    <a:pt x="135" y="92"/>
                    <a:pt x="141" y="95"/>
                  </a:cubicBezTo>
                  <a:cubicBezTo>
                    <a:pt x="147" y="99"/>
                    <a:pt x="152" y="104"/>
                    <a:pt x="156" y="110"/>
                  </a:cubicBezTo>
                  <a:cubicBezTo>
                    <a:pt x="160" y="116"/>
                    <a:pt x="162" y="123"/>
                    <a:pt x="162" y="132"/>
                  </a:cubicBezTo>
                  <a:cubicBezTo>
                    <a:pt x="162" y="149"/>
                    <a:pt x="155" y="163"/>
                    <a:pt x="142" y="175"/>
                  </a:cubicBezTo>
                  <a:cubicBezTo>
                    <a:pt x="129" y="186"/>
                    <a:pt x="111" y="191"/>
                    <a:pt x="88" y="191"/>
                  </a:cubicBezTo>
                  <a:cubicBezTo>
                    <a:pt x="68" y="191"/>
                    <a:pt x="50" y="188"/>
                    <a:pt x="35" y="181"/>
                  </a:cubicBezTo>
                  <a:cubicBezTo>
                    <a:pt x="20" y="175"/>
                    <a:pt x="8"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8" name="Freeform 12"/>
            <p:cNvSpPr/>
            <p:nvPr userDrawn="1"/>
          </p:nvSpPr>
          <p:spPr bwMode="black">
            <a:xfrm>
              <a:off x="3104" y="1440"/>
              <a:ext cx="293" cy="365"/>
            </a:xfrm>
            <a:custGeom>
              <a:avLst/>
              <a:gdLst>
                <a:gd name="T0" fmla="*/ 156 w 195"/>
                <a:gd name="T1" fmla="*/ 0 h 243"/>
                <a:gd name="T2" fmla="*/ 195 w 195"/>
                <a:gd name="T3" fmla="*/ 0 h 243"/>
                <a:gd name="T4" fmla="*/ 195 w 195"/>
                <a:gd name="T5" fmla="*/ 140 h 243"/>
                <a:gd name="T6" fmla="*/ 188 w 195"/>
                <a:gd name="T7" fmla="*/ 185 h 243"/>
                <a:gd name="T8" fmla="*/ 168 w 195"/>
                <a:gd name="T9" fmla="*/ 218 h 243"/>
                <a:gd name="T10" fmla="*/ 137 w 195"/>
                <a:gd name="T11" fmla="*/ 237 h 243"/>
                <a:gd name="T12" fmla="*/ 97 w 195"/>
                <a:gd name="T13" fmla="*/ 243 h 243"/>
                <a:gd name="T14" fmla="*/ 25 w 195"/>
                <a:gd name="T15" fmla="*/ 218 h 243"/>
                <a:gd name="T16" fmla="*/ 0 w 195"/>
                <a:gd name="T17" fmla="*/ 140 h 243"/>
                <a:gd name="T18" fmla="*/ 0 w 195"/>
                <a:gd name="T19" fmla="*/ 0 h 243"/>
                <a:gd name="T20" fmla="*/ 40 w 195"/>
                <a:gd name="T21" fmla="*/ 0 h 243"/>
                <a:gd name="T22" fmla="*/ 40 w 195"/>
                <a:gd name="T23" fmla="*/ 137 h 243"/>
                <a:gd name="T24" fmla="*/ 54 w 195"/>
                <a:gd name="T25" fmla="*/ 189 h 243"/>
                <a:gd name="T26" fmla="*/ 97 w 195"/>
                <a:gd name="T27" fmla="*/ 206 h 243"/>
                <a:gd name="T28" fmla="*/ 142 w 195"/>
                <a:gd name="T29" fmla="*/ 189 h 243"/>
                <a:gd name="T30" fmla="*/ 156 w 195"/>
                <a:gd name="T31" fmla="*/ 137 h 243"/>
                <a:gd name="T32" fmla="*/ 156 w 195"/>
                <a:gd name="T3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243" extrusionOk="0">
                  <a:moveTo>
                    <a:pt x="156" y="0"/>
                  </a:moveTo>
                  <a:cubicBezTo>
                    <a:pt x="195" y="0"/>
                    <a:pt x="195" y="0"/>
                    <a:pt x="195" y="0"/>
                  </a:cubicBezTo>
                  <a:cubicBezTo>
                    <a:pt x="195" y="140"/>
                    <a:pt x="195" y="140"/>
                    <a:pt x="195" y="140"/>
                  </a:cubicBezTo>
                  <a:cubicBezTo>
                    <a:pt x="195" y="157"/>
                    <a:pt x="193" y="172"/>
                    <a:pt x="188" y="185"/>
                  </a:cubicBezTo>
                  <a:cubicBezTo>
                    <a:pt x="184" y="198"/>
                    <a:pt x="177" y="209"/>
                    <a:pt x="168" y="218"/>
                  </a:cubicBezTo>
                  <a:cubicBezTo>
                    <a:pt x="160" y="226"/>
                    <a:pt x="150" y="232"/>
                    <a:pt x="137" y="237"/>
                  </a:cubicBezTo>
                  <a:cubicBezTo>
                    <a:pt x="125" y="241"/>
                    <a:pt x="112" y="243"/>
                    <a:pt x="97" y="243"/>
                  </a:cubicBezTo>
                  <a:cubicBezTo>
                    <a:pt x="66" y="243"/>
                    <a:pt x="42" y="235"/>
                    <a:pt x="25" y="218"/>
                  </a:cubicBezTo>
                  <a:cubicBezTo>
                    <a:pt x="9" y="201"/>
                    <a:pt x="0" y="175"/>
                    <a:pt x="0" y="140"/>
                  </a:cubicBezTo>
                  <a:cubicBezTo>
                    <a:pt x="0" y="0"/>
                    <a:pt x="0" y="0"/>
                    <a:pt x="0" y="0"/>
                  </a:cubicBezTo>
                  <a:cubicBezTo>
                    <a:pt x="40" y="0"/>
                    <a:pt x="40" y="0"/>
                    <a:pt x="40" y="0"/>
                  </a:cubicBezTo>
                  <a:cubicBezTo>
                    <a:pt x="40" y="137"/>
                    <a:pt x="40" y="137"/>
                    <a:pt x="40" y="137"/>
                  </a:cubicBezTo>
                  <a:cubicBezTo>
                    <a:pt x="40" y="160"/>
                    <a:pt x="45" y="177"/>
                    <a:pt x="54" y="189"/>
                  </a:cubicBezTo>
                  <a:cubicBezTo>
                    <a:pt x="63" y="200"/>
                    <a:pt x="78" y="206"/>
                    <a:pt x="97" y="206"/>
                  </a:cubicBezTo>
                  <a:cubicBezTo>
                    <a:pt x="118" y="206"/>
                    <a:pt x="133" y="200"/>
                    <a:pt x="142" y="189"/>
                  </a:cubicBezTo>
                  <a:cubicBezTo>
                    <a:pt x="151" y="177"/>
                    <a:pt x="156" y="160"/>
                    <a:pt x="156" y="137"/>
                  </a:cubicBezTo>
                  <a:lnTo>
                    <a:pt x="156"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9" name="Freeform 13"/>
            <p:cNvSpPr/>
            <p:nvPr userDrawn="1"/>
          </p:nvSpPr>
          <p:spPr bwMode="black">
            <a:xfrm>
              <a:off x="3469" y="1520"/>
              <a:ext cx="258" cy="281"/>
            </a:xfrm>
            <a:custGeom>
              <a:avLst/>
              <a:gdLst>
                <a:gd name="T0" fmla="*/ 0 w 172"/>
                <a:gd name="T1" fmla="*/ 187 h 187"/>
                <a:gd name="T2" fmla="*/ 0 w 172"/>
                <a:gd name="T3" fmla="*/ 3 h 187"/>
                <a:gd name="T4" fmla="*/ 40 w 172"/>
                <a:gd name="T5" fmla="*/ 3 h 187"/>
                <a:gd name="T6" fmla="*/ 40 w 172"/>
                <a:gd name="T7" fmla="*/ 47 h 187"/>
                <a:gd name="T8" fmla="*/ 66 w 172"/>
                <a:gd name="T9" fmla="*/ 11 h 187"/>
                <a:gd name="T10" fmla="*/ 105 w 172"/>
                <a:gd name="T11" fmla="*/ 0 h 187"/>
                <a:gd name="T12" fmla="*/ 155 w 172"/>
                <a:gd name="T13" fmla="*/ 20 h 187"/>
                <a:gd name="T14" fmla="*/ 172 w 172"/>
                <a:gd name="T15" fmla="*/ 75 h 187"/>
                <a:gd name="T16" fmla="*/ 172 w 172"/>
                <a:gd name="T17" fmla="*/ 187 h 187"/>
                <a:gd name="T18" fmla="*/ 132 w 172"/>
                <a:gd name="T19" fmla="*/ 187 h 187"/>
                <a:gd name="T20" fmla="*/ 132 w 172"/>
                <a:gd name="T21" fmla="*/ 85 h 187"/>
                <a:gd name="T22" fmla="*/ 122 w 172"/>
                <a:gd name="T23" fmla="*/ 47 h 187"/>
                <a:gd name="T24" fmla="*/ 88 w 172"/>
                <a:gd name="T25" fmla="*/ 33 h 187"/>
                <a:gd name="T26" fmla="*/ 53 w 172"/>
                <a:gd name="T27" fmla="*/ 49 h 187"/>
                <a:gd name="T28" fmla="*/ 40 w 172"/>
                <a:gd name="T29" fmla="*/ 96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3"/>
                    <a:pt x="0" y="3"/>
                    <a:pt x="0" y="3"/>
                  </a:cubicBezTo>
                  <a:cubicBezTo>
                    <a:pt x="40" y="3"/>
                    <a:pt x="40" y="3"/>
                    <a:pt x="40" y="3"/>
                  </a:cubicBezTo>
                  <a:cubicBezTo>
                    <a:pt x="40" y="47"/>
                    <a:pt x="40" y="47"/>
                    <a:pt x="40" y="47"/>
                  </a:cubicBezTo>
                  <a:cubicBezTo>
                    <a:pt x="46" y="31"/>
                    <a:pt x="55" y="19"/>
                    <a:pt x="66" y="11"/>
                  </a:cubicBezTo>
                  <a:cubicBezTo>
                    <a:pt x="77" y="4"/>
                    <a:pt x="90" y="0"/>
                    <a:pt x="105" y="0"/>
                  </a:cubicBezTo>
                  <a:cubicBezTo>
                    <a:pt x="126" y="0"/>
                    <a:pt x="143" y="7"/>
                    <a:pt x="155" y="20"/>
                  </a:cubicBezTo>
                  <a:cubicBezTo>
                    <a:pt x="166" y="34"/>
                    <a:pt x="172" y="52"/>
                    <a:pt x="172" y="75"/>
                  </a:cubicBezTo>
                  <a:cubicBezTo>
                    <a:pt x="172" y="187"/>
                    <a:pt x="172" y="187"/>
                    <a:pt x="172" y="187"/>
                  </a:cubicBezTo>
                  <a:cubicBezTo>
                    <a:pt x="132" y="187"/>
                    <a:pt x="132" y="187"/>
                    <a:pt x="132" y="187"/>
                  </a:cubicBezTo>
                  <a:cubicBezTo>
                    <a:pt x="132" y="85"/>
                    <a:pt x="132" y="85"/>
                    <a:pt x="132" y="85"/>
                  </a:cubicBezTo>
                  <a:cubicBezTo>
                    <a:pt x="132" y="69"/>
                    <a:pt x="129" y="56"/>
                    <a:pt x="122" y="47"/>
                  </a:cubicBezTo>
                  <a:cubicBezTo>
                    <a:pt x="116" y="37"/>
                    <a:pt x="104" y="33"/>
                    <a:pt x="88" y="33"/>
                  </a:cubicBezTo>
                  <a:cubicBezTo>
                    <a:pt x="73" y="33"/>
                    <a:pt x="62" y="38"/>
                    <a:pt x="53" y="49"/>
                  </a:cubicBezTo>
                  <a:cubicBezTo>
                    <a:pt x="44" y="61"/>
                    <a:pt x="40" y="76"/>
                    <a:pt x="40" y="96"/>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0" name="Freeform 14"/>
            <p:cNvSpPr>
              <a:spLocks noEditPoints="1"/>
            </p:cNvSpPr>
            <p:nvPr userDrawn="1"/>
          </p:nvSpPr>
          <p:spPr bwMode="black">
            <a:xfrm>
              <a:off x="3792" y="1404"/>
              <a:ext cx="78" cy="396"/>
            </a:xfrm>
            <a:custGeom>
              <a:avLst/>
              <a:gdLst>
                <a:gd name="T0" fmla="*/ 0 w 52"/>
                <a:gd name="T1" fmla="*/ 27 h 264"/>
                <a:gd name="T2" fmla="*/ 7 w 52"/>
                <a:gd name="T3" fmla="*/ 8 h 264"/>
                <a:gd name="T4" fmla="*/ 26 w 52"/>
                <a:gd name="T5" fmla="*/ 0 h 264"/>
                <a:gd name="T6" fmla="*/ 45 w 52"/>
                <a:gd name="T7" fmla="*/ 8 h 264"/>
                <a:gd name="T8" fmla="*/ 52 w 52"/>
                <a:gd name="T9" fmla="*/ 27 h 264"/>
                <a:gd name="T10" fmla="*/ 45 w 52"/>
                <a:gd name="T11" fmla="*/ 45 h 264"/>
                <a:gd name="T12" fmla="*/ 26 w 52"/>
                <a:gd name="T13" fmla="*/ 52 h 264"/>
                <a:gd name="T14" fmla="*/ 7 w 52"/>
                <a:gd name="T15" fmla="*/ 45 h 264"/>
                <a:gd name="T16" fmla="*/ 0 w 52"/>
                <a:gd name="T17" fmla="*/ 27 h 264"/>
                <a:gd name="T18" fmla="*/ 45 w 52"/>
                <a:gd name="T19" fmla="*/ 80 h 264"/>
                <a:gd name="T20" fmla="*/ 45 w 52"/>
                <a:gd name="T21" fmla="*/ 264 h 264"/>
                <a:gd name="T22" fmla="*/ 5 w 52"/>
                <a:gd name="T23" fmla="*/ 264 h 264"/>
                <a:gd name="T24" fmla="*/ 5 w 52"/>
                <a:gd name="T25" fmla="*/ 80 h 264"/>
                <a:gd name="T26" fmla="*/ 45 w 52"/>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64" extrusionOk="0">
                  <a:moveTo>
                    <a:pt x="0" y="27"/>
                  </a:moveTo>
                  <a:cubicBezTo>
                    <a:pt x="0" y="19"/>
                    <a:pt x="3" y="13"/>
                    <a:pt x="7" y="8"/>
                  </a:cubicBezTo>
                  <a:cubicBezTo>
                    <a:pt x="12" y="3"/>
                    <a:pt x="18" y="0"/>
                    <a:pt x="26" y="0"/>
                  </a:cubicBezTo>
                  <a:cubicBezTo>
                    <a:pt x="34" y="0"/>
                    <a:pt x="41" y="3"/>
                    <a:pt x="45" y="8"/>
                  </a:cubicBezTo>
                  <a:cubicBezTo>
                    <a:pt x="50" y="13"/>
                    <a:pt x="52" y="19"/>
                    <a:pt x="52" y="27"/>
                  </a:cubicBezTo>
                  <a:cubicBezTo>
                    <a:pt x="52" y="34"/>
                    <a:pt x="50" y="40"/>
                    <a:pt x="45" y="45"/>
                  </a:cubicBezTo>
                  <a:cubicBezTo>
                    <a:pt x="41" y="50"/>
                    <a:pt x="34" y="52"/>
                    <a:pt x="26" y="52"/>
                  </a:cubicBezTo>
                  <a:cubicBezTo>
                    <a:pt x="18" y="52"/>
                    <a:pt x="12" y="50"/>
                    <a:pt x="7" y="45"/>
                  </a:cubicBezTo>
                  <a:cubicBezTo>
                    <a:pt x="3" y="40"/>
                    <a:pt x="0" y="34"/>
                    <a:pt x="0" y="27"/>
                  </a:cubicBezTo>
                  <a:close/>
                  <a:moveTo>
                    <a:pt x="45" y="80"/>
                  </a:moveTo>
                  <a:cubicBezTo>
                    <a:pt x="45" y="264"/>
                    <a:pt x="45" y="264"/>
                    <a:pt x="45" y="264"/>
                  </a:cubicBezTo>
                  <a:cubicBezTo>
                    <a:pt x="5" y="264"/>
                    <a:pt x="5" y="264"/>
                    <a:pt x="5" y="264"/>
                  </a:cubicBezTo>
                  <a:cubicBezTo>
                    <a:pt x="5" y="80"/>
                    <a:pt x="5" y="80"/>
                    <a:pt x="5" y="80"/>
                  </a:cubicBezTo>
                  <a:lnTo>
                    <a:pt x="45"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1" name="Freeform 15"/>
            <p:cNvSpPr/>
            <p:nvPr userDrawn="1"/>
          </p:nvSpPr>
          <p:spPr bwMode="black">
            <a:xfrm>
              <a:off x="3903" y="1524"/>
              <a:ext cx="288" cy="277"/>
            </a:xfrm>
            <a:custGeom>
              <a:avLst/>
              <a:gdLst>
                <a:gd name="T0" fmla="*/ 174 w 288"/>
                <a:gd name="T1" fmla="*/ 277 h 277"/>
                <a:gd name="T2" fmla="*/ 111 w 288"/>
                <a:gd name="T3" fmla="*/ 277 h 277"/>
                <a:gd name="T4" fmla="*/ 0 w 288"/>
                <a:gd name="T5" fmla="*/ 0 h 277"/>
                <a:gd name="T6" fmla="*/ 62 w 288"/>
                <a:gd name="T7" fmla="*/ 0 h 277"/>
                <a:gd name="T8" fmla="*/ 131 w 288"/>
                <a:gd name="T9" fmla="*/ 181 h 277"/>
                <a:gd name="T10" fmla="*/ 144 w 288"/>
                <a:gd name="T11" fmla="*/ 223 h 277"/>
                <a:gd name="T12" fmla="*/ 158 w 288"/>
                <a:gd name="T13" fmla="*/ 181 h 277"/>
                <a:gd name="T14" fmla="*/ 228 w 288"/>
                <a:gd name="T15" fmla="*/ 0 h 277"/>
                <a:gd name="T16" fmla="*/ 288 w 288"/>
                <a:gd name="T17" fmla="*/ 0 h 277"/>
                <a:gd name="T18" fmla="*/ 174 w 288"/>
                <a:gd name="T1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77" extrusionOk="0">
                  <a:moveTo>
                    <a:pt x="174" y="277"/>
                  </a:moveTo>
                  <a:lnTo>
                    <a:pt x="111" y="277"/>
                  </a:lnTo>
                  <a:lnTo>
                    <a:pt x="0" y="0"/>
                  </a:lnTo>
                  <a:lnTo>
                    <a:pt x="62" y="0"/>
                  </a:lnTo>
                  <a:lnTo>
                    <a:pt x="131" y="181"/>
                  </a:lnTo>
                  <a:lnTo>
                    <a:pt x="144" y="223"/>
                  </a:lnTo>
                  <a:lnTo>
                    <a:pt x="158" y="181"/>
                  </a:lnTo>
                  <a:lnTo>
                    <a:pt x="228" y="0"/>
                  </a:lnTo>
                  <a:lnTo>
                    <a:pt x="288" y="0"/>
                  </a:lnTo>
                  <a:lnTo>
                    <a:pt x="174" y="27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2" name="Freeform 16"/>
            <p:cNvSpPr>
              <a:spLocks noEditPoints="1"/>
            </p:cNvSpPr>
            <p:nvPr userDrawn="1"/>
          </p:nvSpPr>
          <p:spPr bwMode="black">
            <a:xfrm>
              <a:off x="4211" y="1520"/>
              <a:ext cx="273" cy="285"/>
            </a:xfrm>
            <a:custGeom>
              <a:avLst/>
              <a:gdLst>
                <a:gd name="T0" fmla="*/ 178 w 182"/>
                <a:gd name="T1" fmla="*/ 146 h 190"/>
                <a:gd name="T2" fmla="*/ 146 w 182"/>
                <a:gd name="T3" fmla="*/ 178 h 190"/>
                <a:gd name="T4" fmla="*/ 96 w 182"/>
                <a:gd name="T5" fmla="*/ 190 h 190"/>
                <a:gd name="T6" fmla="*/ 54 w 182"/>
                <a:gd name="T7" fmla="*/ 183 h 190"/>
                <a:gd name="T8" fmla="*/ 24 w 182"/>
                <a:gd name="T9" fmla="*/ 163 h 190"/>
                <a:gd name="T10" fmla="*/ 6 w 182"/>
                <a:gd name="T11" fmla="*/ 133 h 190"/>
                <a:gd name="T12" fmla="*/ 0 w 182"/>
                <a:gd name="T13" fmla="*/ 96 h 190"/>
                <a:gd name="T14" fmla="*/ 7 w 182"/>
                <a:gd name="T15" fmla="*/ 59 h 190"/>
                <a:gd name="T16" fmla="*/ 25 w 182"/>
                <a:gd name="T17" fmla="*/ 28 h 190"/>
                <a:gd name="T18" fmla="*/ 55 w 182"/>
                <a:gd name="T19" fmla="*/ 7 h 190"/>
                <a:gd name="T20" fmla="*/ 94 w 182"/>
                <a:gd name="T21" fmla="*/ 0 h 190"/>
                <a:gd name="T22" fmla="*/ 133 w 182"/>
                <a:gd name="T23" fmla="*/ 7 h 190"/>
                <a:gd name="T24" fmla="*/ 161 w 182"/>
                <a:gd name="T25" fmla="*/ 27 h 190"/>
                <a:gd name="T26" fmla="*/ 177 w 182"/>
                <a:gd name="T27" fmla="*/ 56 h 190"/>
                <a:gd name="T28" fmla="*/ 182 w 182"/>
                <a:gd name="T29" fmla="*/ 92 h 190"/>
                <a:gd name="T30" fmla="*/ 182 w 182"/>
                <a:gd name="T31" fmla="*/ 106 h 190"/>
                <a:gd name="T32" fmla="*/ 39 w 182"/>
                <a:gd name="T33" fmla="*/ 106 h 190"/>
                <a:gd name="T34" fmla="*/ 55 w 182"/>
                <a:gd name="T35" fmla="*/ 143 h 190"/>
                <a:gd name="T36" fmla="*/ 95 w 182"/>
                <a:gd name="T37" fmla="*/ 157 h 190"/>
                <a:gd name="T38" fmla="*/ 125 w 182"/>
                <a:gd name="T39" fmla="*/ 149 h 190"/>
                <a:gd name="T40" fmla="*/ 144 w 182"/>
                <a:gd name="T41" fmla="*/ 128 h 190"/>
                <a:gd name="T42" fmla="*/ 178 w 182"/>
                <a:gd name="T43" fmla="*/ 146 h 190"/>
                <a:gd name="T44" fmla="*/ 94 w 182"/>
                <a:gd name="T45" fmla="*/ 32 h 190"/>
                <a:gd name="T46" fmla="*/ 57 w 182"/>
                <a:gd name="T47" fmla="*/ 45 h 190"/>
                <a:gd name="T48" fmla="*/ 39 w 182"/>
                <a:gd name="T49" fmla="*/ 81 h 190"/>
                <a:gd name="T50" fmla="*/ 143 w 182"/>
                <a:gd name="T51" fmla="*/ 81 h 190"/>
                <a:gd name="T52" fmla="*/ 130 w 182"/>
                <a:gd name="T53" fmla="*/ 46 h 190"/>
                <a:gd name="T54" fmla="*/ 94 w 182"/>
                <a:gd name="T55"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0" extrusionOk="0">
                  <a:moveTo>
                    <a:pt x="178" y="146"/>
                  </a:moveTo>
                  <a:cubicBezTo>
                    <a:pt x="170" y="159"/>
                    <a:pt x="159" y="169"/>
                    <a:pt x="146" y="178"/>
                  </a:cubicBezTo>
                  <a:cubicBezTo>
                    <a:pt x="133" y="186"/>
                    <a:pt x="116" y="190"/>
                    <a:pt x="96" y="190"/>
                  </a:cubicBezTo>
                  <a:cubicBezTo>
                    <a:pt x="80" y="190"/>
                    <a:pt x="66" y="188"/>
                    <a:pt x="54" y="183"/>
                  </a:cubicBezTo>
                  <a:cubicBezTo>
                    <a:pt x="42" y="178"/>
                    <a:pt x="32" y="172"/>
                    <a:pt x="24" y="163"/>
                  </a:cubicBezTo>
                  <a:cubicBezTo>
                    <a:pt x="16" y="155"/>
                    <a:pt x="10" y="145"/>
                    <a:pt x="6" y="133"/>
                  </a:cubicBezTo>
                  <a:cubicBezTo>
                    <a:pt x="2" y="122"/>
                    <a:pt x="0" y="109"/>
                    <a:pt x="0" y="96"/>
                  </a:cubicBezTo>
                  <a:cubicBezTo>
                    <a:pt x="0" y="83"/>
                    <a:pt x="2" y="71"/>
                    <a:pt x="7" y="59"/>
                  </a:cubicBezTo>
                  <a:cubicBezTo>
                    <a:pt x="11" y="47"/>
                    <a:pt x="17" y="37"/>
                    <a:pt x="25" y="28"/>
                  </a:cubicBezTo>
                  <a:cubicBezTo>
                    <a:pt x="33" y="19"/>
                    <a:pt x="43" y="12"/>
                    <a:pt x="55" y="7"/>
                  </a:cubicBezTo>
                  <a:cubicBezTo>
                    <a:pt x="66" y="2"/>
                    <a:pt x="80" y="0"/>
                    <a:pt x="94" y="0"/>
                  </a:cubicBezTo>
                  <a:cubicBezTo>
                    <a:pt x="109" y="0"/>
                    <a:pt x="122" y="2"/>
                    <a:pt x="133" y="7"/>
                  </a:cubicBezTo>
                  <a:cubicBezTo>
                    <a:pt x="144" y="12"/>
                    <a:pt x="153" y="19"/>
                    <a:pt x="161" y="27"/>
                  </a:cubicBezTo>
                  <a:cubicBezTo>
                    <a:pt x="168" y="35"/>
                    <a:pt x="173" y="45"/>
                    <a:pt x="177" y="56"/>
                  </a:cubicBezTo>
                  <a:cubicBezTo>
                    <a:pt x="180" y="68"/>
                    <a:pt x="182" y="80"/>
                    <a:pt x="182" y="92"/>
                  </a:cubicBezTo>
                  <a:cubicBezTo>
                    <a:pt x="182" y="106"/>
                    <a:pt x="182" y="106"/>
                    <a:pt x="182" y="106"/>
                  </a:cubicBezTo>
                  <a:cubicBezTo>
                    <a:pt x="39" y="106"/>
                    <a:pt x="39" y="106"/>
                    <a:pt x="39" y="106"/>
                  </a:cubicBezTo>
                  <a:cubicBezTo>
                    <a:pt x="40" y="122"/>
                    <a:pt x="46" y="134"/>
                    <a:pt x="55" y="143"/>
                  </a:cubicBezTo>
                  <a:cubicBezTo>
                    <a:pt x="65" y="152"/>
                    <a:pt x="78" y="157"/>
                    <a:pt x="95" y="157"/>
                  </a:cubicBezTo>
                  <a:cubicBezTo>
                    <a:pt x="107" y="157"/>
                    <a:pt x="117" y="155"/>
                    <a:pt x="125" y="149"/>
                  </a:cubicBezTo>
                  <a:cubicBezTo>
                    <a:pt x="132" y="144"/>
                    <a:pt x="139" y="137"/>
                    <a:pt x="144" y="128"/>
                  </a:cubicBezTo>
                  <a:lnTo>
                    <a:pt x="178" y="146"/>
                  </a:lnTo>
                  <a:close/>
                  <a:moveTo>
                    <a:pt x="94" y="32"/>
                  </a:moveTo>
                  <a:cubicBezTo>
                    <a:pt x="78" y="32"/>
                    <a:pt x="66" y="37"/>
                    <a:pt x="57" y="45"/>
                  </a:cubicBezTo>
                  <a:cubicBezTo>
                    <a:pt x="47" y="54"/>
                    <a:pt x="41" y="66"/>
                    <a:pt x="39" y="81"/>
                  </a:cubicBezTo>
                  <a:cubicBezTo>
                    <a:pt x="143" y="81"/>
                    <a:pt x="143" y="81"/>
                    <a:pt x="143" y="81"/>
                  </a:cubicBezTo>
                  <a:cubicBezTo>
                    <a:pt x="142" y="67"/>
                    <a:pt x="138" y="55"/>
                    <a:pt x="130" y="46"/>
                  </a:cubicBezTo>
                  <a:cubicBezTo>
                    <a:pt x="122" y="37"/>
                    <a:pt x="110" y="32"/>
                    <a:pt x="94" y="32"/>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3" name="Freeform 17"/>
            <p:cNvSpPr/>
            <p:nvPr userDrawn="1"/>
          </p:nvSpPr>
          <p:spPr bwMode="black">
            <a:xfrm>
              <a:off x="4541" y="1521"/>
              <a:ext cx="185" cy="280"/>
            </a:xfrm>
            <a:custGeom>
              <a:avLst/>
              <a:gdLst>
                <a:gd name="T0" fmla="*/ 91 w 123"/>
                <a:gd name="T1" fmla="*/ 0 h 186"/>
                <a:gd name="T2" fmla="*/ 109 w 123"/>
                <a:gd name="T3" fmla="*/ 2 h 186"/>
                <a:gd name="T4" fmla="*/ 123 w 123"/>
                <a:gd name="T5" fmla="*/ 7 h 186"/>
                <a:gd name="T6" fmla="*/ 111 w 123"/>
                <a:gd name="T7" fmla="*/ 43 h 186"/>
                <a:gd name="T8" fmla="*/ 97 w 123"/>
                <a:gd name="T9" fmla="*/ 37 h 186"/>
                <a:gd name="T10" fmla="*/ 80 w 123"/>
                <a:gd name="T11" fmla="*/ 35 h 186"/>
                <a:gd name="T12" fmla="*/ 52 w 123"/>
                <a:gd name="T13" fmla="*/ 49 h 186"/>
                <a:gd name="T14" fmla="*/ 40 w 123"/>
                <a:gd name="T15" fmla="*/ 93 h 186"/>
                <a:gd name="T16" fmla="*/ 40 w 123"/>
                <a:gd name="T17" fmla="*/ 186 h 186"/>
                <a:gd name="T18" fmla="*/ 0 w 123"/>
                <a:gd name="T19" fmla="*/ 186 h 186"/>
                <a:gd name="T20" fmla="*/ 0 w 123"/>
                <a:gd name="T21" fmla="*/ 2 h 186"/>
                <a:gd name="T22" fmla="*/ 40 w 123"/>
                <a:gd name="T23" fmla="*/ 2 h 186"/>
                <a:gd name="T24" fmla="*/ 40 w 123"/>
                <a:gd name="T25" fmla="*/ 46 h 186"/>
                <a:gd name="T26" fmla="*/ 58 w 123"/>
                <a:gd name="T27" fmla="*/ 11 h 186"/>
                <a:gd name="T28" fmla="*/ 91 w 123"/>
                <a:gd name="T2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86" extrusionOk="0">
                  <a:moveTo>
                    <a:pt x="91" y="0"/>
                  </a:moveTo>
                  <a:cubicBezTo>
                    <a:pt x="98" y="0"/>
                    <a:pt x="103" y="0"/>
                    <a:pt x="109" y="2"/>
                  </a:cubicBezTo>
                  <a:cubicBezTo>
                    <a:pt x="114" y="3"/>
                    <a:pt x="118" y="5"/>
                    <a:pt x="123" y="7"/>
                  </a:cubicBezTo>
                  <a:cubicBezTo>
                    <a:pt x="111" y="43"/>
                    <a:pt x="111" y="43"/>
                    <a:pt x="111" y="43"/>
                  </a:cubicBezTo>
                  <a:cubicBezTo>
                    <a:pt x="107" y="40"/>
                    <a:pt x="102" y="38"/>
                    <a:pt x="97" y="37"/>
                  </a:cubicBezTo>
                  <a:cubicBezTo>
                    <a:pt x="92" y="36"/>
                    <a:pt x="86" y="35"/>
                    <a:pt x="80" y="35"/>
                  </a:cubicBezTo>
                  <a:cubicBezTo>
                    <a:pt x="69" y="35"/>
                    <a:pt x="59" y="40"/>
                    <a:pt x="52" y="49"/>
                  </a:cubicBezTo>
                  <a:cubicBezTo>
                    <a:pt x="44" y="59"/>
                    <a:pt x="40" y="73"/>
                    <a:pt x="40" y="93"/>
                  </a:cubicBezTo>
                  <a:cubicBezTo>
                    <a:pt x="40" y="186"/>
                    <a:pt x="40" y="186"/>
                    <a:pt x="40" y="186"/>
                  </a:cubicBezTo>
                  <a:cubicBezTo>
                    <a:pt x="0" y="186"/>
                    <a:pt x="0" y="186"/>
                    <a:pt x="0" y="186"/>
                  </a:cubicBezTo>
                  <a:cubicBezTo>
                    <a:pt x="0" y="2"/>
                    <a:pt x="0" y="2"/>
                    <a:pt x="0" y="2"/>
                  </a:cubicBezTo>
                  <a:cubicBezTo>
                    <a:pt x="40" y="2"/>
                    <a:pt x="40" y="2"/>
                    <a:pt x="40" y="2"/>
                  </a:cubicBezTo>
                  <a:cubicBezTo>
                    <a:pt x="40" y="46"/>
                    <a:pt x="40" y="46"/>
                    <a:pt x="40" y="46"/>
                  </a:cubicBezTo>
                  <a:cubicBezTo>
                    <a:pt x="44" y="31"/>
                    <a:pt x="50" y="19"/>
                    <a:pt x="58" y="11"/>
                  </a:cubicBezTo>
                  <a:cubicBezTo>
                    <a:pt x="67" y="3"/>
                    <a:pt x="77" y="0"/>
                    <a:pt x="91"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4" name="Freeform 18"/>
            <p:cNvSpPr/>
            <p:nvPr userDrawn="1"/>
          </p:nvSpPr>
          <p:spPr bwMode="black">
            <a:xfrm>
              <a:off x="4744" y="1518"/>
              <a:ext cx="248" cy="289"/>
            </a:xfrm>
            <a:custGeom>
              <a:avLst/>
              <a:gdLst>
                <a:gd name="T0" fmla="*/ 0 w 165"/>
                <a:gd name="T1" fmla="*/ 155 h 192"/>
                <a:gd name="T2" fmla="*/ 29 w 165"/>
                <a:gd name="T3" fmla="*/ 128 h 192"/>
                <a:gd name="T4" fmla="*/ 54 w 165"/>
                <a:gd name="T5" fmla="*/ 151 h 192"/>
                <a:gd name="T6" fmla="*/ 90 w 165"/>
                <a:gd name="T7" fmla="*/ 158 h 192"/>
                <a:gd name="T8" fmla="*/ 118 w 165"/>
                <a:gd name="T9" fmla="*/ 150 h 192"/>
                <a:gd name="T10" fmla="*/ 126 w 165"/>
                <a:gd name="T11" fmla="*/ 133 h 192"/>
                <a:gd name="T12" fmla="*/ 121 w 165"/>
                <a:gd name="T13" fmla="*/ 121 h 192"/>
                <a:gd name="T14" fmla="*/ 108 w 165"/>
                <a:gd name="T15" fmla="*/ 115 h 192"/>
                <a:gd name="T16" fmla="*/ 88 w 165"/>
                <a:gd name="T17" fmla="*/ 110 h 192"/>
                <a:gd name="T18" fmla="*/ 64 w 165"/>
                <a:gd name="T19" fmla="*/ 107 h 192"/>
                <a:gd name="T20" fmla="*/ 23 w 165"/>
                <a:gd name="T21" fmla="*/ 92 h 192"/>
                <a:gd name="T22" fmla="*/ 7 w 165"/>
                <a:gd name="T23" fmla="*/ 57 h 192"/>
                <a:gd name="T24" fmla="*/ 26 w 165"/>
                <a:gd name="T25" fmla="*/ 17 h 192"/>
                <a:gd name="T26" fmla="*/ 79 w 165"/>
                <a:gd name="T27" fmla="*/ 0 h 192"/>
                <a:gd name="T28" fmla="*/ 128 w 165"/>
                <a:gd name="T29" fmla="*/ 9 h 192"/>
                <a:gd name="T30" fmla="*/ 165 w 165"/>
                <a:gd name="T31" fmla="*/ 38 h 192"/>
                <a:gd name="T32" fmla="*/ 135 w 165"/>
                <a:gd name="T33" fmla="*/ 64 h 192"/>
                <a:gd name="T34" fmla="*/ 110 w 165"/>
                <a:gd name="T35" fmla="*/ 41 h 192"/>
                <a:gd name="T36" fmla="*/ 77 w 165"/>
                <a:gd name="T37" fmla="*/ 33 h 192"/>
                <a:gd name="T38" fmla="*/ 50 w 165"/>
                <a:gd name="T39" fmla="*/ 41 h 192"/>
                <a:gd name="T40" fmla="*/ 41 w 165"/>
                <a:gd name="T41" fmla="*/ 58 h 192"/>
                <a:gd name="T42" fmla="*/ 56 w 165"/>
                <a:gd name="T43" fmla="*/ 75 h 192"/>
                <a:gd name="T44" fmla="*/ 94 w 165"/>
                <a:gd name="T45" fmla="*/ 82 h 192"/>
                <a:gd name="T46" fmla="*/ 120 w 165"/>
                <a:gd name="T47" fmla="*/ 87 h 192"/>
                <a:gd name="T48" fmla="*/ 141 w 165"/>
                <a:gd name="T49" fmla="*/ 96 h 192"/>
                <a:gd name="T50" fmla="*/ 156 w 165"/>
                <a:gd name="T51" fmla="*/ 110 h 192"/>
                <a:gd name="T52" fmla="*/ 162 w 165"/>
                <a:gd name="T53" fmla="*/ 133 h 192"/>
                <a:gd name="T54" fmla="*/ 142 w 165"/>
                <a:gd name="T55" fmla="*/ 175 h 192"/>
                <a:gd name="T56" fmla="*/ 89 w 165"/>
                <a:gd name="T57" fmla="*/ 192 h 192"/>
                <a:gd name="T58" fmla="*/ 35 w 165"/>
                <a:gd name="T59" fmla="*/ 182 h 192"/>
                <a:gd name="T60" fmla="*/ 0 w 165"/>
                <a:gd name="T61" fmla="*/ 15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2" extrusionOk="0">
                  <a:moveTo>
                    <a:pt x="0" y="155"/>
                  </a:moveTo>
                  <a:cubicBezTo>
                    <a:pt x="29" y="128"/>
                    <a:pt x="29" y="128"/>
                    <a:pt x="29" y="128"/>
                  </a:cubicBezTo>
                  <a:cubicBezTo>
                    <a:pt x="36" y="138"/>
                    <a:pt x="45" y="146"/>
                    <a:pt x="54" y="151"/>
                  </a:cubicBezTo>
                  <a:cubicBezTo>
                    <a:pt x="64" y="156"/>
                    <a:pt x="76" y="158"/>
                    <a:pt x="90" y="158"/>
                  </a:cubicBezTo>
                  <a:cubicBezTo>
                    <a:pt x="102" y="158"/>
                    <a:pt x="112" y="156"/>
                    <a:pt x="118" y="150"/>
                  </a:cubicBezTo>
                  <a:cubicBezTo>
                    <a:pt x="123" y="145"/>
                    <a:pt x="126" y="139"/>
                    <a:pt x="126" y="133"/>
                  </a:cubicBezTo>
                  <a:cubicBezTo>
                    <a:pt x="126" y="128"/>
                    <a:pt x="125" y="124"/>
                    <a:pt x="121" y="121"/>
                  </a:cubicBezTo>
                  <a:cubicBezTo>
                    <a:pt x="118" y="119"/>
                    <a:pt x="114" y="116"/>
                    <a:pt x="108" y="115"/>
                  </a:cubicBezTo>
                  <a:cubicBezTo>
                    <a:pt x="102" y="113"/>
                    <a:pt x="96" y="112"/>
                    <a:pt x="88" y="110"/>
                  </a:cubicBezTo>
                  <a:cubicBezTo>
                    <a:pt x="81" y="109"/>
                    <a:pt x="73" y="108"/>
                    <a:pt x="64" y="107"/>
                  </a:cubicBezTo>
                  <a:cubicBezTo>
                    <a:pt x="48" y="104"/>
                    <a:pt x="34" y="99"/>
                    <a:pt x="23" y="92"/>
                  </a:cubicBezTo>
                  <a:cubicBezTo>
                    <a:pt x="12" y="85"/>
                    <a:pt x="7" y="74"/>
                    <a:pt x="7" y="57"/>
                  </a:cubicBezTo>
                  <a:cubicBezTo>
                    <a:pt x="7" y="41"/>
                    <a:pt x="13" y="28"/>
                    <a:pt x="26" y="17"/>
                  </a:cubicBezTo>
                  <a:cubicBezTo>
                    <a:pt x="39" y="6"/>
                    <a:pt x="57" y="0"/>
                    <a:pt x="79" y="0"/>
                  </a:cubicBezTo>
                  <a:cubicBezTo>
                    <a:pt x="98" y="0"/>
                    <a:pt x="114" y="3"/>
                    <a:pt x="128" y="9"/>
                  </a:cubicBezTo>
                  <a:cubicBezTo>
                    <a:pt x="142" y="15"/>
                    <a:pt x="154" y="25"/>
                    <a:pt x="165" y="38"/>
                  </a:cubicBezTo>
                  <a:cubicBezTo>
                    <a:pt x="135" y="64"/>
                    <a:pt x="135" y="64"/>
                    <a:pt x="135" y="64"/>
                  </a:cubicBezTo>
                  <a:cubicBezTo>
                    <a:pt x="128" y="54"/>
                    <a:pt x="119" y="46"/>
                    <a:pt x="110" y="41"/>
                  </a:cubicBezTo>
                  <a:cubicBezTo>
                    <a:pt x="101" y="36"/>
                    <a:pt x="90" y="33"/>
                    <a:pt x="77" y="33"/>
                  </a:cubicBezTo>
                  <a:cubicBezTo>
                    <a:pt x="64" y="33"/>
                    <a:pt x="55" y="36"/>
                    <a:pt x="50" y="41"/>
                  </a:cubicBezTo>
                  <a:cubicBezTo>
                    <a:pt x="44" y="46"/>
                    <a:pt x="41" y="51"/>
                    <a:pt x="41" y="58"/>
                  </a:cubicBezTo>
                  <a:cubicBezTo>
                    <a:pt x="41" y="66"/>
                    <a:pt x="46" y="72"/>
                    <a:pt x="56" y="75"/>
                  </a:cubicBezTo>
                  <a:cubicBezTo>
                    <a:pt x="66" y="78"/>
                    <a:pt x="78" y="80"/>
                    <a:pt x="94" y="82"/>
                  </a:cubicBezTo>
                  <a:cubicBezTo>
                    <a:pt x="103" y="84"/>
                    <a:pt x="111" y="85"/>
                    <a:pt x="120" y="87"/>
                  </a:cubicBezTo>
                  <a:cubicBezTo>
                    <a:pt x="128" y="89"/>
                    <a:pt x="135" y="92"/>
                    <a:pt x="141" y="96"/>
                  </a:cubicBezTo>
                  <a:cubicBezTo>
                    <a:pt x="147" y="99"/>
                    <a:pt x="152" y="104"/>
                    <a:pt x="156" y="110"/>
                  </a:cubicBezTo>
                  <a:cubicBezTo>
                    <a:pt x="160" y="116"/>
                    <a:pt x="162" y="124"/>
                    <a:pt x="162" y="133"/>
                  </a:cubicBezTo>
                  <a:cubicBezTo>
                    <a:pt x="162" y="150"/>
                    <a:pt x="155" y="164"/>
                    <a:pt x="142" y="175"/>
                  </a:cubicBezTo>
                  <a:cubicBezTo>
                    <a:pt x="129" y="186"/>
                    <a:pt x="111" y="192"/>
                    <a:pt x="89" y="192"/>
                  </a:cubicBezTo>
                  <a:cubicBezTo>
                    <a:pt x="68" y="192"/>
                    <a:pt x="50" y="188"/>
                    <a:pt x="35" y="182"/>
                  </a:cubicBezTo>
                  <a:cubicBezTo>
                    <a:pt x="21" y="175"/>
                    <a:pt x="9"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5" name="Freeform 19"/>
            <p:cNvSpPr>
              <a:spLocks noEditPoints="1"/>
            </p:cNvSpPr>
            <p:nvPr userDrawn="1"/>
          </p:nvSpPr>
          <p:spPr bwMode="black">
            <a:xfrm>
              <a:off x="5040" y="1404"/>
              <a:ext cx="77" cy="396"/>
            </a:xfrm>
            <a:custGeom>
              <a:avLst/>
              <a:gdLst>
                <a:gd name="T0" fmla="*/ 0 w 51"/>
                <a:gd name="T1" fmla="*/ 27 h 264"/>
                <a:gd name="T2" fmla="*/ 6 w 51"/>
                <a:gd name="T3" fmla="*/ 8 h 264"/>
                <a:gd name="T4" fmla="*/ 25 w 51"/>
                <a:gd name="T5" fmla="*/ 0 h 264"/>
                <a:gd name="T6" fmla="*/ 44 w 51"/>
                <a:gd name="T7" fmla="*/ 8 h 264"/>
                <a:gd name="T8" fmla="*/ 51 w 51"/>
                <a:gd name="T9" fmla="*/ 27 h 264"/>
                <a:gd name="T10" fmla="*/ 44 w 51"/>
                <a:gd name="T11" fmla="*/ 45 h 264"/>
                <a:gd name="T12" fmla="*/ 25 w 51"/>
                <a:gd name="T13" fmla="*/ 52 h 264"/>
                <a:gd name="T14" fmla="*/ 6 w 51"/>
                <a:gd name="T15" fmla="*/ 45 h 264"/>
                <a:gd name="T16" fmla="*/ 0 w 51"/>
                <a:gd name="T17" fmla="*/ 27 h 264"/>
                <a:gd name="T18" fmla="*/ 44 w 51"/>
                <a:gd name="T19" fmla="*/ 80 h 264"/>
                <a:gd name="T20" fmla="*/ 44 w 51"/>
                <a:gd name="T21" fmla="*/ 264 h 264"/>
                <a:gd name="T22" fmla="*/ 4 w 51"/>
                <a:gd name="T23" fmla="*/ 264 h 264"/>
                <a:gd name="T24" fmla="*/ 4 w 51"/>
                <a:gd name="T25" fmla="*/ 80 h 264"/>
                <a:gd name="T26" fmla="*/ 44 w 51"/>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264" extrusionOk="0">
                  <a:moveTo>
                    <a:pt x="0" y="27"/>
                  </a:moveTo>
                  <a:cubicBezTo>
                    <a:pt x="0" y="19"/>
                    <a:pt x="2" y="13"/>
                    <a:pt x="6" y="8"/>
                  </a:cubicBezTo>
                  <a:cubicBezTo>
                    <a:pt x="11" y="3"/>
                    <a:pt x="17" y="0"/>
                    <a:pt x="25" y="0"/>
                  </a:cubicBezTo>
                  <a:cubicBezTo>
                    <a:pt x="34" y="0"/>
                    <a:pt x="40" y="3"/>
                    <a:pt x="44" y="8"/>
                  </a:cubicBezTo>
                  <a:cubicBezTo>
                    <a:pt x="49" y="13"/>
                    <a:pt x="51" y="19"/>
                    <a:pt x="51" y="27"/>
                  </a:cubicBezTo>
                  <a:cubicBezTo>
                    <a:pt x="51" y="34"/>
                    <a:pt x="49" y="40"/>
                    <a:pt x="44" y="45"/>
                  </a:cubicBezTo>
                  <a:cubicBezTo>
                    <a:pt x="40" y="50"/>
                    <a:pt x="34" y="52"/>
                    <a:pt x="25" y="52"/>
                  </a:cubicBezTo>
                  <a:cubicBezTo>
                    <a:pt x="17" y="52"/>
                    <a:pt x="11" y="50"/>
                    <a:pt x="6" y="45"/>
                  </a:cubicBezTo>
                  <a:cubicBezTo>
                    <a:pt x="2" y="40"/>
                    <a:pt x="0" y="34"/>
                    <a:pt x="0" y="27"/>
                  </a:cubicBezTo>
                  <a:close/>
                  <a:moveTo>
                    <a:pt x="44" y="80"/>
                  </a:moveTo>
                  <a:cubicBezTo>
                    <a:pt x="44" y="264"/>
                    <a:pt x="44" y="264"/>
                    <a:pt x="44" y="264"/>
                  </a:cubicBezTo>
                  <a:cubicBezTo>
                    <a:pt x="4" y="264"/>
                    <a:pt x="4" y="264"/>
                    <a:pt x="4" y="264"/>
                  </a:cubicBezTo>
                  <a:cubicBezTo>
                    <a:pt x="4" y="80"/>
                    <a:pt x="4" y="80"/>
                    <a:pt x="4" y="80"/>
                  </a:cubicBezTo>
                  <a:lnTo>
                    <a:pt x="44"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6" name="Freeform 20"/>
            <p:cNvSpPr/>
            <p:nvPr userDrawn="1"/>
          </p:nvSpPr>
          <p:spPr bwMode="black">
            <a:xfrm>
              <a:off x="5159" y="1421"/>
              <a:ext cx="196" cy="384"/>
            </a:xfrm>
            <a:custGeom>
              <a:avLst/>
              <a:gdLst>
                <a:gd name="T0" fmla="*/ 131 w 131"/>
                <a:gd name="T1" fmla="*/ 217 h 256"/>
                <a:gd name="T2" fmla="*/ 131 w 131"/>
                <a:gd name="T3" fmla="*/ 249 h 256"/>
                <a:gd name="T4" fmla="*/ 116 w 131"/>
                <a:gd name="T5" fmla="*/ 254 h 256"/>
                <a:gd name="T6" fmla="*/ 98 w 131"/>
                <a:gd name="T7" fmla="*/ 256 h 256"/>
                <a:gd name="T8" fmla="*/ 55 w 131"/>
                <a:gd name="T9" fmla="*/ 241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90 h 256"/>
                <a:gd name="T34" fmla="*/ 86 w 131"/>
                <a:gd name="T35" fmla="*/ 215 h 256"/>
                <a:gd name="T36" fmla="*/ 107 w 131"/>
                <a:gd name="T37" fmla="*/ 222 h 256"/>
                <a:gd name="T38" fmla="*/ 119 w 131"/>
                <a:gd name="T39" fmla="*/ 221 h 256"/>
                <a:gd name="T40" fmla="*/ 131 w 131"/>
                <a:gd name="T41" fmla="*/ 2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7"/>
                  </a:moveTo>
                  <a:cubicBezTo>
                    <a:pt x="131" y="249"/>
                    <a:pt x="131" y="249"/>
                    <a:pt x="131" y="249"/>
                  </a:cubicBezTo>
                  <a:cubicBezTo>
                    <a:pt x="126" y="251"/>
                    <a:pt x="121" y="253"/>
                    <a:pt x="116" y="254"/>
                  </a:cubicBezTo>
                  <a:cubicBezTo>
                    <a:pt x="110" y="256"/>
                    <a:pt x="104" y="256"/>
                    <a:pt x="98" y="256"/>
                  </a:cubicBezTo>
                  <a:cubicBezTo>
                    <a:pt x="78" y="256"/>
                    <a:pt x="64" y="251"/>
                    <a:pt x="55" y="241"/>
                  </a:cubicBezTo>
                  <a:cubicBezTo>
                    <a:pt x="46" y="230"/>
                    <a:pt x="42" y="215"/>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90"/>
                    <a:pt x="79" y="190"/>
                    <a:pt x="79" y="190"/>
                  </a:cubicBezTo>
                  <a:cubicBezTo>
                    <a:pt x="79" y="202"/>
                    <a:pt x="82" y="210"/>
                    <a:pt x="86" y="215"/>
                  </a:cubicBezTo>
                  <a:cubicBezTo>
                    <a:pt x="91" y="220"/>
                    <a:pt x="98" y="222"/>
                    <a:pt x="107" y="222"/>
                  </a:cubicBezTo>
                  <a:cubicBezTo>
                    <a:pt x="112" y="222"/>
                    <a:pt x="116" y="222"/>
                    <a:pt x="119" y="221"/>
                  </a:cubicBezTo>
                  <a:cubicBezTo>
                    <a:pt x="123" y="220"/>
                    <a:pt x="127" y="219"/>
                    <a:pt x="131" y="217"/>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7" name="Freeform 21"/>
            <p:cNvSpPr>
              <a:spLocks noEditPoints="1"/>
            </p:cNvSpPr>
            <p:nvPr userDrawn="1"/>
          </p:nvSpPr>
          <p:spPr bwMode="black">
            <a:xfrm>
              <a:off x="5387" y="1388"/>
              <a:ext cx="273" cy="417"/>
            </a:xfrm>
            <a:custGeom>
              <a:avLst/>
              <a:gdLst>
                <a:gd name="T0" fmla="*/ 177 w 182"/>
                <a:gd name="T1" fmla="*/ 234 h 278"/>
                <a:gd name="T2" fmla="*/ 146 w 182"/>
                <a:gd name="T3" fmla="*/ 266 h 278"/>
                <a:gd name="T4" fmla="*/ 95 w 182"/>
                <a:gd name="T5" fmla="*/ 278 h 278"/>
                <a:gd name="T6" fmla="*/ 54 w 182"/>
                <a:gd name="T7" fmla="*/ 271 h 278"/>
                <a:gd name="T8" fmla="*/ 24 w 182"/>
                <a:gd name="T9" fmla="*/ 251 h 278"/>
                <a:gd name="T10" fmla="*/ 6 w 182"/>
                <a:gd name="T11" fmla="*/ 221 h 278"/>
                <a:gd name="T12" fmla="*/ 0 w 182"/>
                <a:gd name="T13" fmla="*/ 184 h 278"/>
                <a:gd name="T14" fmla="*/ 6 w 182"/>
                <a:gd name="T15" fmla="*/ 147 h 278"/>
                <a:gd name="T16" fmla="*/ 25 w 182"/>
                <a:gd name="T17" fmla="*/ 116 h 278"/>
                <a:gd name="T18" fmla="*/ 54 w 182"/>
                <a:gd name="T19" fmla="*/ 95 h 278"/>
                <a:gd name="T20" fmla="*/ 94 w 182"/>
                <a:gd name="T21" fmla="*/ 88 h 278"/>
                <a:gd name="T22" fmla="*/ 133 w 182"/>
                <a:gd name="T23" fmla="*/ 95 h 278"/>
                <a:gd name="T24" fmla="*/ 160 w 182"/>
                <a:gd name="T25" fmla="*/ 115 h 278"/>
                <a:gd name="T26" fmla="*/ 176 w 182"/>
                <a:gd name="T27" fmla="*/ 144 h 278"/>
                <a:gd name="T28" fmla="*/ 182 w 182"/>
                <a:gd name="T29" fmla="*/ 180 h 278"/>
                <a:gd name="T30" fmla="*/ 182 w 182"/>
                <a:gd name="T31" fmla="*/ 194 h 278"/>
                <a:gd name="T32" fmla="*/ 38 w 182"/>
                <a:gd name="T33" fmla="*/ 194 h 278"/>
                <a:gd name="T34" fmla="*/ 55 w 182"/>
                <a:gd name="T35" fmla="*/ 231 h 278"/>
                <a:gd name="T36" fmla="*/ 95 w 182"/>
                <a:gd name="T37" fmla="*/ 245 h 278"/>
                <a:gd name="T38" fmla="*/ 124 w 182"/>
                <a:gd name="T39" fmla="*/ 237 h 278"/>
                <a:gd name="T40" fmla="*/ 144 w 182"/>
                <a:gd name="T41" fmla="*/ 216 h 278"/>
                <a:gd name="T42" fmla="*/ 177 w 182"/>
                <a:gd name="T43" fmla="*/ 234 h 278"/>
                <a:gd name="T44" fmla="*/ 94 w 182"/>
                <a:gd name="T45" fmla="*/ 120 h 278"/>
                <a:gd name="T46" fmla="*/ 56 w 182"/>
                <a:gd name="T47" fmla="*/ 133 h 278"/>
                <a:gd name="T48" fmla="*/ 39 w 182"/>
                <a:gd name="T49" fmla="*/ 169 h 278"/>
                <a:gd name="T50" fmla="*/ 143 w 182"/>
                <a:gd name="T51" fmla="*/ 169 h 278"/>
                <a:gd name="T52" fmla="*/ 130 w 182"/>
                <a:gd name="T53" fmla="*/ 134 h 278"/>
                <a:gd name="T54" fmla="*/ 94 w 182"/>
                <a:gd name="T55" fmla="*/ 120 h 278"/>
                <a:gd name="T56" fmla="*/ 88 w 182"/>
                <a:gd name="T57" fmla="*/ 74 h 278"/>
                <a:gd name="T58" fmla="*/ 73 w 182"/>
                <a:gd name="T59" fmla="*/ 59 h 278"/>
                <a:gd name="T60" fmla="*/ 127 w 182"/>
                <a:gd name="T61" fmla="*/ 0 h 278"/>
                <a:gd name="T62" fmla="*/ 147 w 182"/>
                <a:gd name="T63" fmla="*/ 18 h 278"/>
                <a:gd name="T64" fmla="*/ 88 w 182"/>
                <a:gd name="T65" fmla="*/ 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278" extrusionOk="0">
                  <a:moveTo>
                    <a:pt x="177" y="234"/>
                  </a:moveTo>
                  <a:cubicBezTo>
                    <a:pt x="170" y="247"/>
                    <a:pt x="159" y="257"/>
                    <a:pt x="146" y="266"/>
                  </a:cubicBezTo>
                  <a:cubicBezTo>
                    <a:pt x="132" y="274"/>
                    <a:pt x="116" y="278"/>
                    <a:pt x="95" y="278"/>
                  </a:cubicBezTo>
                  <a:cubicBezTo>
                    <a:pt x="79" y="278"/>
                    <a:pt x="66" y="276"/>
                    <a:pt x="54" y="271"/>
                  </a:cubicBezTo>
                  <a:cubicBezTo>
                    <a:pt x="42" y="266"/>
                    <a:pt x="32" y="260"/>
                    <a:pt x="24" y="251"/>
                  </a:cubicBezTo>
                  <a:cubicBezTo>
                    <a:pt x="16" y="243"/>
                    <a:pt x="10" y="233"/>
                    <a:pt x="6" y="221"/>
                  </a:cubicBezTo>
                  <a:cubicBezTo>
                    <a:pt x="2" y="210"/>
                    <a:pt x="0" y="197"/>
                    <a:pt x="0" y="184"/>
                  </a:cubicBezTo>
                  <a:cubicBezTo>
                    <a:pt x="0" y="171"/>
                    <a:pt x="2" y="159"/>
                    <a:pt x="6" y="147"/>
                  </a:cubicBezTo>
                  <a:cubicBezTo>
                    <a:pt x="11" y="135"/>
                    <a:pt x="17" y="125"/>
                    <a:pt x="25" y="116"/>
                  </a:cubicBezTo>
                  <a:cubicBezTo>
                    <a:pt x="33" y="107"/>
                    <a:pt x="43" y="100"/>
                    <a:pt x="54" y="95"/>
                  </a:cubicBezTo>
                  <a:cubicBezTo>
                    <a:pt x="66" y="90"/>
                    <a:pt x="79" y="88"/>
                    <a:pt x="94" y="88"/>
                  </a:cubicBezTo>
                  <a:cubicBezTo>
                    <a:pt x="109" y="88"/>
                    <a:pt x="122" y="90"/>
                    <a:pt x="133" y="95"/>
                  </a:cubicBezTo>
                  <a:cubicBezTo>
                    <a:pt x="144" y="100"/>
                    <a:pt x="153" y="107"/>
                    <a:pt x="160" y="115"/>
                  </a:cubicBezTo>
                  <a:cubicBezTo>
                    <a:pt x="167" y="123"/>
                    <a:pt x="173" y="133"/>
                    <a:pt x="176" y="144"/>
                  </a:cubicBezTo>
                  <a:cubicBezTo>
                    <a:pt x="180" y="156"/>
                    <a:pt x="182" y="168"/>
                    <a:pt x="182" y="180"/>
                  </a:cubicBezTo>
                  <a:cubicBezTo>
                    <a:pt x="182" y="194"/>
                    <a:pt x="182" y="194"/>
                    <a:pt x="182" y="194"/>
                  </a:cubicBezTo>
                  <a:cubicBezTo>
                    <a:pt x="38" y="194"/>
                    <a:pt x="38" y="194"/>
                    <a:pt x="38" y="194"/>
                  </a:cubicBezTo>
                  <a:cubicBezTo>
                    <a:pt x="40" y="210"/>
                    <a:pt x="45" y="222"/>
                    <a:pt x="55" y="231"/>
                  </a:cubicBezTo>
                  <a:cubicBezTo>
                    <a:pt x="64" y="240"/>
                    <a:pt x="77" y="245"/>
                    <a:pt x="95" y="245"/>
                  </a:cubicBezTo>
                  <a:cubicBezTo>
                    <a:pt x="107" y="245"/>
                    <a:pt x="117" y="243"/>
                    <a:pt x="124" y="237"/>
                  </a:cubicBezTo>
                  <a:cubicBezTo>
                    <a:pt x="132" y="232"/>
                    <a:pt x="139" y="225"/>
                    <a:pt x="144" y="216"/>
                  </a:cubicBezTo>
                  <a:lnTo>
                    <a:pt x="177" y="234"/>
                  </a:lnTo>
                  <a:close/>
                  <a:moveTo>
                    <a:pt x="94" y="120"/>
                  </a:moveTo>
                  <a:cubicBezTo>
                    <a:pt x="78" y="120"/>
                    <a:pt x="66" y="125"/>
                    <a:pt x="56" y="133"/>
                  </a:cubicBezTo>
                  <a:cubicBezTo>
                    <a:pt x="47" y="142"/>
                    <a:pt x="41" y="154"/>
                    <a:pt x="39" y="169"/>
                  </a:cubicBezTo>
                  <a:cubicBezTo>
                    <a:pt x="143" y="169"/>
                    <a:pt x="143" y="169"/>
                    <a:pt x="143" y="169"/>
                  </a:cubicBezTo>
                  <a:cubicBezTo>
                    <a:pt x="142" y="155"/>
                    <a:pt x="138" y="143"/>
                    <a:pt x="130" y="134"/>
                  </a:cubicBezTo>
                  <a:cubicBezTo>
                    <a:pt x="122" y="125"/>
                    <a:pt x="110" y="120"/>
                    <a:pt x="94" y="120"/>
                  </a:cubicBezTo>
                  <a:close/>
                  <a:moveTo>
                    <a:pt x="88" y="74"/>
                  </a:moveTo>
                  <a:cubicBezTo>
                    <a:pt x="73" y="59"/>
                    <a:pt x="73" y="59"/>
                    <a:pt x="73" y="59"/>
                  </a:cubicBezTo>
                  <a:cubicBezTo>
                    <a:pt x="127" y="0"/>
                    <a:pt x="127" y="0"/>
                    <a:pt x="127" y="0"/>
                  </a:cubicBezTo>
                  <a:cubicBezTo>
                    <a:pt x="147" y="18"/>
                    <a:pt x="147" y="18"/>
                    <a:pt x="147" y="18"/>
                  </a:cubicBezTo>
                  <a:lnTo>
                    <a:pt x="88" y="74"/>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8" name="Freeform 22"/>
            <p:cNvSpPr/>
            <p:nvPr userDrawn="1"/>
          </p:nvSpPr>
          <p:spPr bwMode="black">
            <a:xfrm>
              <a:off x="2367" y="939"/>
              <a:ext cx="473" cy="360"/>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9" name="Rectangle 23"/>
            <p:cNvSpPr>
              <a:spLocks noChangeArrowheads="1"/>
            </p:cNvSpPr>
            <p:nvPr userDrawn="1"/>
          </p:nvSpPr>
          <p:spPr bwMode="black">
            <a:xfrm>
              <a:off x="2131" y="939"/>
              <a:ext cx="173" cy="360"/>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1425550">
        <a:lnSpc>
          <a:spcPct val="90000"/>
        </a:lnSpc>
        <a:spcBef>
          <a:spcPts val="0"/>
        </a:spcBef>
        <a:buNone/>
        <a:defRPr sz="5000">
          <a:solidFill>
            <a:schemeClr val="tx1"/>
          </a:solidFill>
          <a:latin typeface="+mj-lt"/>
          <a:ea typeface="+mj-ea"/>
          <a:cs typeface="+mj-cs"/>
        </a:defRPr>
      </a:lvl1pPr>
    </p:titleStyle>
    <p:body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p:bodyStyle>
    <p:otherStyle>
      <a:defPPr>
        <a:defRPr lang="en-US"/>
      </a:defPPr>
      <a:lvl1pPr marL="0" algn="l" defTabSz="1425550">
        <a:defRPr sz="2800">
          <a:solidFill>
            <a:schemeClr val="tx1"/>
          </a:solidFill>
          <a:latin typeface="+mn-lt"/>
          <a:ea typeface="+mn-ea"/>
          <a:cs typeface="+mn-cs"/>
        </a:defRPr>
      </a:lvl1pPr>
      <a:lvl2pPr marL="712775" algn="l" defTabSz="1425550">
        <a:defRPr sz="2800">
          <a:solidFill>
            <a:schemeClr val="tx1"/>
          </a:solidFill>
          <a:latin typeface="+mn-lt"/>
          <a:ea typeface="+mn-ea"/>
          <a:cs typeface="+mn-cs"/>
        </a:defRPr>
      </a:lvl2pPr>
      <a:lvl3pPr marL="1425550" algn="l" defTabSz="1425550">
        <a:defRPr sz="2800">
          <a:solidFill>
            <a:schemeClr val="tx1"/>
          </a:solidFill>
          <a:latin typeface="+mn-lt"/>
          <a:ea typeface="+mn-ea"/>
          <a:cs typeface="+mn-cs"/>
        </a:defRPr>
      </a:lvl3pPr>
      <a:lvl4pPr marL="2138324" algn="l" defTabSz="1425550">
        <a:defRPr sz="2800">
          <a:solidFill>
            <a:schemeClr val="tx1"/>
          </a:solidFill>
          <a:latin typeface="+mn-lt"/>
          <a:ea typeface="+mn-ea"/>
          <a:cs typeface="+mn-cs"/>
        </a:defRPr>
      </a:lvl4pPr>
      <a:lvl5pPr marL="2851099" algn="l" defTabSz="1425550">
        <a:defRPr sz="2800">
          <a:solidFill>
            <a:schemeClr val="tx1"/>
          </a:solidFill>
          <a:latin typeface="+mn-lt"/>
          <a:ea typeface="+mn-ea"/>
          <a:cs typeface="+mn-cs"/>
        </a:defRPr>
      </a:lvl5pPr>
      <a:lvl6pPr marL="3563874" algn="l" defTabSz="1425550">
        <a:defRPr sz="2800">
          <a:solidFill>
            <a:schemeClr val="tx1"/>
          </a:solidFill>
          <a:latin typeface="+mn-lt"/>
          <a:ea typeface="+mn-ea"/>
          <a:cs typeface="+mn-cs"/>
        </a:defRPr>
      </a:lvl6pPr>
      <a:lvl7pPr marL="4276649" algn="l" defTabSz="1425550">
        <a:defRPr sz="2800">
          <a:solidFill>
            <a:schemeClr val="tx1"/>
          </a:solidFill>
          <a:latin typeface="+mn-lt"/>
          <a:ea typeface="+mn-ea"/>
          <a:cs typeface="+mn-cs"/>
        </a:defRPr>
      </a:lvl7pPr>
      <a:lvl8pPr marL="4989424" algn="l" defTabSz="1425550">
        <a:defRPr sz="2800">
          <a:solidFill>
            <a:schemeClr val="tx1"/>
          </a:solidFill>
          <a:latin typeface="+mn-lt"/>
          <a:ea typeface="+mn-ea"/>
          <a:cs typeface="+mn-cs"/>
        </a:defRPr>
      </a:lvl8pPr>
      <a:lvl9pPr marL="5702198" algn="l" defTabSz="1425550">
        <a:defRPr sz="2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pp.sowesign.com/" TargetMode="Externa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https://sowesign.com/solutions-sw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hyperlink" Target="http://app.sowesign.com/"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1">
            <a:extLst>
              <a:ext uri="{FF2B5EF4-FFF2-40B4-BE49-F238E27FC236}">
                <a16:creationId xmlns:a16="http://schemas.microsoft.com/office/drawing/2014/main" id="{FF54B2A0-7F97-4D68-90EA-64FC90498DE3}"/>
              </a:ext>
            </a:extLst>
          </p:cNvPr>
          <p:cNvSpPr/>
          <p:nvPr/>
        </p:nvSpPr>
        <p:spPr bwMode="auto">
          <a:xfrm>
            <a:off x="0" y="9289031"/>
            <a:ext cx="14255750" cy="1457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3"/>
          <p:cNvSpPr>
            <a:spLocks noGrp="1"/>
          </p:cNvSpPr>
          <p:nvPr>
            <p:ph idx="1"/>
          </p:nvPr>
        </p:nvSpPr>
        <p:spPr bwMode="black">
          <a:xfrm>
            <a:off x="862197" y="2642693"/>
            <a:ext cx="13393553" cy="5539978"/>
          </a:xfrm>
        </p:spPr>
        <p:txBody>
          <a:bodyPr/>
          <a:lstStyle/>
          <a:p>
            <a:r>
              <a:rPr lang="fr-FR" dirty="0"/>
              <a:t>Emargement dématérialisé</a:t>
            </a:r>
          </a:p>
          <a:p>
            <a:r>
              <a:rPr lang="fr-FR" dirty="0"/>
              <a:t>Tuto - Formateur</a:t>
            </a:r>
          </a:p>
          <a:p>
            <a:pPr>
              <a:defRPr/>
            </a:pPr>
            <a:endParaRPr dirty="0"/>
          </a:p>
        </p:txBody>
      </p:sp>
      <p:sp>
        <p:nvSpPr>
          <p:cNvPr id="44" name="Espace réservé de la date 43"/>
          <p:cNvSpPr>
            <a:spLocks noGrp="1"/>
          </p:cNvSpPr>
          <p:nvPr>
            <p:ph type="dt" sz="half" idx="10"/>
          </p:nvPr>
        </p:nvSpPr>
        <p:spPr bwMode="black">
          <a:prstGeom prst="rect">
            <a:avLst/>
          </a:prstGeom>
        </p:spPr>
        <p:txBody>
          <a:bodyPr/>
          <a:lstStyle/>
          <a:p>
            <a:pPr>
              <a:defRPr/>
            </a:pPr>
            <a:fld id="{21A51634-F80D-4CE1-8E49-B18F085B1207}" type="datetime1">
              <a:rPr lang="fr-FR"/>
              <a:t>25/09/2024</a:t>
            </a:fld>
            <a:endParaRPr lang="fr-FR" dirty="0"/>
          </a:p>
        </p:txBody>
      </p:sp>
      <p:pic>
        <p:nvPicPr>
          <p:cNvPr id="7" name="Image 6">
            <a:extLst>
              <a:ext uri="{FF2B5EF4-FFF2-40B4-BE49-F238E27FC236}">
                <a16:creationId xmlns:a16="http://schemas.microsoft.com/office/drawing/2014/main" id="{8338439D-0955-4051-82BC-9036671155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80403" y="9505385"/>
            <a:ext cx="2000163" cy="1045934"/>
          </a:xfrm>
          <a:prstGeom prst="rect">
            <a:avLst/>
          </a:prstGeom>
        </p:spPr>
      </p:pic>
      <p:pic>
        <p:nvPicPr>
          <p:cNvPr id="8" name="Image 7">
            <a:extLst>
              <a:ext uri="{FF2B5EF4-FFF2-40B4-BE49-F238E27FC236}">
                <a16:creationId xmlns:a16="http://schemas.microsoft.com/office/drawing/2014/main" id="{BC2109D6-6A5C-41C9-B966-6DACBF351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0033" y="9230825"/>
            <a:ext cx="4727628" cy="15876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latin typeface="Source Sans Pro"/>
              </a:rPr>
              <a:t>L’écran d’accueil</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10</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grpSp>
        <p:nvGrpSpPr>
          <p:cNvPr id="7" name="Groupe 6">
            <a:extLst>
              <a:ext uri="{FF2B5EF4-FFF2-40B4-BE49-F238E27FC236}">
                <a16:creationId xmlns:a16="http://schemas.microsoft.com/office/drawing/2014/main" id="{67CA75ED-1074-4EC3-A612-34857C16D254}"/>
              </a:ext>
            </a:extLst>
          </p:cNvPr>
          <p:cNvGrpSpPr/>
          <p:nvPr/>
        </p:nvGrpSpPr>
        <p:grpSpPr>
          <a:xfrm>
            <a:off x="697535" y="2922204"/>
            <a:ext cx="3562027" cy="5803155"/>
            <a:chOff x="1191303" y="1524761"/>
            <a:chExt cx="1609951" cy="3484097"/>
          </a:xfrm>
        </p:grpSpPr>
        <p:pic>
          <p:nvPicPr>
            <p:cNvPr id="9" name="Image 8">
              <a:extLst>
                <a:ext uri="{FF2B5EF4-FFF2-40B4-BE49-F238E27FC236}">
                  <a16:creationId xmlns:a16="http://schemas.microsoft.com/office/drawing/2014/main" id="{95BE1280-5CB0-4722-980D-E3368070CE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1303" y="1524761"/>
              <a:ext cx="1609951" cy="348409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0" name="Picture 3">
              <a:extLst>
                <a:ext uri="{FF2B5EF4-FFF2-40B4-BE49-F238E27FC236}">
                  <a16:creationId xmlns:a16="http://schemas.microsoft.com/office/drawing/2014/main" id="{D84AA3DA-B8FD-48F1-A6A4-58B3A8E15EB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567" t="37379" r="19913" b="644"/>
            <a:stretch/>
          </p:blipFill>
          <p:spPr bwMode="auto">
            <a:xfrm>
              <a:off x="1200207" y="1968499"/>
              <a:ext cx="1573578" cy="281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ZoneTexte 10">
            <a:extLst>
              <a:ext uri="{FF2B5EF4-FFF2-40B4-BE49-F238E27FC236}">
                <a16:creationId xmlns:a16="http://schemas.microsoft.com/office/drawing/2014/main" id="{70C176B0-043D-45ED-ACA2-40C1FFC5D777}"/>
              </a:ext>
            </a:extLst>
          </p:cNvPr>
          <p:cNvSpPr txBox="1"/>
          <p:nvPr/>
        </p:nvSpPr>
        <p:spPr>
          <a:xfrm>
            <a:off x="539177" y="1966454"/>
            <a:ext cx="3708378" cy="707886"/>
          </a:xfrm>
          <a:prstGeom prst="rect">
            <a:avLst/>
          </a:prstGeom>
        </p:spPr>
        <p:txBody>
          <a:bodyPr wrap="square">
            <a:spAutoFit/>
          </a:bodyPr>
          <a:lstStyle>
            <a:defPPr>
              <a:defRPr lang="en-US"/>
            </a:defPPr>
            <a:lvl1pPr marL="106363" algn="ctr">
              <a:lnSpc>
                <a:spcPct val="100000"/>
              </a:lnSpc>
              <a:spcBef>
                <a:spcPts val="300"/>
              </a:spcBef>
              <a:defRPr sz="1400">
                <a:solidFill>
                  <a:srgbClr val="4D4D4D"/>
                </a:solidFill>
                <a:ea typeface="Helvetica Neue Light"/>
                <a:cs typeface="Helvetica Neue Light"/>
              </a:defRPr>
            </a:lvl1pPr>
          </a:lstStyle>
          <a:p>
            <a:r>
              <a:rPr lang="fr-FR" sz="2000" b="1" dirty="0">
                <a:latin typeface="Helvetica" pitchFamily="2" charset="0"/>
                <a:ea typeface="+mn-ea"/>
                <a:cs typeface="+mn-cs"/>
                <a:sym typeface="Helvetica Neue Light"/>
              </a:rPr>
              <a:t>Si vous n’avez pas de séance de cours ce jour</a:t>
            </a:r>
          </a:p>
        </p:txBody>
      </p:sp>
      <p:sp>
        <p:nvSpPr>
          <p:cNvPr id="12" name="ZoneTexte 11">
            <a:extLst>
              <a:ext uri="{FF2B5EF4-FFF2-40B4-BE49-F238E27FC236}">
                <a16:creationId xmlns:a16="http://schemas.microsoft.com/office/drawing/2014/main" id="{8F1031EB-4AAC-4AE5-B802-1AA6FE218278}"/>
              </a:ext>
            </a:extLst>
          </p:cNvPr>
          <p:cNvSpPr txBox="1"/>
          <p:nvPr/>
        </p:nvSpPr>
        <p:spPr>
          <a:xfrm>
            <a:off x="4532100" y="2120342"/>
            <a:ext cx="4157057" cy="400110"/>
          </a:xfrm>
          <a:prstGeom prst="rect">
            <a:avLst/>
          </a:prstGeom>
        </p:spPr>
        <p:txBody>
          <a:bodyPr wrap="square">
            <a:spAutoFit/>
          </a:bodyPr>
          <a:lstStyle>
            <a:defPPr>
              <a:defRPr lang="en-US"/>
            </a:defPPr>
            <a:lvl1pPr marL="106363" algn="ctr">
              <a:lnSpc>
                <a:spcPct val="100000"/>
              </a:lnSpc>
              <a:spcBef>
                <a:spcPts val="300"/>
              </a:spcBef>
              <a:defRPr sz="1400">
                <a:solidFill>
                  <a:srgbClr val="4D4D4D"/>
                </a:solidFill>
                <a:ea typeface="Helvetica Neue Light"/>
                <a:cs typeface="Helvetica Neue Light"/>
              </a:defRPr>
            </a:lvl1pPr>
          </a:lstStyle>
          <a:p>
            <a:r>
              <a:rPr lang="fr-FR" sz="2000" b="1" dirty="0">
                <a:latin typeface="Helvetica" pitchFamily="2" charset="0"/>
                <a:ea typeface="+mn-ea"/>
                <a:cs typeface="+mn-cs"/>
                <a:sym typeface="Helvetica Neue Light"/>
              </a:rPr>
              <a:t>Si vous avez des cours ce jour</a:t>
            </a:r>
          </a:p>
        </p:txBody>
      </p:sp>
      <p:grpSp>
        <p:nvGrpSpPr>
          <p:cNvPr id="13" name="Groupe 12">
            <a:extLst>
              <a:ext uri="{FF2B5EF4-FFF2-40B4-BE49-F238E27FC236}">
                <a16:creationId xmlns:a16="http://schemas.microsoft.com/office/drawing/2014/main" id="{CB1329DE-F49F-4FD2-AC98-524253CD8FA6}"/>
              </a:ext>
            </a:extLst>
          </p:cNvPr>
          <p:cNvGrpSpPr/>
          <p:nvPr/>
        </p:nvGrpSpPr>
        <p:grpSpPr>
          <a:xfrm>
            <a:off x="8928076" y="2647850"/>
            <a:ext cx="4864508" cy="6024726"/>
            <a:chOff x="3736312" y="3606496"/>
            <a:chExt cx="3562029" cy="8045180"/>
          </a:xfrm>
        </p:grpSpPr>
        <p:sp>
          <p:nvSpPr>
            <p:cNvPr id="14" name="Rectangle 13">
              <a:extLst>
                <a:ext uri="{FF2B5EF4-FFF2-40B4-BE49-F238E27FC236}">
                  <a16:creationId xmlns:a16="http://schemas.microsoft.com/office/drawing/2014/main" id="{065C1125-04C0-46B1-A079-036952AB6618}"/>
                </a:ext>
              </a:extLst>
            </p:cNvPr>
            <p:cNvSpPr/>
            <p:nvPr/>
          </p:nvSpPr>
          <p:spPr>
            <a:xfrm>
              <a:off x="3736312" y="3606496"/>
              <a:ext cx="3562029" cy="8045180"/>
            </a:xfrm>
            <a:prstGeom prst="rect">
              <a:avLst/>
            </a:prstGeom>
          </p:spPr>
          <p:txBody>
            <a:bodyPr wrap="square">
              <a:spAutoFit/>
            </a:bodyPr>
            <a:lstStyle/>
            <a:p>
              <a:pPr marL="277813" indent="-171450">
                <a:spcBef>
                  <a:spcPts val="300"/>
                </a:spcBef>
                <a:buFont typeface="Wingdings" panose="05000000000000000000" pitchFamily="2" charset="2"/>
                <a:buChar char="Ø"/>
              </a:pPr>
              <a:r>
                <a:rPr lang="fr-FR" dirty="0">
                  <a:solidFill>
                    <a:srgbClr val="4D4D4D"/>
                  </a:solidFill>
                  <a:latin typeface="Helvetica" pitchFamily="2" charset="0"/>
                  <a:ea typeface="Helvetica Neue Light"/>
                  <a:cs typeface="Helvetica Neue Light"/>
                </a:rPr>
                <a:t> Les cours passés sont affichés avec une icône différente selon les informations d’assiduité : </a:t>
              </a:r>
            </a:p>
            <a:p>
              <a:pPr marL="628650" lvl="1" indent="-171450">
                <a:buFont typeface="Arial" panose="020B0604020202020204" pitchFamily="34" charset="0"/>
                <a:buChar char="•"/>
              </a:pPr>
              <a:r>
                <a:rPr lang="fr-FR" dirty="0">
                  <a:solidFill>
                    <a:srgbClr val="4D4D4D"/>
                  </a:solidFill>
                  <a:latin typeface="Helvetica" pitchFamily="2" charset="0"/>
                  <a:ea typeface="Helvetica Neue Light"/>
                  <a:cs typeface="Helvetica Neue Light"/>
                </a:rPr>
                <a:t>OK vert si le formateur a signé et si tous les apprenants ont une information d’assiduité</a:t>
              </a:r>
            </a:p>
            <a:p>
              <a:pPr marL="628650" lvl="1" indent="-171450">
                <a:buFont typeface="Arial" panose="020B0604020202020204" pitchFamily="34" charset="0"/>
                <a:buChar char="•"/>
              </a:pPr>
              <a:r>
                <a:rPr lang="fr-FR" dirty="0">
                  <a:solidFill>
                    <a:srgbClr val="4D4D4D"/>
                  </a:solidFill>
                  <a:latin typeface="Helvetica" pitchFamily="2" charset="0"/>
                  <a:ea typeface="Helvetica Neue Light"/>
                  <a:cs typeface="Helvetica Neue Light"/>
                </a:rPr>
                <a:t>Warning orange si le formateur a signé mais que </a:t>
              </a:r>
            </a:p>
            <a:p>
              <a:pPr marL="1085850" lvl="2" indent="-171450">
                <a:buFont typeface="Arial" panose="020B0604020202020204" pitchFamily="34" charset="0"/>
                <a:buChar char="•"/>
              </a:pPr>
              <a:r>
                <a:rPr lang="fr-FR" dirty="0">
                  <a:solidFill>
                    <a:srgbClr val="4D4D4D"/>
                  </a:solidFill>
                  <a:latin typeface="Helvetica" pitchFamily="2" charset="0"/>
                  <a:ea typeface="Helvetica Neue Light"/>
                  <a:cs typeface="Helvetica Neue Light"/>
                </a:rPr>
                <a:t>soit tout le monde est absent</a:t>
              </a:r>
            </a:p>
            <a:p>
              <a:pPr marL="1085850" lvl="2" indent="-171450">
                <a:buFont typeface="Arial" panose="020B0604020202020204" pitchFamily="34" charset="0"/>
                <a:buChar char="•"/>
              </a:pPr>
              <a:r>
                <a:rPr lang="fr-FR" dirty="0">
                  <a:solidFill>
                    <a:srgbClr val="4D4D4D"/>
                  </a:solidFill>
                  <a:latin typeface="Helvetica" pitchFamily="2" charset="0"/>
                  <a:ea typeface="Helvetica Neue Light"/>
                  <a:cs typeface="Helvetica Neue Light"/>
                </a:rPr>
                <a:t>soit il manque des informations d’assiduité</a:t>
              </a:r>
            </a:p>
            <a:p>
              <a:pPr marL="628650" lvl="1" indent="-171450">
                <a:buFont typeface="Arial" panose="020B0604020202020204" pitchFamily="34" charset="0"/>
                <a:buChar char="•"/>
              </a:pPr>
              <a:r>
                <a:rPr lang="fr-FR" dirty="0">
                  <a:solidFill>
                    <a:srgbClr val="4D4D4D"/>
                  </a:solidFill>
                  <a:latin typeface="Helvetica" pitchFamily="2" charset="0"/>
                  <a:ea typeface="Helvetica Neue Light"/>
                  <a:cs typeface="Helvetica Neue Light"/>
                </a:rPr>
                <a:t>Erreur rouge si le formateur n’a pas signé</a:t>
              </a:r>
            </a:p>
            <a:p>
              <a:pPr lvl="1"/>
              <a:endParaRPr lang="fr-FR" dirty="0">
                <a:solidFill>
                  <a:srgbClr val="4D4D4D"/>
                </a:solidFill>
                <a:latin typeface="Helvetica" pitchFamily="2" charset="0"/>
                <a:ea typeface="Helvetica Neue Light"/>
                <a:cs typeface="Helvetica Neue Light"/>
              </a:endParaRPr>
            </a:p>
            <a:p>
              <a:pPr marL="277813" indent="-171450">
                <a:spcBef>
                  <a:spcPts val="300"/>
                </a:spcBef>
                <a:buFont typeface="Wingdings" panose="05000000000000000000" pitchFamily="2" charset="2"/>
                <a:buChar char="Ø"/>
              </a:pPr>
              <a:r>
                <a:rPr lang="fr-FR" dirty="0">
                  <a:solidFill>
                    <a:srgbClr val="4D4D4D"/>
                  </a:solidFill>
                  <a:latin typeface="Helvetica" pitchFamily="2" charset="0"/>
                  <a:ea typeface="Helvetica Neue Light"/>
                  <a:cs typeface="Helvetica Neue Light"/>
                </a:rPr>
                <a:t> Les cours présents sont mis en valeur pour qu’ils soient signés en priorité, avec le temps restant pour signer.</a:t>
              </a:r>
            </a:p>
            <a:p>
              <a:pPr marL="277813" indent="-171450">
                <a:spcBef>
                  <a:spcPts val="300"/>
                </a:spcBef>
                <a:buFont typeface="Wingdings" panose="05000000000000000000" pitchFamily="2" charset="2"/>
                <a:buChar char="Ø"/>
              </a:pPr>
              <a:endParaRPr lang="fr-FR" dirty="0">
                <a:solidFill>
                  <a:srgbClr val="4D4D4D"/>
                </a:solidFill>
                <a:latin typeface="Helvetica" pitchFamily="2" charset="0"/>
                <a:ea typeface="Helvetica Neue Light"/>
                <a:cs typeface="Helvetica Neue Light"/>
              </a:endParaRPr>
            </a:p>
            <a:p>
              <a:pPr marL="277813" indent="-171450">
                <a:spcBef>
                  <a:spcPts val="300"/>
                </a:spcBef>
                <a:buFont typeface="Wingdings" panose="05000000000000000000" pitchFamily="2" charset="2"/>
                <a:buChar char="Ø"/>
              </a:pPr>
              <a:r>
                <a:rPr lang="fr-FR" dirty="0">
                  <a:solidFill>
                    <a:srgbClr val="4D4D4D"/>
                  </a:solidFill>
                  <a:latin typeface="Helvetica" pitchFamily="2" charset="0"/>
                  <a:ea typeface="Helvetica Neue Light"/>
                  <a:cs typeface="Helvetica Neue Light"/>
                </a:rPr>
                <a:t> Les cours futurs sont grisés car non accessibles pour signature.</a:t>
              </a:r>
            </a:p>
            <a:p>
              <a:pPr marL="628650" lvl="1" indent="-171450">
                <a:buFont typeface="Wingdings" panose="05000000000000000000" pitchFamily="2" charset="2"/>
                <a:buChar char="Ø"/>
              </a:pPr>
              <a:endParaRPr lang="fr-FR" dirty="0">
                <a:solidFill>
                  <a:srgbClr val="4D4D4D"/>
                </a:solidFill>
                <a:latin typeface="Helvetica" pitchFamily="2" charset="0"/>
                <a:ea typeface="Helvetica Neue Light"/>
                <a:cs typeface="Helvetica Neue Light"/>
              </a:endParaRPr>
            </a:p>
          </p:txBody>
        </p:sp>
        <p:pic>
          <p:nvPicPr>
            <p:cNvPr id="15" name="Picture 2">
              <a:extLst>
                <a:ext uri="{FF2B5EF4-FFF2-40B4-BE49-F238E27FC236}">
                  <a16:creationId xmlns:a16="http://schemas.microsoft.com/office/drawing/2014/main" id="{093838A8-D01C-4EC7-AAD8-5D1EAE34D83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34878" t="57497" r="61728" b="40239"/>
            <a:stretch/>
          </p:blipFill>
          <p:spPr bwMode="auto">
            <a:xfrm>
              <a:off x="3760931" y="5959337"/>
              <a:ext cx="309706" cy="480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2">
              <a:extLst>
                <a:ext uri="{FF2B5EF4-FFF2-40B4-BE49-F238E27FC236}">
                  <a16:creationId xmlns:a16="http://schemas.microsoft.com/office/drawing/2014/main" id="{6F60224E-7352-4162-BF9D-3C758DAC3CF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4854" t="65288" r="61963" b="31645"/>
            <a:stretch/>
          </p:blipFill>
          <p:spPr bwMode="auto">
            <a:xfrm>
              <a:off x="3752545" y="4945470"/>
              <a:ext cx="309706" cy="629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2">
              <a:extLst>
                <a:ext uri="{FF2B5EF4-FFF2-40B4-BE49-F238E27FC236}">
                  <a16:creationId xmlns:a16="http://schemas.microsoft.com/office/drawing/2014/main" id="{AC01F7A1-4509-4839-85ED-E6DD44C3DA4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4199" t="73352" r="61822" b="23031"/>
            <a:stretch/>
          </p:blipFill>
          <p:spPr bwMode="auto">
            <a:xfrm flipH="1">
              <a:off x="3752545" y="7800459"/>
              <a:ext cx="309706" cy="629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18" name="Groupe 17">
            <a:extLst>
              <a:ext uri="{FF2B5EF4-FFF2-40B4-BE49-F238E27FC236}">
                <a16:creationId xmlns:a16="http://schemas.microsoft.com/office/drawing/2014/main" id="{E023BAF3-A43B-4E83-B980-B34B61F74535}"/>
              </a:ext>
            </a:extLst>
          </p:cNvPr>
          <p:cNvGrpSpPr/>
          <p:nvPr/>
        </p:nvGrpSpPr>
        <p:grpSpPr>
          <a:xfrm>
            <a:off x="4829615" y="2922203"/>
            <a:ext cx="3562027" cy="5803155"/>
            <a:chOff x="4856955" y="1500171"/>
            <a:chExt cx="1844040" cy="3210808"/>
          </a:xfrm>
        </p:grpSpPr>
        <p:grpSp>
          <p:nvGrpSpPr>
            <p:cNvPr id="19" name="Groupe 18">
              <a:extLst>
                <a:ext uri="{FF2B5EF4-FFF2-40B4-BE49-F238E27FC236}">
                  <a16:creationId xmlns:a16="http://schemas.microsoft.com/office/drawing/2014/main" id="{5E63970A-D432-4F41-9E9E-5AAA27702A49}"/>
                </a:ext>
              </a:extLst>
            </p:cNvPr>
            <p:cNvGrpSpPr/>
            <p:nvPr/>
          </p:nvGrpSpPr>
          <p:grpSpPr>
            <a:xfrm>
              <a:off x="4856955" y="1500171"/>
              <a:ext cx="1844040" cy="3210808"/>
              <a:chOff x="4856955" y="1500171"/>
              <a:chExt cx="1844040" cy="3210808"/>
            </a:xfrm>
          </p:grpSpPr>
          <p:pic>
            <p:nvPicPr>
              <p:cNvPr id="21" name="Picture 2">
                <a:extLst>
                  <a:ext uri="{FF2B5EF4-FFF2-40B4-BE49-F238E27FC236}">
                    <a16:creationId xmlns:a16="http://schemas.microsoft.com/office/drawing/2014/main" id="{C65D5B85-4340-4990-93F0-204E28FF79F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08" t="32159" r="26644" b="1583"/>
              <a:stretch/>
            </p:blipFill>
            <p:spPr bwMode="auto">
              <a:xfrm>
                <a:off x="4856955" y="1500171"/>
                <a:ext cx="1844040" cy="32108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Image 21">
                <a:extLst>
                  <a:ext uri="{FF2B5EF4-FFF2-40B4-BE49-F238E27FC236}">
                    <a16:creationId xmlns:a16="http://schemas.microsoft.com/office/drawing/2014/main" id="{FE400891-8A6B-48B8-A978-169744D4DB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289" t="18065" r="22075" b="76686"/>
              <a:stretch/>
            </p:blipFill>
            <p:spPr>
              <a:xfrm>
                <a:off x="5320608" y="3852665"/>
                <a:ext cx="701476" cy="148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20" name="Image 19">
              <a:extLst>
                <a:ext uri="{FF2B5EF4-FFF2-40B4-BE49-F238E27FC236}">
                  <a16:creationId xmlns:a16="http://schemas.microsoft.com/office/drawing/2014/main" id="{EE12914B-E1AE-4802-A948-24F608A150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1008" t="13295" b="81122"/>
            <a:stretch/>
          </p:blipFill>
          <p:spPr>
            <a:xfrm>
              <a:off x="6202679" y="3802155"/>
              <a:ext cx="329139" cy="137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73246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latin typeface="Source Sans Pro"/>
              </a:rPr>
              <a:t>Lancement de l’émargement</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11</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pic>
        <p:nvPicPr>
          <p:cNvPr id="11" name="Image 10">
            <a:extLst>
              <a:ext uri="{FF2B5EF4-FFF2-40B4-BE49-F238E27FC236}">
                <a16:creationId xmlns:a16="http://schemas.microsoft.com/office/drawing/2014/main" id="{B0C82C0C-A2CD-41DE-949B-BF064D4875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536" y="2751481"/>
            <a:ext cx="2880320" cy="5331538"/>
          </a:xfrm>
          <a:prstGeom prst="rect">
            <a:avLst/>
          </a:prstGeom>
          <a:ln>
            <a:solidFill>
              <a:schemeClr val="bg1">
                <a:lumMod val="65000"/>
              </a:schemeClr>
            </a:solidFill>
          </a:ln>
          <a:effectLst>
            <a:outerShdw blurRad="50800" dist="38100" dir="2700000" algn="tl" rotWithShape="0">
              <a:prstClr val="black">
                <a:alpha val="40000"/>
              </a:prstClr>
            </a:outerShdw>
          </a:effectLst>
        </p:spPr>
      </p:pic>
      <p:cxnSp>
        <p:nvCxnSpPr>
          <p:cNvPr id="12" name="Connecteur droit avec flèche 11">
            <a:extLst>
              <a:ext uri="{FF2B5EF4-FFF2-40B4-BE49-F238E27FC236}">
                <a16:creationId xmlns:a16="http://schemas.microsoft.com/office/drawing/2014/main" id="{E7F00812-2E1F-4257-B6B7-21DF5BF90469}"/>
              </a:ext>
            </a:extLst>
          </p:cNvPr>
          <p:cNvCxnSpPr>
            <a:cxnSpLocks/>
          </p:cNvCxnSpPr>
          <p:nvPr/>
        </p:nvCxnSpPr>
        <p:spPr>
          <a:xfrm>
            <a:off x="7469312" y="7218114"/>
            <a:ext cx="1726206" cy="0"/>
          </a:xfrm>
          <a:prstGeom prst="straightConnector1">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B4717ECC-84EB-428E-9F76-290DF2B8694C}"/>
              </a:ext>
            </a:extLst>
          </p:cNvPr>
          <p:cNvGrpSpPr/>
          <p:nvPr/>
        </p:nvGrpSpPr>
        <p:grpSpPr>
          <a:xfrm>
            <a:off x="906542" y="2765093"/>
            <a:ext cx="2880320" cy="5374382"/>
            <a:chOff x="4856955" y="1500171"/>
            <a:chExt cx="1844040" cy="3210808"/>
          </a:xfrm>
        </p:grpSpPr>
        <p:grpSp>
          <p:nvGrpSpPr>
            <p:cNvPr id="14" name="Groupe 13">
              <a:extLst>
                <a:ext uri="{FF2B5EF4-FFF2-40B4-BE49-F238E27FC236}">
                  <a16:creationId xmlns:a16="http://schemas.microsoft.com/office/drawing/2014/main" id="{9F9B834D-A69D-4F03-822E-BB2A3F074B90}"/>
                </a:ext>
              </a:extLst>
            </p:cNvPr>
            <p:cNvGrpSpPr/>
            <p:nvPr/>
          </p:nvGrpSpPr>
          <p:grpSpPr>
            <a:xfrm>
              <a:off x="4856955" y="1500171"/>
              <a:ext cx="1844040" cy="3210808"/>
              <a:chOff x="4856955" y="1500171"/>
              <a:chExt cx="1844040" cy="3210808"/>
            </a:xfrm>
          </p:grpSpPr>
          <p:pic>
            <p:nvPicPr>
              <p:cNvPr id="16" name="Picture 2">
                <a:extLst>
                  <a:ext uri="{FF2B5EF4-FFF2-40B4-BE49-F238E27FC236}">
                    <a16:creationId xmlns:a16="http://schemas.microsoft.com/office/drawing/2014/main" id="{D3D9CB5E-8BD5-416E-9A33-67873E03A7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08" t="32159" r="26644" b="1583"/>
              <a:stretch/>
            </p:blipFill>
            <p:spPr bwMode="auto">
              <a:xfrm>
                <a:off x="4856955" y="1500171"/>
                <a:ext cx="1844040" cy="32108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Image 16">
                <a:extLst>
                  <a:ext uri="{FF2B5EF4-FFF2-40B4-BE49-F238E27FC236}">
                    <a16:creationId xmlns:a16="http://schemas.microsoft.com/office/drawing/2014/main" id="{D0552B59-A31D-48CF-8692-8FB2DE30AE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289" t="18065" r="22075" b="76686"/>
              <a:stretch/>
            </p:blipFill>
            <p:spPr>
              <a:xfrm>
                <a:off x="5320608" y="3852665"/>
                <a:ext cx="701476" cy="148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5" name="Image 14">
              <a:extLst>
                <a:ext uri="{FF2B5EF4-FFF2-40B4-BE49-F238E27FC236}">
                  <a16:creationId xmlns:a16="http://schemas.microsoft.com/office/drawing/2014/main" id="{7200DA9A-E2A3-4884-82A0-25C04FC0F1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008" t="13295" b="81122"/>
            <a:stretch/>
          </p:blipFill>
          <p:spPr>
            <a:xfrm>
              <a:off x="6202679" y="3802155"/>
              <a:ext cx="329139" cy="137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cxnSp>
        <p:nvCxnSpPr>
          <p:cNvPr id="18" name="Connecteur droit avec flèche 17">
            <a:extLst>
              <a:ext uri="{FF2B5EF4-FFF2-40B4-BE49-F238E27FC236}">
                <a16:creationId xmlns:a16="http://schemas.microsoft.com/office/drawing/2014/main" id="{6AB89988-C67B-4399-AAF4-854C160EB886}"/>
              </a:ext>
            </a:extLst>
          </p:cNvPr>
          <p:cNvCxnSpPr>
            <a:cxnSpLocks/>
          </p:cNvCxnSpPr>
          <p:nvPr/>
        </p:nvCxnSpPr>
        <p:spPr>
          <a:xfrm flipV="1">
            <a:off x="3522614" y="6847832"/>
            <a:ext cx="1228997" cy="1"/>
          </a:xfrm>
          <a:prstGeom prst="straightConnector1">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AA385FC2-EF35-4843-900A-8DC4073EF544}"/>
              </a:ext>
            </a:extLst>
          </p:cNvPr>
          <p:cNvSpPr txBox="1"/>
          <p:nvPr/>
        </p:nvSpPr>
        <p:spPr bwMode="auto">
          <a:xfrm>
            <a:off x="646735" y="1966454"/>
            <a:ext cx="3276750" cy="707886"/>
          </a:xfrm>
          <a:prstGeom prst="rect">
            <a:avLst/>
          </a:prstGeom>
        </p:spPr>
        <p:txBody>
          <a:bodyPr wrap="square">
            <a:spAutoFit/>
          </a:bodyPr>
          <a:lstStyle>
            <a:defPPr>
              <a:defRPr lang="en-US"/>
            </a:defPPr>
            <a:lvl1pPr marL="106363" algn="ctr">
              <a:lnSpc>
                <a:spcPct val="100000"/>
              </a:lnSpc>
              <a:spcBef>
                <a:spcPts val="300"/>
              </a:spcBef>
              <a:defRPr sz="1400">
                <a:solidFill>
                  <a:srgbClr val="4D4D4D"/>
                </a:solidFill>
                <a:ea typeface="Helvetica Neue Light"/>
                <a:cs typeface="Helvetica Neue Light"/>
              </a:defRPr>
            </a:lvl1pPr>
          </a:lstStyle>
          <a:p>
            <a:r>
              <a:rPr lang="fr-FR" sz="2000" b="1" dirty="0">
                <a:latin typeface="Helvetica" pitchFamily="2" charset="0"/>
                <a:ea typeface="+mn-ea"/>
                <a:cs typeface="+mn-cs"/>
                <a:sym typeface="Helvetica Neue Light"/>
              </a:rPr>
              <a:t>Sélectionnez la séance de cours à émarger</a:t>
            </a:r>
          </a:p>
        </p:txBody>
      </p:sp>
      <p:sp>
        <p:nvSpPr>
          <p:cNvPr id="26" name="ZoneTexte 25">
            <a:extLst>
              <a:ext uri="{FF2B5EF4-FFF2-40B4-BE49-F238E27FC236}">
                <a16:creationId xmlns:a16="http://schemas.microsoft.com/office/drawing/2014/main" id="{552729FE-0E58-4B72-9E96-DBCDAFF52681}"/>
              </a:ext>
            </a:extLst>
          </p:cNvPr>
          <p:cNvSpPr txBox="1"/>
          <p:nvPr/>
        </p:nvSpPr>
        <p:spPr bwMode="auto">
          <a:xfrm>
            <a:off x="4643213" y="1909837"/>
            <a:ext cx="3276750" cy="707886"/>
          </a:xfrm>
          <a:prstGeom prst="rect">
            <a:avLst/>
          </a:prstGeom>
        </p:spPr>
        <p:txBody>
          <a:bodyPr wrap="square">
            <a:spAutoFit/>
          </a:bodyPr>
          <a:lstStyle>
            <a:defPPr>
              <a:defRPr lang="en-US"/>
            </a:defPPr>
            <a:lvl1pPr marL="106363" algn="ctr">
              <a:lnSpc>
                <a:spcPct val="100000"/>
              </a:lnSpc>
              <a:spcBef>
                <a:spcPts val="300"/>
              </a:spcBef>
              <a:defRPr sz="1400">
                <a:solidFill>
                  <a:srgbClr val="4D4D4D"/>
                </a:solidFill>
                <a:ea typeface="Helvetica Neue Light"/>
                <a:cs typeface="Helvetica Neue Light"/>
              </a:defRPr>
            </a:lvl1pPr>
          </a:lstStyle>
          <a:p>
            <a:r>
              <a:rPr lang="fr-FR" sz="2000" b="1" dirty="0">
                <a:latin typeface="Helvetica" pitchFamily="2" charset="0"/>
                <a:ea typeface="+mn-ea"/>
                <a:cs typeface="+mn-cs"/>
                <a:sym typeface="Helvetica Neue Light"/>
              </a:rPr>
              <a:t>Signez pour indiquer votre présence</a:t>
            </a:r>
          </a:p>
        </p:txBody>
      </p:sp>
      <p:sp>
        <p:nvSpPr>
          <p:cNvPr id="27" name="ZoneTexte 26">
            <a:extLst>
              <a:ext uri="{FF2B5EF4-FFF2-40B4-BE49-F238E27FC236}">
                <a16:creationId xmlns:a16="http://schemas.microsoft.com/office/drawing/2014/main" id="{DB8AC182-A75D-4F81-9A7E-69C21F0CE236}"/>
              </a:ext>
            </a:extLst>
          </p:cNvPr>
          <p:cNvSpPr txBox="1"/>
          <p:nvPr/>
        </p:nvSpPr>
        <p:spPr bwMode="auto">
          <a:xfrm>
            <a:off x="9195518" y="1846200"/>
            <a:ext cx="3276750" cy="707886"/>
          </a:xfrm>
          <a:prstGeom prst="rect">
            <a:avLst/>
          </a:prstGeom>
        </p:spPr>
        <p:txBody>
          <a:bodyPr wrap="square">
            <a:spAutoFit/>
          </a:bodyPr>
          <a:lstStyle>
            <a:defPPr>
              <a:defRPr lang="en-US"/>
            </a:defPPr>
            <a:lvl1pPr marL="106363" algn="ctr">
              <a:lnSpc>
                <a:spcPct val="100000"/>
              </a:lnSpc>
              <a:spcBef>
                <a:spcPts val="300"/>
              </a:spcBef>
              <a:defRPr sz="1400">
                <a:solidFill>
                  <a:srgbClr val="4D4D4D"/>
                </a:solidFill>
                <a:ea typeface="Helvetica Neue Light"/>
                <a:cs typeface="Helvetica Neue Light"/>
              </a:defRPr>
            </a:lvl1pPr>
          </a:lstStyle>
          <a:p>
            <a:r>
              <a:rPr lang="fr-FR" sz="2000" b="1" dirty="0">
                <a:latin typeface="Helvetica" pitchFamily="2" charset="0"/>
                <a:ea typeface="+mn-ea"/>
                <a:cs typeface="+mn-cs"/>
                <a:sym typeface="Helvetica Neue Light"/>
              </a:rPr>
              <a:t>Pilotez le recueil des signatures étudiants</a:t>
            </a:r>
          </a:p>
        </p:txBody>
      </p:sp>
      <p:grpSp>
        <p:nvGrpSpPr>
          <p:cNvPr id="4" name="Groupe 3">
            <a:extLst>
              <a:ext uri="{FF2B5EF4-FFF2-40B4-BE49-F238E27FC236}">
                <a16:creationId xmlns:a16="http://schemas.microsoft.com/office/drawing/2014/main" id="{05EBA45F-1BD2-420E-9E36-CB574A04EF83}"/>
              </a:ext>
            </a:extLst>
          </p:cNvPr>
          <p:cNvGrpSpPr/>
          <p:nvPr/>
        </p:nvGrpSpPr>
        <p:grpSpPr>
          <a:xfrm>
            <a:off x="9400413" y="2751481"/>
            <a:ext cx="3056055" cy="5563351"/>
            <a:chOff x="9400413" y="2751481"/>
            <a:chExt cx="3056055" cy="5563351"/>
          </a:xfrm>
        </p:grpSpPr>
        <p:pic>
          <p:nvPicPr>
            <p:cNvPr id="9" name="Image 8">
              <a:extLst>
                <a:ext uri="{FF2B5EF4-FFF2-40B4-BE49-F238E27FC236}">
                  <a16:creationId xmlns:a16="http://schemas.microsoft.com/office/drawing/2014/main" id="{9D3023E0-5965-458F-8F62-C4D1735318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00413" y="2751481"/>
              <a:ext cx="3031734" cy="5374382"/>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9" name="Picture 4">
              <a:extLst>
                <a:ext uri="{FF2B5EF4-FFF2-40B4-BE49-F238E27FC236}">
                  <a16:creationId xmlns:a16="http://schemas.microsoft.com/office/drawing/2014/main" id="{140B73B6-88AD-42F0-B7CE-ED551B090CB8}"/>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0125" t="31362" r="66984" b="33857"/>
            <a:stretch/>
          </p:blipFill>
          <p:spPr bwMode="auto">
            <a:xfrm>
              <a:off x="9400414" y="5184668"/>
              <a:ext cx="3056054" cy="3130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a:extLst>
                <a:ext uri="{FF2B5EF4-FFF2-40B4-BE49-F238E27FC236}">
                  <a16:creationId xmlns:a16="http://schemas.microsoft.com/office/drawing/2014/main" id="{EEEEC304-46EC-4F4F-B85E-DB53EF8C773D}"/>
                </a:ext>
              </a:extLst>
            </p:cNvPr>
            <p:cNvSpPr txBox="1"/>
            <p:nvPr/>
          </p:nvSpPr>
          <p:spPr>
            <a:xfrm>
              <a:off x="10839300" y="4732211"/>
              <a:ext cx="288032" cy="276999"/>
            </a:xfrm>
            <a:prstGeom prst="rect">
              <a:avLst/>
            </a:prstGeom>
            <a:solidFill>
              <a:schemeClr val="bg1"/>
            </a:solidFill>
          </p:spPr>
          <p:txBody>
            <a:bodyPr wrap="square" rtlCol="0">
              <a:spAutoFit/>
            </a:bodyPr>
            <a:lstStyle/>
            <a:p>
              <a:r>
                <a:rPr lang="fr-FR" sz="1200" b="1" dirty="0">
                  <a:solidFill>
                    <a:srgbClr val="FF0000"/>
                  </a:solidFill>
                </a:rPr>
                <a:t>0</a:t>
              </a:r>
            </a:p>
          </p:txBody>
        </p:sp>
        <p:sp>
          <p:nvSpPr>
            <p:cNvPr id="21" name="ZoneTexte 20">
              <a:extLst>
                <a:ext uri="{FF2B5EF4-FFF2-40B4-BE49-F238E27FC236}">
                  <a16:creationId xmlns:a16="http://schemas.microsoft.com/office/drawing/2014/main" id="{9BA9BE2D-14F0-4F0A-B696-E1F6D2D6C090}"/>
                </a:ext>
              </a:extLst>
            </p:cNvPr>
            <p:cNvSpPr txBox="1"/>
            <p:nvPr/>
          </p:nvSpPr>
          <p:spPr bwMode="auto">
            <a:xfrm>
              <a:off x="10224219" y="4732211"/>
              <a:ext cx="288032" cy="276999"/>
            </a:xfrm>
            <a:prstGeom prst="rect">
              <a:avLst/>
            </a:prstGeom>
            <a:solidFill>
              <a:schemeClr val="bg1"/>
            </a:solidFill>
          </p:spPr>
          <p:txBody>
            <a:bodyPr wrap="square" rtlCol="0">
              <a:spAutoFit/>
            </a:bodyPr>
            <a:lstStyle/>
            <a:p>
              <a:r>
                <a:rPr lang="fr-FR" sz="1200" b="1" dirty="0">
                  <a:solidFill>
                    <a:srgbClr val="92D050"/>
                  </a:solidFill>
                </a:rPr>
                <a:t>0</a:t>
              </a:r>
            </a:p>
          </p:txBody>
        </p:sp>
        <p:sp>
          <p:nvSpPr>
            <p:cNvPr id="22" name="ZoneTexte 21">
              <a:extLst>
                <a:ext uri="{FF2B5EF4-FFF2-40B4-BE49-F238E27FC236}">
                  <a16:creationId xmlns:a16="http://schemas.microsoft.com/office/drawing/2014/main" id="{242755AF-E915-4B41-8825-B729D1AD819D}"/>
                </a:ext>
              </a:extLst>
            </p:cNvPr>
            <p:cNvSpPr txBox="1"/>
            <p:nvPr/>
          </p:nvSpPr>
          <p:spPr bwMode="auto">
            <a:xfrm>
              <a:off x="9668300" y="4747600"/>
              <a:ext cx="288032" cy="276999"/>
            </a:xfrm>
            <a:prstGeom prst="rect">
              <a:avLst/>
            </a:prstGeom>
            <a:solidFill>
              <a:schemeClr val="bg1"/>
            </a:solidFill>
          </p:spPr>
          <p:txBody>
            <a:bodyPr wrap="square" rtlCol="0">
              <a:spAutoFit/>
            </a:bodyPr>
            <a:lstStyle/>
            <a:p>
              <a:r>
                <a:rPr lang="fr-FR" sz="1200" b="1" dirty="0">
                  <a:solidFill>
                    <a:srgbClr val="92D050"/>
                  </a:solidFill>
                </a:rPr>
                <a:t>0</a:t>
              </a:r>
            </a:p>
          </p:txBody>
        </p:sp>
      </p:grpSp>
    </p:spTree>
    <p:extLst>
      <p:ext uri="{BB962C8B-B14F-4D97-AF65-F5344CB8AC3E}">
        <p14:creationId xmlns:p14="http://schemas.microsoft.com/office/powerpoint/2010/main" val="16883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t>Feuille de présence numérique</a:t>
            </a:r>
            <a:endParaRPr lang="fr-FR" sz="3600" dirty="0">
              <a:latin typeface="Source Sans Pro"/>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12</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
        <p:nvSpPr>
          <p:cNvPr id="31" name="Rectangle 30">
            <a:extLst>
              <a:ext uri="{FF2B5EF4-FFF2-40B4-BE49-F238E27FC236}">
                <a16:creationId xmlns:a16="http://schemas.microsoft.com/office/drawing/2014/main" id="{B6173482-C298-42C9-8F30-91251E2EBCE2}"/>
              </a:ext>
            </a:extLst>
          </p:cNvPr>
          <p:cNvSpPr/>
          <p:nvPr/>
        </p:nvSpPr>
        <p:spPr>
          <a:xfrm>
            <a:off x="286678" y="6632345"/>
            <a:ext cx="13001412" cy="2239844"/>
          </a:xfrm>
          <a:prstGeom prst="rect">
            <a:avLst/>
          </a:prstGeom>
        </p:spPr>
        <p:txBody>
          <a:bodyPr wrap="square">
            <a:spAutoFit/>
          </a:bodyPr>
          <a:lstStyle/>
          <a:p>
            <a:pPr marL="106363" lvl="0" algn="ctr">
              <a:lnSpc>
                <a:spcPct val="150000"/>
              </a:lnSpc>
            </a:pPr>
            <a:r>
              <a:rPr lang="fr-FR" sz="2400" dirty="0">
                <a:latin typeface="Helvetica" pitchFamily="2" charset="0"/>
              </a:rPr>
              <a:t>Les étudiants prévus sur la séance apparaissent en blanc au départ.</a:t>
            </a:r>
          </a:p>
          <a:p>
            <a:pPr marL="106363" lvl="0" algn="ctr">
              <a:lnSpc>
                <a:spcPct val="150000"/>
              </a:lnSpc>
            </a:pPr>
            <a:endParaRPr lang="fr-FR" sz="2400" dirty="0">
              <a:latin typeface="Helvetica" pitchFamily="2" charset="0"/>
            </a:endParaRPr>
          </a:p>
          <a:p>
            <a:pPr marL="106363" lvl="0" algn="ctr">
              <a:lnSpc>
                <a:spcPct val="150000"/>
              </a:lnSpc>
            </a:pPr>
            <a:r>
              <a:rPr lang="fr-FR" sz="2400" b="1" dirty="0">
                <a:latin typeface="Helvetica" pitchFamily="2" charset="0"/>
              </a:rPr>
              <a:t>Le service de scolarité peut avoir indiqué par avance une absence justifiée (orange).</a:t>
            </a:r>
          </a:p>
          <a:p>
            <a:pPr marL="106363" lvl="0" algn="ctr">
              <a:lnSpc>
                <a:spcPct val="150000"/>
              </a:lnSpc>
            </a:pPr>
            <a:r>
              <a:rPr lang="fr-FR" sz="2400" b="1" dirty="0">
                <a:latin typeface="Helvetica" pitchFamily="2" charset="0"/>
              </a:rPr>
              <a:t>Ne pas modifier le type d’absence pour les étudiants concernés.</a:t>
            </a:r>
          </a:p>
        </p:txBody>
      </p:sp>
      <p:pic>
        <p:nvPicPr>
          <p:cNvPr id="4" name="Image 3">
            <a:extLst>
              <a:ext uri="{FF2B5EF4-FFF2-40B4-BE49-F238E27FC236}">
                <a16:creationId xmlns:a16="http://schemas.microsoft.com/office/drawing/2014/main" id="{FF2AFFBB-8E77-44BF-95A8-9BB5D2A4B86C}"/>
              </a:ext>
            </a:extLst>
          </p:cNvPr>
          <p:cNvPicPr>
            <a:picLocks noChangeAspect="1"/>
          </p:cNvPicPr>
          <p:nvPr/>
        </p:nvPicPr>
        <p:blipFill>
          <a:blip r:embed="rId3"/>
          <a:stretch>
            <a:fillRect/>
          </a:stretch>
        </p:blipFill>
        <p:spPr>
          <a:xfrm>
            <a:off x="503139" y="1961530"/>
            <a:ext cx="11536385" cy="3972479"/>
          </a:xfrm>
          <a:prstGeom prst="rect">
            <a:avLst/>
          </a:prstGeom>
        </p:spPr>
      </p:pic>
      <p:cxnSp>
        <p:nvCxnSpPr>
          <p:cNvPr id="17" name="Connecteur droit avec flèche 16">
            <a:extLst>
              <a:ext uri="{FF2B5EF4-FFF2-40B4-BE49-F238E27FC236}">
                <a16:creationId xmlns:a16="http://schemas.microsoft.com/office/drawing/2014/main" id="{55BE8A8C-2FBF-421F-81AD-627E8AC07A49}"/>
              </a:ext>
            </a:extLst>
          </p:cNvPr>
          <p:cNvCxnSpPr>
            <a:cxnSpLocks/>
          </p:cNvCxnSpPr>
          <p:nvPr/>
        </p:nvCxnSpPr>
        <p:spPr bwMode="auto">
          <a:xfrm>
            <a:off x="12440230" y="6114899"/>
            <a:ext cx="0" cy="1823860"/>
          </a:xfrm>
          <a:prstGeom prst="straightConnector1">
            <a:avLst/>
          </a:prstGeom>
          <a:ln w="3810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0D58C630-E379-48A9-B5FE-3CF03E7E7E60}"/>
              </a:ext>
            </a:extLst>
          </p:cNvPr>
          <p:cNvCxnSpPr/>
          <p:nvPr/>
        </p:nvCxnSpPr>
        <p:spPr>
          <a:xfrm>
            <a:off x="8712051" y="4625826"/>
            <a:ext cx="3728179" cy="151216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08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latin typeface="Source Sans Pro"/>
              </a:rPr>
              <a:t>Modes de pilotage de l’émargement</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13</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
        <p:nvSpPr>
          <p:cNvPr id="7" name="Espace réservé du contenu 2">
            <a:extLst>
              <a:ext uri="{FF2B5EF4-FFF2-40B4-BE49-F238E27FC236}">
                <a16:creationId xmlns:a16="http://schemas.microsoft.com/office/drawing/2014/main" id="{E583F14F-50C2-40BD-822A-EBCB61CB852F}"/>
              </a:ext>
            </a:extLst>
          </p:cNvPr>
          <p:cNvSpPr>
            <a:spLocks noGrp="1"/>
          </p:cNvSpPr>
          <p:nvPr>
            <p:ph idx="1"/>
          </p:nvPr>
        </p:nvSpPr>
        <p:spPr>
          <a:xfrm>
            <a:off x="646734" y="2373108"/>
            <a:ext cx="13145849" cy="4487382"/>
          </a:xfrm>
        </p:spPr>
        <p:txBody>
          <a:bodyPr/>
          <a:lstStyle/>
          <a:p>
            <a:pPr>
              <a:buFont typeface="Wingdings" panose="05000000000000000000" pitchFamily="2" charset="2"/>
              <a:buChar char="v"/>
            </a:pPr>
            <a:r>
              <a:rPr lang="fr-FR" dirty="0"/>
              <a:t>  Différents modes sont disponibles et décrits dans le guide mis à votre disposition : </a:t>
            </a:r>
          </a:p>
          <a:p>
            <a:pPr marL="0" indent="0">
              <a:buNone/>
            </a:pPr>
            <a:endParaRPr lang="fr-FR" dirty="0"/>
          </a:p>
          <a:p>
            <a:pPr lvl="2"/>
            <a:r>
              <a:rPr lang="fr-FR" sz="2400" dirty="0"/>
              <a:t>Via un code de séance</a:t>
            </a:r>
          </a:p>
          <a:p>
            <a:pPr lvl="2"/>
            <a:endParaRPr lang="fr-FR" sz="2400" dirty="0"/>
          </a:p>
          <a:p>
            <a:pPr lvl="2"/>
            <a:r>
              <a:rPr lang="fr-FR" sz="2400" dirty="0"/>
              <a:t>En direct sur votre équipement.</a:t>
            </a:r>
          </a:p>
          <a:p>
            <a:pPr marL="1182687" lvl="2" indent="0">
              <a:buNone/>
            </a:pPr>
            <a:endParaRPr lang="fr-FR" sz="2400" dirty="0"/>
          </a:p>
          <a:p>
            <a:pPr lvl="2"/>
            <a:r>
              <a:rPr lang="fr-FR" sz="2400" dirty="0"/>
              <a:t>Via affectation des jetons de présence.</a:t>
            </a:r>
          </a:p>
          <a:p>
            <a:pPr lvl="2"/>
            <a:endParaRPr lang="fr-FR" sz="2400" dirty="0"/>
          </a:p>
          <a:p>
            <a:pPr lvl="2"/>
            <a:r>
              <a:rPr lang="fr-FR" sz="2400" dirty="0"/>
              <a:t>Via projection d’un QR Code transitoire qui sera scanné par les étudiants depuis leur appli.</a:t>
            </a:r>
          </a:p>
          <a:p>
            <a:pPr lvl="2"/>
            <a:endParaRPr lang="fr-FR" sz="2400" dirty="0"/>
          </a:p>
          <a:p>
            <a:pPr lvl="2"/>
            <a:r>
              <a:rPr lang="fr-FR" sz="2400" dirty="0"/>
              <a:t>Via une URL présentant aux étudiant la feuille de présence numérique (</a:t>
            </a:r>
            <a:r>
              <a:rPr lang="fr-FR" sz="2400" u="sng" dirty="0"/>
              <a:t>à ne pas utiliser</a:t>
            </a:r>
            <a:r>
              <a:rPr lang="fr-FR" sz="2400" dirty="0"/>
              <a:t>) .</a:t>
            </a:r>
          </a:p>
          <a:p>
            <a:pPr lvl="2"/>
            <a:endParaRPr lang="fr-FR" sz="2400" dirty="0"/>
          </a:p>
          <a:p>
            <a:pPr marL="0" indent="0">
              <a:buNone/>
            </a:pPr>
            <a:endParaRPr lang="fr-FR" dirty="0"/>
          </a:p>
        </p:txBody>
      </p:sp>
    </p:spTree>
    <p:extLst>
      <p:ext uri="{BB962C8B-B14F-4D97-AF65-F5344CB8AC3E}">
        <p14:creationId xmlns:p14="http://schemas.microsoft.com/office/powerpoint/2010/main" val="23602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t>Mode 1 : Signature par code de séance</a:t>
            </a:r>
            <a:endParaRPr lang="fr-FR" sz="3600" dirty="0">
              <a:latin typeface="Source Sans Pro"/>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14</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
        <p:nvSpPr>
          <p:cNvPr id="13" name="Rectangle 12">
            <a:extLst>
              <a:ext uri="{FF2B5EF4-FFF2-40B4-BE49-F238E27FC236}">
                <a16:creationId xmlns:a16="http://schemas.microsoft.com/office/drawing/2014/main" id="{BA51DC98-6F23-438D-94EC-62C29AF78F0B}"/>
              </a:ext>
            </a:extLst>
          </p:cNvPr>
          <p:cNvSpPr/>
          <p:nvPr/>
        </p:nvSpPr>
        <p:spPr bwMode="auto">
          <a:xfrm>
            <a:off x="10991299" y="1385466"/>
            <a:ext cx="2952328" cy="707886"/>
          </a:xfrm>
          <a:prstGeom prst="rect">
            <a:avLst/>
          </a:prstGeom>
        </p:spPr>
        <p:txBody>
          <a:bodyPr wrap="square">
            <a:spAutoFit/>
          </a:bodyPr>
          <a:lstStyle/>
          <a:p>
            <a:pPr algn="ctr"/>
            <a:r>
              <a:rPr lang="fr-FR" sz="2000" b="1" dirty="0">
                <a:solidFill>
                  <a:srgbClr val="4D4D4D"/>
                </a:solidFill>
                <a:latin typeface="Helvetica" pitchFamily="2" charset="0"/>
                <a:sym typeface="Helvetica Neue Light"/>
              </a:rPr>
              <a:t>1- Demandez à afficher le code de séance</a:t>
            </a:r>
          </a:p>
        </p:txBody>
      </p:sp>
      <p:cxnSp>
        <p:nvCxnSpPr>
          <p:cNvPr id="14" name="Connecteur droit avec flèche 13">
            <a:extLst>
              <a:ext uri="{FF2B5EF4-FFF2-40B4-BE49-F238E27FC236}">
                <a16:creationId xmlns:a16="http://schemas.microsoft.com/office/drawing/2014/main" id="{65045EF9-548E-444A-AA6B-690286C9DAA8}"/>
              </a:ext>
            </a:extLst>
          </p:cNvPr>
          <p:cNvCxnSpPr>
            <a:cxnSpLocks/>
          </p:cNvCxnSpPr>
          <p:nvPr/>
        </p:nvCxnSpPr>
        <p:spPr bwMode="auto">
          <a:xfrm rot="5400000">
            <a:off x="12591869" y="2385099"/>
            <a:ext cx="1578059" cy="823373"/>
          </a:xfrm>
          <a:prstGeom prst="bentConnector3">
            <a:avLst>
              <a:gd name="adj1" fmla="val 101909"/>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7614C8B-7EF6-4F0A-985C-EF1EB19E569A}"/>
              </a:ext>
            </a:extLst>
          </p:cNvPr>
          <p:cNvSpPr/>
          <p:nvPr/>
        </p:nvSpPr>
        <p:spPr bwMode="auto">
          <a:xfrm>
            <a:off x="6163393" y="1462205"/>
            <a:ext cx="3879109" cy="707886"/>
          </a:xfrm>
          <a:prstGeom prst="rect">
            <a:avLst/>
          </a:prstGeom>
        </p:spPr>
        <p:txBody>
          <a:bodyPr wrap="square">
            <a:spAutoFit/>
          </a:bodyPr>
          <a:lstStyle/>
          <a:p>
            <a:pPr algn="ctr"/>
            <a:r>
              <a:rPr lang="fr-FR" sz="2000" b="1" dirty="0">
                <a:solidFill>
                  <a:srgbClr val="4D4D4D"/>
                </a:solidFill>
                <a:latin typeface="Helvetica" pitchFamily="2" charset="0"/>
                <a:sym typeface="Helvetica Neue Light"/>
              </a:rPr>
              <a:t>2- Communiquez aux étudiants le code affiché</a:t>
            </a:r>
          </a:p>
        </p:txBody>
      </p:sp>
      <p:grpSp>
        <p:nvGrpSpPr>
          <p:cNvPr id="30" name="Groupe 29">
            <a:extLst>
              <a:ext uri="{FF2B5EF4-FFF2-40B4-BE49-F238E27FC236}">
                <a16:creationId xmlns:a16="http://schemas.microsoft.com/office/drawing/2014/main" id="{36B63DA3-AF18-436B-AF54-CBC30B117A39}"/>
              </a:ext>
            </a:extLst>
          </p:cNvPr>
          <p:cNvGrpSpPr/>
          <p:nvPr/>
        </p:nvGrpSpPr>
        <p:grpSpPr>
          <a:xfrm>
            <a:off x="2056943" y="2326971"/>
            <a:ext cx="10981966" cy="5545637"/>
            <a:chOff x="2056943" y="2992484"/>
            <a:chExt cx="10981966" cy="5545637"/>
          </a:xfrm>
        </p:grpSpPr>
        <p:pic>
          <p:nvPicPr>
            <p:cNvPr id="9" name="Image 8">
              <a:extLst>
                <a:ext uri="{FF2B5EF4-FFF2-40B4-BE49-F238E27FC236}">
                  <a16:creationId xmlns:a16="http://schemas.microsoft.com/office/drawing/2014/main" id="{FA97BCB0-7CC9-4DEA-B1C3-3F4EF69CC5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2145"/>
            <a:stretch/>
          </p:blipFill>
          <p:spPr>
            <a:xfrm>
              <a:off x="2064056" y="3425553"/>
              <a:ext cx="10974853" cy="511256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0" name="Ellipse 9">
              <a:extLst>
                <a:ext uri="{FF2B5EF4-FFF2-40B4-BE49-F238E27FC236}">
                  <a16:creationId xmlns:a16="http://schemas.microsoft.com/office/drawing/2014/main" id="{B6979D4D-4CA7-46A4-BC6B-F10628C32BB0}"/>
                </a:ext>
              </a:extLst>
            </p:cNvPr>
            <p:cNvSpPr/>
            <p:nvPr/>
          </p:nvSpPr>
          <p:spPr>
            <a:xfrm>
              <a:off x="12467463" y="4048741"/>
              <a:ext cx="501747" cy="405173"/>
            </a:xfrm>
            <a:prstGeom prst="ellipse">
              <a:avLst/>
            </a:prstGeom>
            <a:noFill/>
            <a:ln w="38100">
              <a:solidFill>
                <a:srgbClr val="D81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Helvetica" pitchFamily="2" charset="0"/>
              </a:endParaRPr>
            </a:p>
          </p:txBody>
        </p:sp>
        <p:sp>
          <p:nvSpPr>
            <p:cNvPr id="11" name="Ellipse 10">
              <a:extLst>
                <a:ext uri="{FF2B5EF4-FFF2-40B4-BE49-F238E27FC236}">
                  <a16:creationId xmlns:a16="http://schemas.microsoft.com/office/drawing/2014/main" id="{6FF493D0-996C-4196-9120-4696CA02C91E}"/>
                </a:ext>
              </a:extLst>
            </p:cNvPr>
            <p:cNvSpPr/>
            <p:nvPr/>
          </p:nvSpPr>
          <p:spPr>
            <a:xfrm>
              <a:off x="6878867" y="4048741"/>
              <a:ext cx="1385444" cy="405173"/>
            </a:xfrm>
            <a:prstGeom prst="ellipse">
              <a:avLst/>
            </a:prstGeom>
            <a:noFill/>
            <a:ln w="38100">
              <a:solidFill>
                <a:srgbClr val="D81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Helvetica" pitchFamily="2" charset="0"/>
              </a:endParaRPr>
            </a:p>
          </p:txBody>
        </p:sp>
        <p:cxnSp>
          <p:nvCxnSpPr>
            <p:cNvPr id="22" name="Connecteur droit avec flèche 21">
              <a:extLst>
                <a:ext uri="{FF2B5EF4-FFF2-40B4-BE49-F238E27FC236}">
                  <a16:creationId xmlns:a16="http://schemas.microsoft.com/office/drawing/2014/main" id="{9EF70DC7-F64D-4CF6-9605-E0734F3F3F3C}"/>
                </a:ext>
              </a:extLst>
            </p:cNvPr>
            <p:cNvCxnSpPr>
              <a:cxnSpLocks/>
            </p:cNvCxnSpPr>
            <p:nvPr/>
          </p:nvCxnSpPr>
          <p:spPr bwMode="auto">
            <a:xfrm flipH="1">
              <a:off x="7551482" y="2992484"/>
              <a:ext cx="20107" cy="913262"/>
            </a:xfrm>
            <a:prstGeom prst="straightConnector1">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9" name="Picture 4">
              <a:extLst>
                <a:ext uri="{FF2B5EF4-FFF2-40B4-BE49-F238E27FC236}">
                  <a16:creationId xmlns:a16="http://schemas.microsoft.com/office/drawing/2014/main" id="{76ED1A4B-ACA9-4F23-AC84-03F6EC894E8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0124" t="25329" r="72" b="30459"/>
            <a:stretch/>
          </p:blipFill>
          <p:spPr bwMode="auto">
            <a:xfrm>
              <a:off x="2056943" y="4472428"/>
              <a:ext cx="10981966" cy="364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1" name="Rectangle 30">
            <a:extLst>
              <a:ext uri="{FF2B5EF4-FFF2-40B4-BE49-F238E27FC236}">
                <a16:creationId xmlns:a16="http://schemas.microsoft.com/office/drawing/2014/main" id="{B6173482-C298-42C9-8F30-91251E2EBCE2}"/>
              </a:ext>
            </a:extLst>
          </p:cNvPr>
          <p:cNvSpPr/>
          <p:nvPr/>
        </p:nvSpPr>
        <p:spPr>
          <a:xfrm>
            <a:off x="463167" y="8119014"/>
            <a:ext cx="13001412" cy="1131848"/>
          </a:xfrm>
          <a:prstGeom prst="rect">
            <a:avLst/>
          </a:prstGeom>
        </p:spPr>
        <p:txBody>
          <a:bodyPr wrap="square">
            <a:spAutoFit/>
          </a:bodyPr>
          <a:lstStyle/>
          <a:p>
            <a:pPr marL="106363" lvl="0" algn="ctr">
              <a:lnSpc>
                <a:spcPct val="150000"/>
              </a:lnSpc>
            </a:pPr>
            <a:r>
              <a:rPr lang="fr-FR" sz="2400" b="1" dirty="0">
                <a:latin typeface="Helvetica" pitchFamily="2" charset="0"/>
              </a:rPr>
              <a:t>Pour pouvoir signer, l’étudiant doit saisir le code de séance, avant la fin de la séance.</a:t>
            </a:r>
          </a:p>
          <a:p>
            <a:pPr marL="106363" lvl="0" algn="ctr">
              <a:lnSpc>
                <a:spcPct val="150000"/>
              </a:lnSpc>
            </a:pPr>
            <a:r>
              <a:rPr lang="fr-FR" sz="2400" b="1" dirty="0">
                <a:latin typeface="Helvetica" pitchFamily="2" charset="0"/>
              </a:rPr>
              <a:t> Lorsque l’étudiant signe sur son Smartphone, il passe en vert et sa signature apparaît.</a:t>
            </a:r>
          </a:p>
        </p:txBody>
      </p:sp>
      <p:cxnSp>
        <p:nvCxnSpPr>
          <p:cNvPr id="15" name="Connecteur droit avec flèche 14">
            <a:extLst>
              <a:ext uri="{FF2B5EF4-FFF2-40B4-BE49-F238E27FC236}">
                <a16:creationId xmlns:a16="http://schemas.microsoft.com/office/drawing/2014/main" id="{70E5EA5D-A42C-4A1B-BEE1-6005CCE9B913}"/>
              </a:ext>
            </a:extLst>
          </p:cNvPr>
          <p:cNvCxnSpPr>
            <a:cxnSpLocks/>
          </p:cNvCxnSpPr>
          <p:nvPr/>
        </p:nvCxnSpPr>
        <p:spPr bwMode="auto">
          <a:xfrm>
            <a:off x="3095427" y="3065189"/>
            <a:ext cx="3986024" cy="266910"/>
          </a:xfrm>
          <a:prstGeom prst="straightConnector1">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05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8" name="Picture 2">
            <a:extLst>
              <a:ext uri="{FF2B5EF4-FFF2-40B4-BE49-F238E27FC236}">
                <a16:creationId xmlns:a16="http://schemas.microsoft.com/office/drawing/2014/main" id="{3806076B-FB3D-496C-B244-A242B5B7A1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54"/>
          <a:stretch/>
        </p:blipFill>
        <p:spPr bwMode="auto">
          <a:xfrm>
            <a:off x="2484492" y="2410114"/>
            <a:ext cx="9696160" cy="525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p:nvPr>
        </p:nvSpPr>
        <p:spPr bwMode="auto">
          <a:xfrm>
            <a:off x="646735" y="784368"/>
            <a:ext cx="12392174" cy="498598"/>
          </a:xfrm>
        </p:spPr>
        <p:txBody>
          <a:bodyPr/>
          <a:lstStyle/>
          <a:p>
            <a:pPr>
              <a:defRPr/>
            </a:pPr>
            <a:r>
              <a:rPr lang="fr-FR" sz="3600" dirty="0"/>
              <a:t>Mode 2 : Signature par jeton de présence</a:t>
            </a:r>
            <a:endParaRPr lang="fr-FR" sz="3600" dirty="0">
              <a:latin typeface="Source Sans Pro"/>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15</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
        <p:nvSpPr>
          <p:cNvPr id="13" name="Rectangle 12">
            <a:extLst>
              <a:ext uri="{FF2B5EF4-FFF2-40B4-BE49-F238E27FC236}">
                <a16:creationId xmlns:a16="http://schemas.microsoft.com/office/drawing/2014/main" id="{BA51DC98-6F23-438D-94EC-62C29AF78F0B}"/>
              </a:ext>
            </a:extLst>
          </p:cNvPr>
          <p:cNvSpPr/>
          <p:nvPr/>
        </p:nvSpPr>
        <p:spPr bwMode="auto">
          <a:xfrm>
            <a:off x="9933252" y="984476"/>
            <a:ext cx="4019671" cy="1323439"/>
          </a:xfrm>
          <a:prstGeom prst="rect">
            <a:avLst/>
          </a:prstGeom>
        </p:spPr>
        <p:txBody>
          <a:bodyPr wrap="square">
            <a:spAutoFit/>
          </a:bodyPr>
          <a:lstStyle/>
          <a:p>
            <a:pPr algn="ctr"/>
            <a:r>
              <a:rPr lang="fr-FR" sz="2000" b="1" dirty="0">
                <a:solidFill>
                  <a:srgbClr val="4D4D4D"/>
                </a:solidFill>
                <a:latin typeface="Helvetica" pitchFamily="2" charset="0"/>
                <a:sym typeface="Helvetica Neue Light"/>
              </a:rPr>
              <a:t>3- Possibilité de marquer Présent de façon globale tous les étudiants non marqués Absent</a:t>
            </a:r>
          </a:p>
        </p:txBody>
      </p:sp>
      <p:sp>
        <p:nvSpPr>
          <p:cNvPr id="21" name="Rectangle 20">
            <a:extLst>
              <a:ext uri="{FF2B5EF4-FFF2-40B4-BE49-F238E27FC236}">
                <a16:creationId xmlns:a16="http://schemas.microsoft.com/office/drawing/2014/main" id="{E7614C8B-7EF6-4F0A-985C-EF1EB19E569A}"/>
              </a:ext>
            </a:extLst>
          </p:cNvPr>
          <p:cNvSpPr/>
          <p:nvPr/>
        </p:nvSpPr>
        <p:spPr bwMode="auto">
          <a:xfrm>
            <a:off x="4319563" y="1564151"/>
            <a:ext cx="3879109" cy="400110"/>
          </a:xfrm>
          <a:prstGeom prst="rect">
            <a:avLst/>
          </a:prstGeom>
        </p:spPr>
        <p:txBody>
          <a:bodyPr wrap="square">
            <a:spAutoFit/>
          </a:bodyPr>
          <a:lstStyle/>
          <a:p>
            <a:pPr algn="ctr"/>
            <a:r>
              <a:rPr lang="fr-FR" sz="2000" b="1" dirty="0">
                <a:solidFill>
                  <a:srgbClr val="4D4D4D"/>
                </a:solidFill>
                <a:latin typeface="Helvetica" pitchFamily="2" charset="0"/>
                <a:sym typeface="Helvetica Neue Light"/>
              </a:rPr>
              <a:t>1- Se mettre en mode jeton</a:t>
            </a:r>
          </a:p>
        </p:txBody>
      </p:sp>
      <p:sp>
        <p:nvSpPr>
          <p:cNvPr id="31" name="Rectangle 30">
            <a:extLst>
              <a:ext uri="{FF2B5EF4-FFF2-40B4-BE49-F238E27FC236}">
                <a16:creationId xmlns:a16="http://schemas.microsoft.com/office/drawing/2014/main" id="{B6173482-C298-42C9-8F30-91251E2EBCE2}"/>
              </a:ext>
            </a:extLst>
          </p:cNvPr>
          <p:cNvSpPr/>
          <p:nvPr/>
        </p:nvSpPr>
        <p:spPr>
          <a:xfrm>
            <a:off x="2024170" y="8711379"/>
            <a:ext cx="10974853" cy="577850"/>
          </a:xfrm>
          <a:prstGeom prst="rect">
            <a:avLst/>
          </a:prstGeom>
        </p:spPr>
        <p:txBody>
          <a:bodyPr wrap="square">
            <a:spAutoFit/>
          </a:bodyPr>
          <a:lstStyle/>
          <a:p>
            <a:pPr marL="106363" lvl="0" algn="ctr">
              <a:lnSpc>
                <a:spcPct val="150000"/>
              </a:lnSpc>
            </a:pPr>
            <a:r>
              <a:rPr lang="fr-FR" sz="2400" b="1" dirty="0">
                <a:latin typeface="Helvetica" pitchFamily="2" charset="0"/>
              </a:rPr>
              <a:t>Lorsque l’étudiant signe sur son Smartphone, sa signature apparaît.</a:t>
            </a:r>
          </a:p>
        </p:txBody>
      </p:sp>
      <p:pic>
        <p:nvPicPr>
          <p:cNvPr id="16" name="Image 15">
            <a:extLst>
              <a:ext uri="{FF2B5EF4-FFF2-40B4-BE49-F238E27FC236}">
                <a16:creationId xmlns:a16="http://schemas.microsoft.com/office/drawing/2014/main" id="{87E7A1D4-AFA6-4E0D-A083-BC7C36027975}"/>
              </a:ext>
            </a:extLst>
          </p:cNvPr>
          <p:cNvPicPr/>
          <p:nvPr/>
        </p:nvPicPr>
        <p:blipFill rotWithShape="1">
          <a:blip r:embed="rId4"/>
          <a:srcRect l="24628" t="31502" r="72324" b="62772"/>
          <a:stretch/>
        </p:blipFill>
        <p:spPr bwMode="auto">
          <a:xfrm>
            <a:off x="2075099" y="4752528"/>
            <a:ext cx="288000" cy="298709"/>
          </a:xfrm>
          <a:prstGeom prst="rect">
            <a:avLst/>
          </a:prstGeom>
          <a:ln>
            <a:noFill/>
          </a:ln>
          <a:extLst>
            <a:ext uri="{53640926-AAD7-44D8-BBD7-CCE9431645EC}">
              <a14:shadowObscured xmlns:a14="http://schemas.microsoft.com/office/drawing/2010/main"/>
            </a:ext>
          </a:extLst>
        </p:spPr>
      </p:pic>
      <p:pic>
        <p:nvPicPr>
          <p:cNvPr id="17" name="Image 16">
            <a:extLst>
              <a:ext uri="{FF2B5EF4-FFF2-40B4-BE49-F238E27FC236}">
                <a16:creationId xmlns:a16="http://schemas.microsoft.com/office/drawing/2014/main" id="{7035AA62-1EB7-4221-8569-7DBAA1FD34AF}"/>
              </a:ext>
            </a:extLst>
          </p:cNvPr>
          <p:cNvPicPr/>
          <p:nvPr/>
        </p:nvPicPr>
        <p:blipFill rotWithShape="1">
          <a:blip r:embed="rId4"/>
          <a:srcRect l="27535" t="32651" r="69649" b="62996"/>
          <a:stretch/>
        </p:blipFill>
        <p:spPr bwMode="auto">
          <a:xfrm>
            <a:off x="2087286" y="5055481"/>
            <a:ext cx="288000" cy="216000"/>
          </a:xfrm>
          <a:prstGeom prst="rect">
            <a:avLst/>
          </a:prstGeom>
          <a:ln>
            <a:no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921E797E-7EA2-4930-A712-68301DABEF21}"/>
              </a:ext>
            </a:extLst>
          </p:cNvPr>
          <p:cNvSpPr/>
          <p:nvPr/>
        </p:nvSpPr>
        <p:spPr>
          <a:xfrm>
            <a:off x="143099" y="4569160"/>
            <a:ext cx="2170891" cy="723275"/>
          </a:xfrm>
          <a:prstGeom prst="rect">
            <a:avLst/>
          </a:prstGeom>
        </p:spPr>
        <p:txBody>
          <a:bodyPr wrap="square">
            <a:spAutoFit/>
          </a:bodyPr>
          <a:lstStyle/>
          <a:p>
            <a:pPr marL="106363" algn="ctr">
              <a:lnSpc>
                <a:spcPct val="100000"/>
              </a:lnSpc>
              <a:spcBef>
                <a:spcPts val="300"/>
              </a:spcBef>
            </a:pPr>
            <a:r>
              <a:rPr lang="fr-FR" sz="1200" dirty="0">
                <a:solidFill>
                  <a:srgbClr val="4D4D4D"/>
                </a:solidFill>
                <a:latin typeface="Helvetica" pitchFamily="2" charset="0"/>
                <a:ea typeface="Helvetica Neue Light"/>
                <a:cs typeface="Helvetica Neue Light"/>
                <a:sym typeface="Helvetica Neue Light"/>
              </a:rPr>
              <a:t>.</a:t>
            </a:r>
          </a:p>
          <a:p>
            <a:pPr marL="106363" algn="ctr">
              <a:lnSpc>
                <a:spcPct val="100000"/>
              </a:lnSpc>
              <a:spcBef>
                <a:spcPts val="300"/>
              </a:spcBef>
            </a:pPr>
            <a:r>
              <a:rPr lang="fr-FR" sz="1200" dirty="0">
                <a:solidFill>
                  <a:srgbClr val="4D4D4D"/>
                </a:solidFill>
                <a:latin typeface="Helvetica" pitchFamily="2" charset="0"/>
                <a:ea typeface="Helvetica Neue Light"/>
                <a:cs typeface="Helvetica Neue Light"/>
                <a:sym typeface="Helvetica Neue Light"/>
              </a:rPr>
              <a:t>Pour marquer présent :</a:t>
            </a:r>
          </a:p>
          <a:p>
            <a:pPr marL="106363" algn="ctr">
              <a:lnSpc>
                <a:spcPct val="100000"/>
              </a:lnSpc>
              <a:spcBef>
                <a:spcPts val="300"/>
              </a:spcBef>
            </a:pPr>
            <a:r>
              <a:rPr lang="fr-FR" sz="1200" dirty="0">
                <a:solidFill>
                  <a:srgbClr val="4D4D4D"/>
                </a:solidFill>
                <a:latin typeface="Helvetica" pitchFamily="2" charset="0"/>
                <a:ea typeface="Helvetica Neue Light"/>
                <a:cs typeface="Helvetica Neue Light"/>
                <a:sym typeface="Helvetica Neue Light"/>
              </a:rPr>
              <a:t>Pour marquer absent : </a:t>
            </a:r>
            <a:endParaRPr lang="fr-FR" sz="700" dirty="0">
              <a:solidFill>
                <a:schemeClr val="bg1">
                  <a:lumMod val="65000"/>
                </a:schemeClr>
              </a:solidFill>
              <a:latin typeface="Helvetica" pitchFamily="2" charset="0"/>
              <a:ea typeface="Helvetica Neue Light"/>
              <a:cs typeface="Helvetica Neue Light"/>
              <a:sym typeface="Helvetica Neue Light"/>
            </a:endParaRPr>
          </a:p>
        </p:txBody>
      </p:sp>
      <p:sp>
        <p:nvSpPr>
          <p:cNvPr id="23" name="Ellipse 22">
            <a:extLst>
              <a:ext uri="{FF2B5EF4-FFF2-40B4-BE49-F238E27FC236}">
                <a16:creationId xmlns:a16="http://schemas.microsoft.com/office/drawing/2014/main" id="{C85FA1BE-CB0D-41A4-A6EB-E99FEF14B1DE}"/>
              </a:ext>
            </a:extLst>
          </p:cNvPr>
          <p:cNvSpPr/>
          <p:nvPr/>
        </p:nvSpPr>
        <p:spPr>
          <a:xfrm>
            <a:off x="10511477" y="3091409"/>
            <a:ext cx="533608" cy="483882"/>
          </a:xfrm>
          <a:prstGeom prst="ellipse">
            <a:avLst/>
          </a:prstGeom>
          <a:noFill/>
          <a:ln w="38100">
            <a:solidFill>
              <a:srgbClr val="D81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Helvetica" pitchFamily="2" charset="0"/>
            </a:endParaRPr>
          </a:p>
        </p:txBody>
      </p:sp>
      <p:cxnSp>
        <p:nvCxnSpPr>
          <p:cNvPr id="24" name="Connecteur droit avec flèche 23">
            <a:extLst>
              <a:ext uri="{FF2B5EF4-FFF2-40B4-BE49-F238E27FC236}">
                <a16:creationId xmlns:a16="http://schemas.microsoft.com/office/drawing/2014/main" id="{ADC8D3A2-BF63-4C3A-9660-5F104FA65FFA}"/>
              </a:ext>
            </a:extLst>
          </p:cNvPr>
          <p:cNvCxnSpPr>
            <a:cxnSpLocks/>
          </p:cNvCxnSpPr>
          <p:nvPr/>
        </p:nvCxnSpPr>
        <p:spPr>
          <a:xfrm>
            <a:off x="8063979" y="1964261"/>
            <a:ext cx="2394891" cy="1127148"/>
          </a:xfrm>
          <a:prstGeom prst="straightConnector1">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65045EF9-548E-444A-AA6B-690286C9DAA8}"/>
              </a:ext>
            </a:extLst>
          </p:cNvPr>
          <p:cNvCxnSpPr>
            <a:cxnSpLocks/>
          </p:cNvCxnSpPr>
          <p:nvPr/>
        </p:nvCxnSpPr>
        <p:spPr bwMode="auto">
          <a:xfrm rot="5400000">
            <a:off x="11893874" y="2472718"/>
            <a:ext cx="1753974" cy="885436"/>
          </a:xfrm>
          <a:prstGeom prst="bentConnector3">
            <a:avLst>
              <a:gd name="adj1" fmla="val 100529"/>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F2F1E8A-E78E-4A29-89DC-73ED3C9AEE0A}"/>
              </a:ext>
            </a:extLst>
          </p:cNvPr>
          <p:cNvSpPr/>
          <p:nvPr/>
        </p:nvSpPr>
        <p:spPr bwMode="auto">
          <a:xfrm>
            <a:off x="165311" y="3329682"/>
            <a:ext cx="2371463" cy="1015663"/>
          </a:xfrm>
          <a:prstGeom prst="rect">
            <a:avLst/>
          </a:prstGeom>
        </p:spPr>
        <p:txBody>
          <a:bodyPr wrap="square">
            <a:spAutoFit/>
          </a:bodyPr>
          <a:lstStyle/>
          <a:p>
            <a:pPr algn="ctr"/>
            <a:r>
              <a:rPr lang="fr-FR" sz="2000" b="1" dirty="0">
                <a:solidFill>
                  <a:srgbClr val="4D4D4D"/>
                </a:solidFill>
                <a:latin typeface="Helvetica" pitchFamily="2" charset="0"/>
                <a:sym typeface="Helvetica Neue Light"/>
              </a:rPr>
              <a:t>2- Relevez les présents et les absents</a:t>
            </a:r>
          </a:p>
        </p:txBody>
      </p:sp>
      <p:sp>
        <p:nvSpPr>
          <p:cNvPr id="33" name="Rectangle 32">
            <a:extLst>
              <a:ext uri="{FF2B5EF4-FFF2-40B4-BE49-F238E27FC236}">
                <a16:creationId xmlns:a16="http://schemas.microsoft.com/office/drawing/2014/main" id="{BDB7271E-8F72-4FDC-B9F0-053A73DCA9DC}"/>
              </a:ext>
            </a:extLst>
          </p:cNvPr>
          <p:cNvSpPr/>
          <p:nvPr/>
        </p:nvSpPr>
        <p:spPr bwMode="auto">
          <a:xfrm>
            <a:off x="287115" y="8048862"/>
            <a:ext cx="13825536" cy="577850"/>
          </a:xfrm>
          <a:prstGeom prst="rect">
            <a:avLst/>
          </a:prstGeom>
        </p:spPr>
        <p:txBody>
          <a:bodyPr wrap="square">
            <a:spAutoFit/>
          </a:bodyPr>
          <a:lstStyle/>
          <a:p>
            <a:pPr marL="106363" lvl="0" algn="ctr">
              <a:lnSpc>
                <a:spcPct val="150000"/>
              </a:lnSpc>
            </a:pPr>
            <a:r>
              <a:rPr lang="fr-FR" sz="2400" b="1" dirty="0">
                <a:latin typeface="Helvetica" pitchFamily="2" charset="0"/>
              </a:rPr>
              <a:t>Tous les étudiants marqués Présent (en vert) sont autorisés à signer, même après la séance. </a:t>
            </a:r>
          </a:p>
        </p:txBody>
      </p:sp>
    </p:spTree>
    <p:extLst>
      <p:ext uri="{BB962C8B-B14F-4D97-AF65-F5344CB8AC3E}">
        <p14:creationId xmlns:p14="http://schemas.microsoft.com/office/powerpoint/2010/main" val="81762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t>Mode 3 : Signature sur le poste du formateur</a:t>
            </a:r>
            <a:endParaRPr lang="fr-FR" sz="3600" dirty="0">
              <a:latin typeface="Source Sans Pro"/>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16</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pic>
        <p:nvPicPr>
          <p:cNvPr id="19" name="Picture 2">
            <a:extLst>
              <a:ext uri="{FF2B5EF4-FFF2-40B4-BE49-F238E27FC236}">
                <a16:creationId xmlns:a16="http://schemas.microsoft.com/office/drawing/2014/main" id="{478486C5-7844-4324-9065-E98AD39AFE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54"/>
          <a:stretch/>
        </p:blipFill>
        <p:spPr bwMode="auto">
          <a:xfrm>
            <a:off x="3733775" y="1589211"/>
            <a:ext cx="6695353" cy="362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9D4A3FB-AE2B-46CD-A673-11E3D597A0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715"/>
          <a:stretch/>
        </p:blipFill>
        <p:spPr bwMode="auto">
          <a:xfrm>
            <a:off x="3733775" y="5509646"/>
            <a:ext cx="6634460" cy="358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Connecteur droit avec flèche 25">
            <a:extLst>
              <a:ext uri="{FF2B5EF4-FFF2-40B4-BE49-F238E27FC236}">
                <a16:creationId xmlns:a16="http://schemas.microsoft.com/office/drawing/2014/main" id="{0140F994-09DD-4D3F-BCBA-E09ABB174886}"/>
              </a:ext>
            </a:extLst>
          </p:cNvPr>
          <p:cNvCxnSpPr>
            <a:cxnSpLocks/>
          </p:cNvCxnSpPr>
          <p:nvPr/>
        </p:nvCxnSpPr>
        <p:spPr>
          <a:xfrm>
            <a:off x="3095427" y="3065189"/>
            <a:ext cx="3986024" cy="266910"/>
          </a:xfrm>
          <a:prstGeom prst="straightConnector1">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7C7349CC-CD3C-4E92-9ADF-46E83A7CD947}"/>
              </a:ext>
            </a:extLst>
          </p:cNvPr>
          <p:cNvCxnSpPr>
            <a:cxnSpLocks/>
          </p:cNvCxnSpPr>
          <p:nvPr/>
        </p:nvCxnSpPr>
        <p:spPr>
          <a:xfrm>
            <a:off x="2024169" y="6321907"/>
            <a:ext cx="4455634" cy="608175"/>
          </a:xfrm>
          <a:prstGeom prst="straightConnector1">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EE025B6-86E7-4B26-BBAE-5192B6DCE33F}"/>
              </a:ext>
            </a:extLst>
          </p:cNvPr>
          <p:cNvSpPr/>
          <p:nvPr/>
        </p:nvSpPr>
        <p:spPr bwMode="auto">
          <a:xfrm>
            <a:off x="84615" y="2629259"/>
            <a:ext cx="3879109" cy="707886"/>
          </a:xfrm>
          <a:prstGeom prst="rect">
            <a:avLst/>
          </a:prstGeom>
        </p:spPr>
        <p:txBody>
          <a:bodyPr wrap="square">
            <a:spAutoFit/>
          </a:bodyPr>
          <a:lstStyle/>
          <a:p>
            <a:pPr algn="ctr"/>
            <a:r>
              <a:rPr lang="fr-FR" sz="2000" b="1" dirty="0">
                <a:solidFill>
                  <a:srgbClr val="4D4D4D"/>
                </a:solidFill>
                <a:latin typeface="Helvetica" pitchFamily="2" charset="0"/>
                <a:sym typeface="Helvetica Neue Light"/>
              </a:rPr>
              <a:t>1- Cliquer sur le nom du stagiaire</a:t>
            </a:r>
          </a:p>
        </p:txBody>
      </p:sp>
      <p:sp>
        <p:nvSpPr>
          <p:cNvPr id="30" name="Rectangle 29">
            <a:extLst>
              <a:ext uri="{FF2B5EF4-FFF2-40B4-BE49-F238E27FC236}">
                <a16:creationId xmlns:a16="http://schemas.microsoft.com/office/drawing/2014/main" id="{A145B40B-8DA7-451F-B442-A592E4211302}"/>
              </a:ext>
            </a:extLst>
          </p:cNvPr>
          <p:cNvSpPr/>
          <p:nvPr/>
        </p:nvSpPr>
        <p:spPr bwMode="auto">
          <a:xfrm>
            <a:off x="84615" y="5837130"/>
            <a:ext cx="3879109" cy="400110"/>
          </a:xfrm>
          <a:prstGeom prst="rect">
            <a:avLst/>
          </a:prstGeom>
        </p:spPr>
        <p:txBody>
          <a:bodyPr wrap="square">
            <a:spAutoFit/>
          </a:bodyPr>
          <a:lstStyle/>
          <a:p>
            <a:pPr algn="ctr"/>
            <a:r>
              <a:rPr lang="fr-FR" sz="2000" b="1" dirty="0">
                <a:solidFill>
                  <a:srgbClr val="4D4D4D"/>
                </a:solidFill>
                <a:latin typeface="Helvetica" pitchFamily="2" charset="0"/>
                <a:sym typeface="Helvetica Neue Light"/>
              </a:rPr>
              <a:t>2- Le faire signer</a:t>
            </a:r>
          </a:p>
        </p:txBody>
      </p:sp>
      <p:sp>
        <p:nvSpPr>
          <p:cNvPr id="32" name="Rectangle 31">
            <a:extLst>
              <a:ext uri="{FF2B5EF4-FFF2-40B4-BE49-F238E27FC236}">
                <a16:creationId xmlns:a16="http://schemas.microsoft.com/office/drawing/2014/main" id="{2D8BF330-FD19-4CBF-86FC-AD9AEC022D55}"/>
              </a:ext>
            </a:extLst>
          </p:cNvPr>
          <p:cNvSpPr/>
          <p:nvPr/>
        </p:nvSpPr>
        <p:spPr bwMode="auto">
          <a:xfrm>
            <a:off x="10271276" y="575080"/>
            <a:ext cx="3879109" cy="707886"/>
          </a:xfrm>
          <a:prstGeom prst="rect">
            <a:avLst/>
          </a:prstGeom>
        </p:spPr>
        <p:txBody>
          <a:bodyPr wrap="square">
            <a:spAutoFit/>
          </a:bodyPr>
          <a:lstStyle/>
          <a:p>
            <a:pPr algn="ctr"/>
            <a:r>
              <a:rPr lang="fr-FR" sz="2000" b="1" i="1" dirty="0">
                <a:solidFill>
                  <a:srgbClr val="4D4D4D"/>
                </a:solidFill>
                <a:latin typeface="Helvetica" pitchFamily="2" charset="0"/>
                <a:sym typeface="Helvetica Neue Light"/>
              </a:rPr>
              <a:t>A utiliser de façon exceptionnelle</a:t>
            </a:r>
          </a:p>
        </p:txBody>
      </p:sp>
    </p:spTree>
    <p:extLst>
      <p:ext uri="{BB962C8B-B14F-4D97-AF65-F5344CB8AC3E}">
        <p14:creationId xmlns:p14="http://schemas.microsoft.com/office/powerpoint/2010/main" val="195388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t>Mode 4 : Signature par </a:t>
            </a:r>
            <a:r>
              <a:rPr lang="fr-FR" sz="3600" dirty="0" err="1"/>
              <a:t>QRCode</a:t>
            </a:r>
            <a:r>
              <a:rPr lang="fr-FR" sz="3600" dirty="0"/>
              <a:t> Rotatif</a:t>
            </a:r>
            <a:endParaRPr lang="fr-FR" sz="3600" dirty="0">
              <a:latin typeface="Source Sans Pro"/>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17</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cxnSp>
        <p:nvCxnSpPr>
          <p:cNvPr id="26" name="Connecteur droit avec flèche 25">
            <a:extLst>
              <a:ext uri="{FF2B5EF4-FFF2-40B4-BE49-F238E27FC236}">
                <a16:creationId xmlns:a16="http://schemas.microsoft.com/office/drawing/2014/main" id="{0140F994-09DD-4D3F-BCBA-E09ABB174886}"/>
              </a:ext>
            </a:extLst>
          </p:cNvPr>
          <p:cNvCxnSpPr>
            <a:cxnSpLocks/>
          </p:cNvCxnSpPr>
          <p:nvPr/>
        </p:nvCxnSpPr>
        <p:spPr>
          <a:xfrm>
            <a:off x="3095427" y="3065189"/>
            <a:ext cx="3986024" cy="266910"/>
          </a:xfrm>
          <a:prstGeom prst="straightConnector1">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EE025B6-86E7-4B26-BBAE-5192B6DCE33F}"/>
              </a:ext>
            </a:extLst>
          </p:cNvPr>
          <p:cNvSpPr/>
          <p:nvPr/>
        </p:nvSpPr>
        <p:spPr bwMode="auto">
          <a:xfrm>
            <a:off x="-1" y="4109383"/>
            <a:ext cx="2303339" cy="1323439"/>
          </a:xfrm>
          <a:prstGeom prst="rect">
            <a:avLst/>
          </a:prstGeom>
        </p:spPr>
        <p:txBody>
          <a:bodyPr wrap="square">
            <a:spAutoFit/>
          </a:bodyPr>
          <a:lstStyle/>
          <a:p>
            <a:pPr algn="ctr"/>
            <a:r>
              <a:rPr lang="fr-FR" sz="2000" b="1" dirty="0">
                <a:solidFill>
                  <a:srgbClr val="4D4D4D"/>
                </a:solidFill>
                <a:latin typeface="Helvetica" pitchFamily="2" charset="0"/>
                <a:sym typeface="Helvetica Neue Light"/>
              </a:rPr>
              <a:t>2- Projeter le QR Code (il change toutes les 10 secondes)</a:t>
            </a:r>
          </a:p>
        </p:txBody>
      </p:sp>
      <p:pic>
        <p:nvPicPr>
          <p:cNvPr id="14" name="Image 13">
            <a:extLst>
              <a:ext uri="{FF2B5EF4-FFF2-40B4-BE49-F238E27FC236}">
                <a16:creationId xmlns:a16="http://schemas.microsoft.com/office/drawing/2014/main" id="{69AAFEBB-E3FA-4CE8-8A5E-4C32304977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1806" y="2602729"/>
            <a:ext cx="10285038" cy="5524959"/>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5" name="Ellipse 14">
            <a:extLst>
              <a:ext uri="{FF2B5EF4-FFF2-40B4-BE49-F238E27FC236}">
                <a16:creationId xmlns:a16="http://schemas.microsoft.com/office/drawing/2014/main" id="{EB709AD4-5BBC-4F4E-B399-AD9F261F9CE7}"/>
              </a:ext>
            </a:extLst>
          </p:cNvPr>
          <p:cNvSpPr/>
          <p:nvPr/>
        </p:nvSpPr>
        <p:spPr>
          <a:xfrm>
            <a:off x="11430067" y="3329682"/>
            <a:ext cx="450335" cy="360040"/>
          </a:xfrm>
          <a:prstGeom prst="ellipse">
            <a:avLst/>
          </a:prstGeom>
          <a:noFill/>
          <a:ln w="38100">
            <a:solidFill>
              <a:srgbClr val="D81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Helvetica" pitchFamily="2" charset="0"/>
            </a:endParaRPr>
          </a:p>
        </p:txBody>
      </p:sp>
      <p:sp>
        <p:nvSpPr>
          <p:cNvPr id="16" name="Rectangle 15">
            <a:extLst>
              <a:ext uri="{FF2B5EF4-FFF2-40B4-BE49-F238E27FC236}">
                <a16:creationId xmlns:a16="http://schemas.microsoft.com/office/drawing/2014/main" id="{A48F4158-3CAA-49D2-911D-4A34085528CD}"/>
              </a:ext>
            </a:extLst>
          </p:cNvPr>
          <p:cNvSpPr/>
          <p:nvPr/>
        </p:nvSpPr>
        <p:spPr bwMode="auto">
          <a:xfrm>
            <a:off x="6842822" y="1790705"/>
            <a:ext cx="3879109" cy="400110"/>
          </a:xfrm>
          <a:prstGeom prst="rect">
            <a:avLst/>
          </a:prstGeom>
        </p:spPr>
        <p:txBody>
          <a:bodyPr wrap="square">
            <a:spAutoFit/>
          </a:bodyPr>
          <a:lstStyle/>
          <a:p>
            <a:pPr algn="ctr"/>
            <a:r>
              <a:rPr lang="fr-FR" sz="2000" b="1" dirty="0">
                <a:solidFill>
                  <a:srgbClr val="4D4D4D"/>
                </a:solidFill>
                <a:latin typeface="Helvetica" pitchFamily="2" charset="0"/>
                <a:sym typeface="Helvetica Neue Light"/>
              </a:rPr>
              <a:t>1- Se mettre en mode QR</a:t>
            </a:r>
          </a:p>
        </p:txBody>
      </p:sp>
      <p:cxnSp>
        <p:nvCxnSpPr>
          <p:cNvPr id="17" name="Connecteur droit avec flèche 16">
            <a:extLst>
              <a:ext uri="{FF2B5EF4-FFF2-40B4-BE49-F238E27FC236}">
                <a16:creationId xmlns:a16="http://schemas.microsoft.com/office/drawing/2014/main" id="{11ED9081-FAAC-4323-9635-48F816E52664}"/>
              </a:ext>
            </a:extLst>
          </p:cNvPr>
          <p:cNvCxnSpPr>
            <a:cxnSpLocks/>
          </p:cNvCxnSpPr>
          <p:nvPr/>
        </p:nvCxnSpPr>
        <p:spPr bwMode="auto">
          <a:xfrm>
            <a:off x="8928075" y="2190815"/>
            <a:ext cx="2232248" cy="935037"/>
          </a:xfrm>
          <a:prstGeom prst="straightConnector1">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967286-2BDB-44C4-8984-1E634F5DB895}"/>
              </a:ext>
            </a:extLst>
          </p:cNvPr>
          <p:cNvSpPr/>
          <p:nvPr/>
        </p:nvSpPr>
        <p:spPr bwMode="auto">
          <a:xfrm>
            <a:off x="9913475" y="577615"/>
            <a:ext cx="3879109" cy="1015663"/>
          </a:xfrm>
          <a:prstGeom prst="rect">
            <a:avLst/>
          </a:prstGeom>
        </p:spPr>
        <p:txBody>
          <a:bodyPr wrap="square">
            <a:spAutoFit/>
          </a:bodyPr>
          <a:lstStyle/>
          <a:p>
            <a:pPr algn="ctr"/>
            <a:r>
              <a:rPr lang="fr-FR" sz="2000" b="1" i="1" dirty="0">
                <a:solidFill>
                  <a:srgbClr val="4D4D4D"/>
                </a:solidFill>
                <a:latin typeface="Helvetica" pitchFamily="2" charset="0"/>
                <a:sym typeface="Helvetica Neue Light"/>
              </a:rPr>
              <a:t>Nécessite de projeter son écran (utilisation du portail sur PC)</a:t>
            </a:r>
          </a:p>
        </p:txBody>
      </p:sp>
      <p:sp>
        <p:nvSpPr>
          <p:cNvPr id="23" name="Rectangle 22">
            <a:extLst>
              <a:ext uri="{FF2B5EF4-FFF2-40B4-BE49-F238E27FC236}">
                <a16:creationId xmlns:a16="http://schemas.microsoft.com/office/drawing/2014/main" id="{240CE991-5BE2-47F5-B579-A497A4D456D4}"/>
              </a:ext>
            </a:extLst>
          </p:cNvPr>
          <p:cNvSpPr/>
          <p:nvPr/>
        </p:nvSpPr>
        <p:spPr bwMode="auto">
          <a:xfrm>
            <a:off x="463167" y="8119014"/>
            <a:ext cx="13001412" cy="1131848"/>
          </a:xfrm>
          <a:prstGeom prst="rect">
            <a:avLst/>
          </a:prstGeom>
        </p:spPr>
        <p:txBody>
          <a:bodyPr wrap="square">
            <a:spAutoFit/>
          </a:bodyPr>
          <a:lstStyle/>
          <a:p>
            <a:pPr marL="106363" lvl="0" algn="ctr">
              <a:lnSpc>
                <a:spcPct val="150000"/>
              </a:lnSpc>
            </a:pPr>
            <a:r>
              <a:rPr lang="fr-FR" sz="2400" b="1" dirty="0">
                <a:latin typeface="Helvetica" pitchFamily="2" charset="0"/>
              </a:rPr>
              <a:t>Pour pouvoir signer, l’étudiant doit scanner le </a:t>
            </a:r>
            <a:r>
              <a:rPr lang="fr-FR" sz="2400" b="1" dirty="0" err="1">
                <a:latin typeface="Helvetica" pitchFamily="2" charset="0"/>
              </a:rPr>
              <a:t>QRCode</a:t>
            </a:r>
            <a:r>
              <a:rPr lang="fr-FR" sz="2400" b="1" dirty="0">
                <a:latin typeface="Helvetica" pitchFamily="2" charset="0"/>
              </a:rPr>
              <a:t> avec son appli STUDENT.</a:t>
            </a:r>
          </a:p>
          <a:p>
            <a:pPr marL="106363" lvl="0" algn="ctr">
              <a:lnSpc>
                <a:spcPct val="150000"/>
              </a:lnSpc>
            </a:pPr>
            <a:r>
              <a:rPr lang="fr-FR" sz="2400" b="1" dirty="0">
                <a:latin typeface="Helvetica" pitchFamily="2" charset="0"/>
              </a:rPr>
              <a:t> Lorsque l’étudiant signe sur son Smartphone, il passe en vert et sa signature apparaît.</a:t>
            </a:r>
          </a:p>
        </p:txBody>
      </p:sp>
    </p:spTree>
    <p:extLst>
      <p:ext uri="{BB962C8B-B14F-4D97-AF65-F5344CB8AC3E}">
        <p14:creationId xmlns:p14="http://schemas.microsoft.com/office/powerpoint/2010/main" val="331184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FB27E-8D35-4B6B-B2F1-6BB3C4F884B6}"/>
              </a:ext>
            </a:extLst>
          </p:cNvPr>
          <p:cNvSpPr>
            <a:spLocks noGrp="1"/>
          </p:cNvSpPr>
          <p:nvPr>
            <p:ph type="title"/>
          </p:nvPr>
        </p:nvSpPr>
        <p:spPr>
          <a:xfrm>
            <a:off x="646734" y="687419"/>
            <a:ext cx="13609015" cy="692497"/>
          </a:xfrm>
        </p:spPr>
        <p:txBody>
          <a:bodyPr/>
          <a:lstStyle/>
          <a:p>
            <a:r>
              <a:rPr lang="fr-FR" dirty="0"/>
              <a:t>Fermeture à la signature en fin de séance (+ 10mn)</a:t>
            </a:r>
          </a:p>
        </p:txBody>
      </p:sp>
      <p:sp>
        <p:nvSpPr>
          <p:cNvPr id="4" name="Espace réservé du numéro de diapositive 3">
            <a:extLst>
              <a:ext uri="{FF2B5EF4-FFF2-40B4-BE49-F238E27FC236}">
                <a16:creationId xmlns:a16="http://schemas.microsoft.com/office/drawing/2014/main" id="{2BB581FF-7E7A-4F4F-A6F7-5AC0114E1B64}"/>
              </a:ext>
            </a:extLst>
          </p:cNvPr>
          <p:cNvSpPr>
            <a:spLocks noGrp="1"/>
          </p:cNvSpPr>
          <p:nvPr>
            <p:ph type="sldNum" sz="quarter" idx="12"/>
          </p:nvPr>
        </p:nvSpPr>
        <p:spPr>
          <a:xfrm>
            <a:off x="11664379" y="9611240"/>
            <a:ext cx="2091479" cy="430887"/>
          </a:xfrm>
        </p:spPr>
        <p:txBody>
          <a:bodyPr/>
          <a:lstStyle/>
          <a:p>
            <a:pPr>
              <a:defRPr/>
            </a:pPr>
            <a:fld id="{935F9AA5-BE22-4C36-8B95-5AA10E261444}" type="slidenum">
              <a:rPr lang="fr-FR" smtClean="0"/>
              <a:t>18</a:t>
            </a:fld>
            <a:endParaRPr lang="fr-FR" dirty="0"/>
          </a:p>
        </p:txBody>
      </p:sp>
      <p:pic>
        <p:nvPicPr>
          <p:cNvPr id="8" name="Image 7">
            <a:extLst>
              <a:ext uri="{FF2B5EF4-FFF2-40B4-BE49-F238E27FC236}">
                <a16:creationId xmlns:a16="http://schemas.microsoft.com/office/drawing/2014/main" id="{097D1D92-5C92-4B9B-937E-A786342A6C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
        <p:nvSpPr>
          <p:cNvPr id="19" name="ZoneTexte 18">
            <a:extLst>
              <a:ext uri="{FF2B5EF4-FFF2-40B4-BE49-F238E27FC236}">
                <a16:creationId xmlns:a16="http://schemas.microsoft.com/office/drawing/2014/main" id="{923BF64A-DC49-4A34-A502-14139C6A2D32}"/>
              </a:ext>
            </a:extLst>
          </p:cNvPr>
          <p:cNvSpPr txBox="1"/>
          <p:nvPr/>
        </p:nvSpPr>
        <p:spPr>
          <a:xfrm>
            <a:off x="357499" y="7729652"/>
            <a:ext cx="13540751" cy="1731243"/>
          </a:xfrm>
          <a:prstGeom prst="rect">
            <a:avLst/>
          </a:prstGeom>
        </p:spPr>
        <p:txBody>
          <a:bodyPr wrap="square">
            <a:spAutoFit/>
          </a:bodyPr>
          <a:lstStyle>
            <a:defPPr>
              <a:defRPr lang="en-US"/>
            </a:defPPr>
            <a:lvl1pPr marL="106363" algn="ctr">
              <a:lnSpc>
                <a:spcPct val="100000"/>
              </a:lnSpc>
              <a:spcBef>
                <a:spcPts val="300"/>
              </a:spcBef>
              <a:defRPr sz="1200">
                <a:solidFill>
                  <a:srgbClr val="4D4D4D"/>
                </a:solidFill>
                <a:latin typeface="Helvetica" pitchFamily="2" charset="0"/>
                <a:ea typeface="Helvetica Neue Light"/>
                <a:cs typeface="Helvetica Neue Light"/>
              </a:defRPr>
            </a:lvl1pPr>
          </a:lstStyle>
          <a:p>
            <a:r>
              <a:rPr lang="fr-FR" sz="2400" dirty="0"/>
              <a:t>Tous les apprenants  n’ayant pas signé ou n’ayant pas été marqué PRESENT (vert), ne bénéficiant pas d’une ABSENCE JUSTIFIEE (orange)  seront automatiquement mis en ABSENCE INJUSTIFIEE (rouge).</a:t>
            </a:r>
          </a:p>
          <a:p>
            <a:r>
              <a:rPr lang="fr-FR" sz="3200" b="1" dirty="0">
                <a:solidFill>
                  <a:schemeClr val="tx1"/>
                </a:solidFill>
              </a:rPr>
              <a:t>Ne repassez pas une absence justifiée en absence injustifiée.       </a:t>
            </a:r>
            <a:r>
              <a:rPr lang="fr-FR" sz="2400" b="1" dirty="0">
                <a:solidFill>
                  <a:schemeClr val="tx1"/>
                </a:solidFill>
              </a:rPr>
              <a:t>   </a:t>
            </a:r>
          </a:p>
        </p:txBody>
      </p:sp>
      <p:pic>
        <p:nvPicPr>
          <p:cNvPr id="3" name="Image 2">
            <a:extLst>
              <a:ext uri="{FF2B5EF4-FFF2-40B4-BE49-F238E27FC236}">
                <a16:creationId xmlns:a16="http://schemas.microsoft.com/office/drawing/2014/main" id="{70D990D7-07A0-4D8E-9518-33AE696D727F}"/>
              </a:ext>
            </a:extLst>
          </p:cNvPr>
          <p:cNvPicPr>
            <a:picLocks noChangeAspect="1"/>
          </p:cNvPicPr>
          <p:nvPr/>
        </p:nvPicPr>
        <p:blipFill>
          <a:blip r:embed="rId3"/>
          <a:stretch>
            <a:fillRect/>
          </a:stretch>
        </p:blipFill>
        <p:spPr>
          <a:xfrm>
            <a:off x="958230" y="1939037"/>
            <a:ext cx="11751888" cy="5364731"/>
          </a:xfrm>
          <a:prstGeom prst="rect">
            <a:avLst/>
          </a:prstGeom>
        </p:spPr>
      </p:pic>
    </p:spTree>
    <p:extLst>
      <p:ext uri="{BB962C8B-B14F-4D97-AF65-F5344CB8AC3E}">
        <p14:creationId xmlns:p14="http://schemas.microsoft.com/office/powerpoint/2010/main" val="267270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FB27E-8D35-4B6B-B2F1-6BB3C4F884B6}"/>
              </a:ext>
            </a:extLst>
          </p:cNvPr>
          <p:cNvSpPr>
            <a:spLocks noGrp="1"/>
          </p:cNvSpPr>
          <p:nvPr>
            <p:ph type="title"/>
          </p:nvPr>
        </p:nvSpPr>
        <p:spPr>
          <a:xfrm>
            <a:off x="646735" y="687419"/>
            <a:ext cx="12392174" cy="692497"/>
          </a:xfrm>
        </p:spPr>
        <p:txBody>
          <a:bodyPr/>
          <a:lstStyle/>
          <a:p>
            <a:r>
              <a:rPr lang="fr-FR" dirty="0"/>
              <a:t>Que faire si un étudiant ne peut pas signer ?</a:t>
            </a:r>
          </a:p>
        </p:txBody>
      </p:sp>
      <p:sp>
        <p:nvSpPr>
          <p:cNvPr id="3" name="Espace réservé du contenu 2">
            <a:extLst>
              <a:ext uri="{FF2B5EF4-FFF2-40B4-BE49-F238E27FC236}">
                <a16:creationId xmlns:a16="http://schemas.microsoft.com/office/drawing/2014/main" id="{1B79A66D-6F31-4A5A-812C-C86D6A718239}"/>
              </a:ext>
            </a:extLst>
          </p:cNvPr>
          <p:cNvSpPr>
            <a:spLocks noGrp="1"/>
          </p:cNvSpPr>
          <p:nvPr>
            <p:ph idx="1"/>
          </p:nvPr>
        </p:nvSpPr>
        <p:spPr>
          <a:xfrm>
            <a:off x="646734" y="1961530"/>
            <a:ext cx="13145849" cy="2492990"/>
          </a:xfrm>
        </p:spPr>
        <p:txBody>
          <a:bodyPr/>
          <a:lstStyle/>
          <a:p>
            <a:pPr>
              <a:buFont typeface="Wingdings" panose="05000000000000000000" pitchFamily="2" charset="2"/>
              <a:buChar char="v"/>
            </a:pPr>
            <a:r>
              <a:rPr lang="fr-FR" dirty="0"/>
              <a:t>  Causes possibles : </a:t>
            </a:r>
          </a:p>
          <a:p>
            <a:pPr marL="0" indent="0">
              <a:buNone/>
            </a:pPr>
            <a:endParaRPr lang="fr-FR" dirty="0"/>
          </a:p>
          <a:p>
            <a:pPr lvl="2"/>
            <a:r>
              <a:rPr lang="fr-FR" sz="2400" dirty="0"/>
              <a:t>Problème de Smartphone (inexistant, déchargé, oublié, sans connexion Wifi, sans données mobiles, choix de ne pas l’utiliser pour émarger).</a:t>
            </a:r>
          </a:p>
          <a:p>
            <a:pPr marL="1182687" lvl="2" indent="0">
              <a:buNone/>
            </a:pPr>
            <a:endParaRPr lang="fr-FR" sz="2400" dirty="0"/>
          </a:p>
          <a:p>
            <a:pPr lvl="2"/>
            <a:r>
              <a:rPr lang="fr-FR" sz="2400" dirty="0"/>
              <a:t>Pas de PC connecté à internet à disposition de l’étudiant.</a:t>
            </a:r>
          </a:p>
          <a:p>
            <a:pPr marL="0" indent="0">
              <a:buNone/>
            </a:pPr>
            <a:endParaRPr lang="fr-FR" dirty="0"/>
          </a:p>
        </p:txBody>
      </p:sp>
      <p:sp>
        <p:nvSpPr>
          <p:cNvPr id="4" name="Espace réservé du numéro de diapositive 3">
            <a:extLst>
              <a:ext uri="{FF2B5EF4-FFF2-40B4-BE49-F238E27FC236}">
                <a16:creationId xmlns:a16="http://schemas.microsoft.com/office/drawing/2014/main" id="{2BB581FF-7E7A-4F4F-A6F7-5AC0114E1B64}"/>
              </a:ext>
            </a:extLst>
          </p:cNvPr>
          <p:cNvSpPr>
            <a:spLocks noGrp="1"/>
          </p:cNvSpPr>
          <p:nvPr>
            <p:ph type="sldNum" sz="quarter" idx="12"/>
          </p:nvPr>
        </p:nvSpPr>
        <p:spPr/>
        <p:txBody>
          <a:bodyPr/>
          <a:lstStyle/>
          <a:p>
            <a:pPr>
              <a:defRPr/>
            </a:pPr>
            <a:fld id="{935F9AA5-BE22-4C36-8B95-5AA10E261444}" type="slidenum">
              <a:rPr lang="fr-FR" smtClean="0"/>
              <a:t>19</a:t>
            </a:fld>
            <a:endParaRPr lang="fr-FR"/>
          </a:p>
        </p:txBody>
      </p:sp>
      <p:sp>
        <p:nvSpPr>
          <p:cNvPr id="5" name="Espace réservé du contenu 2">
            <a:extLst>
              <a:ext uri="{FF2B5EF4-FFF2-40B4-BE49-F238E27FC236}">
                <a16:creationId xmlns:a16="http://schemas.microsoft.com/office/drawing/2014/main" id="{95A2C9B2-865D-4EB3-B729-84C032CFE866}"/>
              </a:ext>
            </a:extLst>
          </p:cNvPr>
          <p:cNvSpPr txBox="1">
            <a:spLocks/>
          </p:cNvSpPr>
          <p:nvPr/>
        </p:nvSpPr>
        <p:spPr bwMode="auto">
          <a:xfrm>
            <a:off x="646735" y="4913858"/>
            <a:ext cx="13145848" cy="4487382"/>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buFont typeface="Wingdings" panose="05000000000000000000" pitchFamily="2" charset="2"/>
              <a:buChar char="v"/>
            </a:pPr>
            <a:r>
              <a:rPr lang="fr-FR" dirty="0"/>
              <a:t>  Solutions</a:t>
            </a:r>
          </a:p>
          <a:p>
            <a:pPr marL="0" indent="0">
              <a:buFont typeface="Arial"/>
              <a:buNone/>
            </a:pPr>
            <a:endParaRPr lang="fr-FR" dirty="0"/>
          </a:p>
          <a:p>
            <a:pPr lvl="2"/>
            <a:r>
              <a:rPr lang="fr-FR" sz="2400" dirty="0"/>
              <a:t>Tout d’abord, marquez l’étudiant présent via le bouton                 .  Un jeton de présence horodaté est affecté à l’étudiant, comme s’il avait signé.</a:t>
            </a:r>
          </a:p>
          <a:p>
            <a:pPr marL="1182687" lvl="2" indent="0">
              <a:buFont typeface="Source Sans Pro"/>
              <a:buNone/>
            </a:pPr>
            <a:endParaRPr lang="fr-FR" sz="2400" dirty="0"/>
          </a:p>
          <a:p>
            <a:pPr lvl="2"/>
            <a:r>
              <a:rPr lang="fr-FR" sz="2400" dirty="0"/>
              <a:t>Lorsque l’étudiant se reconnectera à SoWeSign (sur son Smartphone, ou sur un PC), il lui sera automatiquement demandé de signer pour la séance.</a:t>
            </a:r>
          </a:p>
          <a:p>
            <a:pPr lvl="2"/>
            <a:endParaRPr lang="fr-FR" sz="2400" dirty="0"/>
          </a:p>
          <a:p>
            <a:pPr lvl="2"/>
            <a:r>
              <a:rPr lang="fr-FR" sz="2400" dirty="0"/>
              <a:t>Vous pouvez  aussi le faire signer sur votre poste (à titre exceptionnel), en cliquant sur son nom, la fenêtre de signature est alors présentée.</a:t>
            </a:r>
          </a:p>
          <a:p>
            <a:pPr lvl="2"/>
            <a:endParaRPr lang="fr-FR" sz="2400" dirty="0"/>
          </a:p>
          <a:p>
            <a:pPr lvl="2"/>
            <a:r>
              <a:rPr lang="fr-FR" sz="2400" dirty="0"/>
              <a:t>Vous pouvez l’orienter vers le secrétariat de le formation, si le problème est récurrent.</a:t>
            </a:r>
          </a:p>
          <a:p>
            <a:pPr marL="0" indent="0">
              <a:buFont typeface="Arial"/>
              <a:buNone/>
            </a:pPr>
            <a:endParaRPr lang="fr-FR" dirty="0"/>
          </a:p>
        </p:txBody>
      </p:sp>
      <p:pic>
        <p:nvPicPr>
          <p:cNvPr id="6" name="Image 5">
            <a:extLst>
              <a:ext uri="{FF2B5EF4-FFF2-40B4-BE49-F238E27FC236}">
                <a16:creationId xmlns:a16="http://schemas.microsoft.com/office/drawing/2014/main" id="{188C987F-5802-445D-839A-C67D88976D47}"/>
              </a:ext>
            </a:extLst>
          </p:cNvPr>
          <p:cNvPicPr/>
          <p:nvPr/>
        </p:nvPicPr>
        <p:blipFill rotWithShape="1">
          <a:blip r:embed="rId2"/>
          <a:srcRect l="24628" t="31502" r="72324" b="62772"/>
          <a:stretch/>
        </p:blipFill>
        <p:spPr bwMode="auto">
          <a:xfrm>
            <a:off x="9144099" y="5201890"/>
            <a:ext cx="755607" cy="837320"/>
          </a:xfrm>
          <a:prstGeom prst="rect">
            <a:avLst/>
          </a:prstGeom>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3328AD55-BA10-4E14-BBBF-AFF2B1F2E2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Tree>
    <p:extLst>
      <p:ext uri="{BB962C8B-B14F-4D97-AF65-F5344CB8AC3E}">
        <p14:creationId xmlns:p14="http://schemas.microsoft.com/office/powerpoint/2010/main" val="1855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latin typeface="Source Sans Pro"/>
              </a:rPr>
              <a:t>Dispositifs Formateurs et Etudiants</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2</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
        <p:nvSpPr>
          <p:cNvPr id="9" name="Rectangle 8">
            <a:extLst>
              <a:ext uri="{FF2B5EF4-FFF2-40B4-BE49-F238E27FC236}">
                <a16:creationId xmlns:a16="http://schemas.microsoft.com/office/drawing/2014/main" id="{3AC8E66F-9E6D-475B-8A90-301DED892407}"/>
              </a:ext>
            </a:extLst>
          </p:cNvPr>
          <p:cNvSpPr/>
          <p:nvPr/>
        </p:nvSpPr>
        <p:spPr>
          <a:xfrm>
            <a:off x="9120231" y="8217515"/>
            <a:ext cx="3354750" cy="584775"/>
          </a:xfrm>
          <a:prstGeom prst="rect">
            <a:avLst/>
          </a:prstGeom>
        </p:spPr>
        <p:txBody>
          <a:bodyPr wrap="square">
            <a:spAutoFit/>
          </a:bodyPr>
          <a:lstStyle/>
          <a:p>
            <a:pPr marL="106363" algn="ctr">
              <a:lnSpc>
                <a:spcPct val="100000"/>
              </a:lnSpc>
              <a:spcBef>
                <a:spcPts val="300"/>
              </a:spcBef>
            </a:pPr>
            <a:r>
              <a:rPr lang="fr-FR" sz="1600" dirty="0">
                <a:solidFill>
                  <a:srgbClr val="4D4D4D"/>
                </a:solidFill>
                <a:latin typeface="Helvetica" pitchFamily="2" charset="0"/>
                <a:ea typeface="Helvetica Neue Light"/>
                <a:cs typeface="Helvetica Neue Light"/>
                <a:sym typeface="Helvetica Neue Light"/>
                <a:hlinkClick r:id="rId3"/>
              </a:rPr>
              <a:t>https://app.sowesign.com</a:t>
            </a:r>
            <a:br>
              <a:rPr lang="fr-FR" sz="1600" dirty="0">
                <a:solidFill>
                  <a:srgbClr val="4D4D4D"/>
                </a:solidFill>
                <a:latin typeface="Helvetica" pitchFamily="2" charset="0"/>
                <a:ea typeface="Helvetica Neue Light"/>
                <a:cs typeface="Helvetica Neue Light"/>
                <a:sym typeface="Helvetica Neue Light"/>
              </a:rPr>
            </a:br>
            <a:endParaRPr lang="fr-FR" sz="1600" dirty="0">
              <a:solidFill>
                <a:schemeClr val="bg1">
                  <a:lumMod val="65000"/>
                </a:schemeClr>
              </a:solidFill>
              <a:latin typeface="Helvetica" pitchFamily="2" charset="0"/>
              <a:ea typeface="Helvetica Neue Light"/>
              <a:cs typeface="Helvetica Neue Light"/>
              <a:sym typeface="Helvetica Neue Light"/>
            </a:endParaRPr>
          </a:p>
        </p:txBody>
      </p:sp>
      <p:sp>
        <p:nvSpPr>
          <p:cNvPr id="13" name="Rectangle 12">
            <a:extLst>
              <a:ext uri="{FF2B5EF4-FFF2-40B4-BE49-F238E27FC236}">
                <a16:creationId xmlns:a16="http://schemas.microsoft.com/office/drawing/2014/main" id="{CDC4BE49-A30A-431F-999D-250AD631EE64}"/>
              </a:ext>
            </a:extLst>
          </p:cNvPr>
          <p:cNvSpPr/>
          <p:nvPr/>
        </p:nvSpPr>
        <p:spPr>
          <a:xfrm>
            <a:off x="503139" y="8217515"/>
            <a:ext cx="2568404" cy="584775"/>
          </a:xfrm>
          <a:prstGeom prst="rect">
            <a:avLst/>
          </a:prstGeom>
        </p:spPr>
        <p:txBody>
          <a:bodyPr wrap="square">
            <a:spAutoFit/>
          </a:bodyPr>
          <a:lstStyle/>
          <a:p>
            <a:pPr marL="106363" algn="ctr">
              <a:lnSpc>
                <a:spcPct val="100000"/>
              </a:lnSpc>
              <a:spcBef>
                <a:spcPts val="300"/>
              </a:spcBef>
            </a:pPr>
            <a:r>
              <a:rPr lang="fr-FR" sz="1600" dirty="0">
                <a:solidFill>
                  <a:srgbClr val="0070C0"/>
                </a:solidFill>
                <a:latin typeface="Helvetica" pitchFamily="2" charset="0"/>
                <a:ea typeface="Helvetica Neue Light"/>
                <a:cs typeface="Helvetica Neue Light"/>
                <a:sym typeface="Helvetica Neue Light"/>
              </a:rPr>
              <a:t>SWS Trainer</a:t>
            </a:r>
            <a:br>
              <a:rPr lang="fr-FR" sz="1600" dirty="0">
                <a:solidFill>
                  <a:srgbClr val="0070C0"/>
                </a:solidFill>
                <a:latin typeface="Helvetica" pitchFamily="2" charset="0"/>
                <a:ea typeface="Helvetica Neue Light"/>
                <a:cs typeface="Helvetica Neue Light"/>
                <a:sym typeface="Helvetica Neue Light"/>
              </a:rPr>
            </a:br>
            <a:endParaRPr lang="fr-FR" sz="1600" dirty="0">
              <a:solidFill>
                <a:srgbClr val="0070C0"/>
              </a:solidFill>
              <a:latin typeface="Helvetica" pitchFamily="2" charset="0"/>
              <a:ea typeface="Helvetica Neue Light"/>
              <a:cs typeface="Helvetica Neue Light"/>
              <a:sym typeface="Helvetica Neue Light"/>
            </a:endParaRPr>
          </a:p>
        </p:txBody>
      </p:sp>
      <p:sp>
        <p:nvSpPr>
          <p:cNvPr id="14" name="ZoneTexte 13">
            <a:extLst>
              <a:ext uri="{FF2B5EF4-FFF2-40B4-BE49-F238E27FC236}">
                <a16:creationId xmlns:a16="http://schemas.microsoft.com/office/drawing/2014/main" id="{A817496C-8FC8-4846-BB54-DBE69737439D}"/>
              </a:ext>
            </a:extLst>
          </p:cNvPr>
          <p:cNvSpPr txBox="1"/>
          <p:nvPr/>
        </p:nvSpPr>
        <p:spPr>
          <a:xfrm>
            <a:off x="1554571" y="2203339"/>
            <a:ext cx="4248472" cy="461665"/>
          </a:xfrm>
          <a:prstGeom prst="rect">
            <a:avLst/>
          </a:prstGeom>
          <a:noFill/>
        </p:spPr>
        <p:txBody>
          <a:bodyPr wrap="square" rtlCol="0">
            <a:spAutoFit/>
          </a:bodyPr>
          <a:lstStyle/>
          <a:p>
            <a:pPr algn="ctr"/>
            <a:r>
              <a:rPr lang="fr-FR" sz="2400" b="1" dirty="0">
                <a:latin typeface="Helvetica" pitchFamily="2" charset="0"/>
              </a:rPr>
              <a:t>Les applications mobiles</a:t>
            </a:r>
          </a:p>
        </p:txBody>
      </p:sp>
      <p:sp>
        <p:nvSpPr>
          <p:cNvPr id="17" name="Rectangle 16">
            <a:extLst>
              <a:ext uri="{FF2B5EF4-FFF2-40B4-BE49-F238E27FC236}">
                <a16:creationId xmlns:a16="http://schemas.microsoft.com/office/drawing/2014/main" id="{1830D4CF-F625-42EF-82AA-C75D2F1001DA}"/>
              </a:ext>
            </a:extLst>
          </p:cNvPr>
          <p:cNvSpPr/>
          <p:nvPr/>
        </p:nvSpPr>
        <p:spPr>
          <a:xfrm>
            <a:off x="3826585" y="8217515"/>
            <a:ext cx="2568404" cy="584775"/>
          </a:xfrm>
          <a:prstGeom prst="rect">
            <a:avLst/>
          </a:prstGeom>
        </p:spPr>
        <p:txBody>
          <a:bodyPr wrap="square">
            <a:spAutoFit/>
          </a:bodyPr>
          <a:lstStyle/>
          <a:p>
            <a:pPr marL="106363" algn="ctr">
              <a:lnSpc>
                <a:spcPct val="100000"/>
              </a:lnSpc>
              <a:spcBef>
                <a:spcPts val="300"/>
              </a:spcBef>
            </a:pPr>
            <a:r>
              <a:rPr lang="fr-FR" sz="1600" dirty="0">
                <a:solidFill>
                  <a:srgbClr val="0070C0"/>
                </a:solidFill>
                <a:latin typeface="Helvetica" pitchFamily="2" charset="0"/>
                <a:ea typeface="Helvetica Neue Light"/>
                <a:cs typeface="Helvetica Neue Light"/>
                <a:sym typeface="Helvetica Neue Light"/>
              </a:rPr>
              <a:t>SWS </a:t>
            </a:r>
            <a:r>
              <a:rPr lang="fr-FR" sz="1600" dirty="0" err="1">
                <a:solidFill>
                  <a:srgbClr val="0070C0"/>
                </a:solidFill>
                <a:latin typeface="Helvetica" pitchFamily="2" charset="0"/>
                <a:ea typeface="Helvetica Neue Light"/>
                <a:cs typeface="Helvetica Neue Light"/>
                <a:sym typeface="Helvetica Neue Light"/>
              </a:rPr>
              <a:t>Student</a:t>
            </a:r>
            <a:br>
              <a:rPr lang="fr-FR" sz="1600" dirty="0">
                <a:solidFill>
                  <a:srgbClr val="0070C0"/>
                </a:solidFill>
                <a:latin typeface="Helvetica" pitchFamily="2" charset="0"/>
                <a:ea typeface="Helvetica Neue Light"/>
                <a:cs typeface="Helvetica Neue Light"/>
                <a:sym typeface="Helvetica Neue Light"/>
              </a:rPr>
            </a:br>
            <a:endParaRPr lang="fr-FR" sz="1600" dirty="0">
              <a:solidFill>
                <a:srgbClr val="0070C0"/>
              </a:solidFill>
              <a:latin typeface="Helvetica" pitchFamily="2" charset="0"/>
              <a:ea typeface="Helvetica Neue Light"/>
              <a:cs typeface="Helvetica Neue Light"/>
              <a:sym typeface="Helvetica Neue Light"/>
            </a:endParaRPr>
          </a:p>
        </p:txBody>
      </p:sp>
      <p:sp>
        <p:nvSpPr>
          <p:cNvPr id="19" name="ZoneTexte 18">
            <a:extLst>
              <a:ext uri="{FF2B5EF4-FFF2-40B4-BE49-F238E27FC236}">
                <a16:creationId xmlns:a16="http://schemas.microsoft.com/office/drawing/2014/main" id="{8C593E1A-0309-4D63-ABD1-F22B441A2D17}"/>
              </a:ext>
            </a:extLst>
          </p:cNvPr>
          <p:cNvSpPr txBox="1"/>
          <p:nvPr/>
        </p:nvSpPr>
        <p:spPr bwMode="auto">
          <a:xfrm>
            <a:off x="8498372" y="2203339"/>
            <a:ext cx="4248472" cy="461665"/>
          </a:xfrm>
          <a:prstGeom prst="rect">
            <a:avLst/>
          </a:prstGeom>
          <a:noFill/>
        </p:spPr>
        <p:txBody>
          <a:bodyPr wrap="square" rtlCol="0">
            <a:spAutoFit/>
          </a:bodyPr>
          <a:lstStyle/>
          <a:p>
            <a:pPr algn="ctr"/>
            <a:r>
              <a:rPr lang="fr-FR" sz="2400" b="1" dirty="0">
                <a:latin typeface="Helvetica" pitchFamily="2" charset="0"/>
              </a:rPr>
              <a:t>Le portail</a:t>
            </a:r>
          </a:p>
        </p:txBody>
      </p:sp>
      <p:pic>
        <p:nvPicPr>
          <p:cNvPr id="4" name="Image 3">
            <a:extLst>
              <a:ext uri="{FF2B5EF4-FFF2-40B4-BE49-F238E27FC236}">
                <a16:creationId xmlns:a16="http://schemas.microsoft.com/office/drawing/2014/main" id="{5E63F66A-EFFF-4294-A765-A735449743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35" y="3165848"/>
            <a:ext cx="2146429" cy="4769843"/>
          </a:xfrm>
          <a:prstGeom prst="rect">
            <a:avLst/>
          </a:prstGeom>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chemeClr val="tx1"/>
            </a:extrusionClr>
            <a:contourClr>
              <a:schemeClr val="tx1"/>
            </a:contourClr>
          </a:sp3d>
        </p:spPr>
      </p:pic>
      <p:pic>
        <p:nvPicPr>
          <p:cNvPr id="7" name="Image 6">
            <a:extLst>
              <a:ext uri="{FF2B5EF4-FFF2-40B4-BE49-F238E27FC236}">
                <a16:creationId xmlns:a16="http://schemas.microsoft.com/office/drawing/2014/main" id="{F0A45BE5-42A0-48F9-9261-B565B67BDC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8035" y="3142460"/>
            <a:ext cx="2156954" cy="4793231"/>
          </a:xfrm>
          <a:prstGeom prst="rect">
            <a:avLst/>
          </a:prstGeom>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chemeClr val="tx1"/>
            </a:extrusionClr>
            <a:contourClr>
              <a:schemeClr val="tx1"/>
            </a:contourClr>
          </a:sp3d>
        </p:spPr>
      </p:pic>
      <p:pic>
        <p:nvPicPr>
          <p:cNvPr id="20" name="Image 19">
            <a:extLst>
              <a:ext uri="{FF2B5EF4-FFF2-40B4-BE49-F238E27FC236}">
                <a16:creationId xmlns:a16="http://schemas.microsoft.com/office/drawing/2014/main" id="{67780039-EBCE-4EE5-B01F-EE4FAAC4FB24}"/>
              </a:ext>
            </a:extLst>
          </p:cNvPr>
          <p:cNvPicPr/>
          <p:nvPr/>
        </p:nvPicPr>
        <p:blipFill rotWithShape="1">
          <a:blip r:embed="rId6"/>
          <a:srcRect t="11692" r="5423"/>
          <a:stretch/>
        </p:blipFill>
        <p:spPr bwMode="auto">
          <a:xfrm>
            <a:off x="7674436" y="3353881"/>
            <a:ext cx="6246340" cy="43703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9817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2789C2CD-CF80-4949-9BB6-C39EDE0BED3B}"/>
              </a:ext>
            </a:extLst>
          </p:cNvPr>
          <p:cNvSpPr txBox="1">
            <a:spLocks/>
          </p:cNvSpPr>
          <p:nvPr/>
        </p:nvSpPr>
        <p:spPr bwMode="auto">
          <a:xfrm>
            <a:off x="646732" y="4049411"/>
            <a:ext cx="13145849" cy="2160591"/>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buFont typeface="Wingdings" panose="05000000000000000000" pitchFamily="2" charset="2"/>
              <a:buChar char="v"/>
            </a:pPr>
            <a:r>
              <a:rPr lang="fr-FR" dirty="0"/>
              <a:t>  Prévention : </a:t>
            </a:r>
          </a:p>
          <a:p>
            <a:pPr marL="0" indent="0">
              <a:buFont typeface="Arial"/>
              <a:buNone/>
            </a:pPr>
            <a:endParaRPr lang="fr-FR" dirty="0"/>
          </a:p>
          <a:p>
            <a:pPr lvl="2"/>
            <a:r>
              <a:rPr lang="fr-FR" sz="2400" dirty="0"/>
              <a:t>Rappelez avant la fin de la séance que les étudiants doivent impérativement signer.</a:t>
            </a:r>
          </a:p>
          <a:p>
            <a:pPr marL="1182687" lvl="2" indent="0">
              <a:buFont typeface="Source Sans Pro"/>
              <a:buNone/>
            </a:pPr>
            <a:endParaRPr lang="fr-FR" sz="2400" dirty="0"/>
          </a:p>
          <a:p>
            <a:pPr lvl="2"/>
            <a:r>
              <a:rPr lang="fr-FR" sz="2400" dirty="0"/>
              <a:t>Vérifiez les compteurs, Non renseignés et Présents, si l’effectif est raisonnable.</a:t>
            </a:r>
          </a:p>
          <a:p>
            <a:pPr marL="0" indent="0">
              <a:buFont typeface="Arial"/>
              <a:buNone/>
            </a:pPr>
            <a:endParaRPr lang="fr-FR" dirty="0"/>
          </a:p>
        </p:txBody>
      </p:sp>
      <p:sp>
        <p:nvSpPr>
          <p:cNvPr id="2" name="Titre 1">
            <a:extLst>
              <a:ext uri="{FF2B5EF4-FFF2-40B4-BE49-F238E27FC236}">
                <a16:creationId xmlns:a16="http://schemas.microsoft.com/office/drawing/2014/main" id="{90DFB27E-8D35-4B6B-B2F1-6BB3C4F884B6}"/>
              </a:ext>
            </a:extLst>
          </p:cNvPr>
          <p:cNvSpPr>
            <a:spLocks noGrp="1"/>
          </p:cNvSpPr>
          <p:nvPr>
            <p:ph type="title"/>
          </p:nvPr>
        </p:nvSpPr>
        <p:spPr>
          <a:xfrm>
            <a:off x="646734" y="687419"/>
            <a:ext cx="13609015" cy="692497"/>
          </a:xfrm>
        </p:spPr>
        <p:txBody>
          <a:bodyPr/>
          <a:lstStyle/>
          <a:p>
            <a:r>
              <a:rPr lang="fr-FR" dirty="0"/>
              <a:t>Que faire si un étudiant présent oublie de signer ?</a:t>
            </a:r>
          </a:p>
        </p:txBody>
      </p:sp>
      <p:sp>
        <p:nvSpPr>
          <p:cNvPr id="3" name="Espace réservé du contenu 2">
            <a:extLst>
              <a:ext uri="{FF2B5EF4-FFF2-40B4-BE49-F238E27FC236}">
                <a16:creationId xmlns:a16="http://schemas.microsoft.com/office/drawing/2014/main" id="{1B79A66D-6F31-4A5A-812C-C86D6A718239}"/>
              </a:ext>
            </a:extLst>
          </p:cNvPr>
          <p:cNvSpPr>
            <a:spLocks noGrp="1"/>
          </p:cNvSpPr>
          <p:nvPr>
            <p:ph idx="1"/>
          </p:nvPr>
        </p:nvSpPr>
        <p:spPr>
          <a:xfrm>
            <a:off x="646734" y="1961530"/>
            <a:ext cx="13145849" cy="1772793"/>
          </a:xfrm>
        </p:spPr>
        <p:txBody>
          <a:bodyPr/>
          <a:lstStyle/>
          <a:p>
            <a:pPr>
              <a:buFont typeface="Wingdings" panose="05000000000000000000" pitchFamily="2" charset="2"/>
              <a:buChar char="v"/>
            </a:pPr>
            <a:r>
              <a:rPr lang="fr-FR" dirty="0"/>
              <a:t>  Conséquence : </a:t>
            </a:r>
          </a:p>
          <a:p>
            <a:pPr marL="0" indent="0">
              <a:buNone/>
            </a:pPr>
            <a:endParaRPr lang="fr-FR" dirty="0"/>
          </a:p>
          <a:p>
            <a:pPr lvl="2"/>
            <a:r>
              <a:rPr lang="fr-FR" sz="2400" dirty="0"/>
              <a:t>L’ouverture à la signature se terminant 10 minutes après la fin de la séance, tous les étudiants n’ayant pas signé, ou n’ayant pas reçu de jeton de présence, ou ne disposant pas d’une absence justifiée, seront automatiquement marqués ABSENT.</a:t>
            </a:r>
          </a:p>
        </p:txBody>
      </p:sp>
      <p:sp>
        <p:nvSpPr>
          <p:cNvPr id="4" name="Espace réservé du numéro de diapositive 3">
            <a:extLst>
              <a:ext uri="{FF2B5EF4-FFF2-40B4-BE49-F238E27FC236}">
                <a16:creationId xmlns:a16="http://schemas.microsoft.com/office/drawing/2014/main" id="{2BB581FF-7E7A-4F4F-A6F7-5AC0114E1B64}"/>
              </a:ext>
            </a:extLst>
          </p:cNvPr>
          <p:cNvSpPr>
            <a:spLocks noGrp="1"/>
          </p:cNvSpPr>
          <p:nvPr>
            <p:ph type="sldNum" sz="quarter" idx="12"/>
          </p:nvPr>
        </p:nvSpPr>
        <p:spPr>
          <a:xfrm>
            <a:off x="11673242" y="9573507"/>
            <a:ext cx="2091479" cy="430887"/>
          </a:xfrm>
        </p:spPr>
        <p:txBody>
          <a:bodyPr/>
          <a:lstStyle/>
          <a:p>
            <a:pPr>
              <a:defRPr/>
            </a:pPr>
            <a:fld id="{935F9AA5-BE22-4C36-8B95-5AA10E261444}" type="slidenum">
              <a:rPr lang="fr-FR" smtClean="0"/>
              <a:t>20</a:t>
            </a:fld>
            <a:endParaRPr lang="fr-FR" dirty="0"/>
          </a:p>
        </p:txBody>
      </p:sp>
      <p:sp>
        <p:nvSpPr>
          <p:cNvPr id="5" name="Espace réservé du contenu 2">
            <a:extLst>
              <a:ext uri="{FF2B5EF4-FFF2-40B4-BE49-F238E27FC236}">
                <a16:creationId xmlns:a16="http://schemas.microsoft.com/office/drawing/2014/main" id="{95A2C9B2-865D-4EB3-B729-84C032CFE866}"/>
              </a:ext>
            </a:extLst>
          </p:cNvPr>
          <p:cNvSpPr txBox="1">
            <a:spLocks/>
          </p:cNvSpPr>
          <p:nvPr/>
        </p:nvSpPr>
        <p:spPr bwMode="auto">
          <a:xfrm>
            <a:off x="646733" y="6131950"/>
            <a:ext cx="13145848" cy="3102388"/>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buFont typeface="Wingdings" panose="05000000000000000000" pitchFamily="2" charset="2"/>
              <a:buChar char="v"/>
            </a:pPr>
            <a:r>
              <a:rPr lang="fr-FR" dirty="0"/>
              <a:t>  Solutions</a:t>
            </a:r>
          </a:p>
          <a:p>
            <a:pPr marL="0" indent="0">
              <a:buFont typeface="Arial"/>
              <a:buNone/>
            </a:pPr>
            <a:endParaRPr lang="fr-FR" dirty="0"/>
          </a:p>
          <a:p>
            <a:pPr lvl="2"/>
            <a:r>
              <a:rPr lang="fr-FR" sz="2400" dirty="0"/>
              <a:t>Revenir sur la séance via le Menu Mes cours passés</a:t>
            </a:r>
          </a:p>
          <a:p>
            <a:pPr lvl="2"/>
            <a:endParaRPr lang="fr-FR" sz="2400" dirty="0"/>
          </a:p>
          <a:p>
            <a:pPr lvl="2"/>
            <a:r>
              <a:rPr lang="fr-FR" sz="2400" dirty="0"/>
              <a:t>Marquer l’étudiant présent via le bouton                 .  Un jeton de présence horodaté est affecté à l’étudiant, comme s’il avait signé.</a:t>
            </a:r>
          </a:p>
          <a:p>
            <a:pPr marL="1182687" lvl="2" indent="0">
              <a:buFont typeface="Source Sans Pro"/>
              <a:buNone/>
            </a:pPr>
            <a:endParaRPr lang="fr-FR" sz="2400" dirty="0"/>
          </a:p>
          <a:p>
            <a:pPr lvl="2"/>
            <a:r>
              <a:rPr lang="fr-FR" sz="2400" dirty="0"/>
              <a:t>Lorsque l’étudiant se reconnectera à SoWeSign (sur son Smartphone, ou sur un PC), il lui sera automatiquement demandé de signer pour la séance.</a:t>
            </a:r>
          </a:p>
        </p:txBody>
      </p:sp>
      <p:pic>
        <p:nvPicPr>
          <p:cNvPr id="6" name="Image 5">
            <a:extLst>
              <a:ext uri="{FF2B5EF4-FFF2-40B4-BE49-F238E27FC236}">
                <a16:creationId xmlns:a16="http://schemas.microsoft.com/office/drawing/2014/main" id="{188C987F-5802-445D-839A-C67D88976D47}"/>
              </a:ext>
            </a:extLst>
          </p:cNvPr>
          <p:cNvPicPr/>
          <p:nvPr/>
        </p:nvPicPr>
        <p:blipFill rotWithShape="1">
          <a:blip r:embed="rId2"/>
          <a:srcRect l="24628" t="31502" r="72324" b="62772"/>
          <a:stretch/>
        </p:blipFill>
        <p:spPr bwMode="auto">
          <a:xfrm>
            <a:off x="7371943" y="7250112"/>
            <a:ext cx="755607" cy="837320"/>
          </a:xfrm>
          <a:prstGeom prst="rect">
            <a:avLst/>
          </a:prstGeom>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097D1D92-5C92-4B9B-937E-A786342A6C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Tree>
    <p:extLst>
      <p:ext uri="{BB962C8B-B14F-4D97-AF65-F5344CB8AC3E}">
        <p14:creationId xmlns:p14="http://schemas.microsoft.com/office/powerpoint/2010/main" val="243829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FB27E-8D35-4B6B-B2F1-6BB3C4F884B6}"/>
              </a:ext>
            </a:extLst>
          </p:cNvPr>
          <p:cNvSpPr>
            <a:spLocks noGrp="1"/>
          </p:cNvSpPr>
          <p:nvPr>
            <p:ph type="title"/>
          </p:nvPr>
        </p:nvSpPr>
        <p:spPr>
          <a:xfrm>
            <a:off x="646734" y="687419"/>
            <a:ext cx="13609015" cy="692497"/>
          </a:xfrm>
        </p:spPr>
        <p:txBody>
          <a:bodyPr/>
          <a:lstStyle/>
          <a:p>
            <a:r>
              <a:rPr lang="fr-FR" dirty="0"/>
              <a:t>Zoom sur Mes cours passés</a:t>
            </a:r>
          </a:p>
        </p:txBody>
      </p:sp>
      <p:sp>
        <p:nvSpPr>
          <p:cNvPr id="4" name="Espace réservé du numéro de diapositive 3">
            <a:extLst>
              <a:ext uri="{FF2B5EF4-FFF2-40B4-BE49-F238E27FC236}">
                <a16:creationId xmlns:a16="http://schemas.microsoft.com/office/drawing/2014/main" id="{2BB581FF-7E7A-4F4F-A6F7-5AC0114E1B64}"/>
              </a:ext>
            </a:extLst>
          </p:cNvPr>
          <p:cNvSpPr>
            <a:spLocks noGrp="1"/>
          </p:cNvSpPr>
          <p:nvPr>
            <p:ph type="sldNum" sz="quarter" idx="12"/>
          </p:nvPr>
        </p:nvSpPr>
        <p:spPr>
          <a:xfrm>
            <a:off x="11664379" y="9611240"/>
            <a:ext cx="2091479" cy="430887"/>
          </a:xfrm>
        </p:spPr>
        <p:txBody>
          <a:bodyPr/>
          <a:lstStyle/>
          <a:p>
            <a:pPr>
              <a:defRPr/>
            </a:pPr>
            <a:fld id="{935F9AA5-BE22-4C36-8B95-5AA10E261444}" type="slidenum">
              <a:rPr lang="fr-FR" smtClean="0"/>
              <a:t>21</a:t>
            </a:fld>
            <a:endParaRPr lang="fr-FR" dirty="0"/>
          </a:p>
        </p:txBody>
      </p:sp>
      <p:pic>
        <p:nvPicPr>
          <p:cNvPr id="8" name="Image 7">
            <a:extLst>
              <a:ext uri="{FF2B5EF4-FFF2-40B4-BE49-F238E27FC236}">
                <a16:creationId xmlns:a16="http://schemas.microsoft.com/office/drawing/2014/main" id="{097D1D92-5C92-4B9B-937E-A786342A6C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pic>
        <p:nvPicPr>
          <p:cNvPr id="12" name="Image 11">
            <a:extLst>
              <a:ext uri="{FF2B5EF4-FFF2-40B4-BE49-F238E27FC236}">
                <a16:creationId xmlns:a16="http://schemas.microsoft.com/office/drawing/2014/main" id="{75B5B790-D777-4AF3-BFF9-C2619CD7D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768" y="1682753"/>
            <a:ext cx="9374946" cy="5503354"/>
          </a:xfrm>
          <a:prstGeom prst="rect">
            <a:avLst/>
          </a:prstGeom>
          <a:ln>
            <a:solidFill>
              <a:schemeClr val="bg1">
                <a:lumMod val="65000"/>
              </a:schemeClr>
            </a:solidFill>
          </a:ln>
          <a:effectLst>
            <a:outerShdw blurRad="50800" dist="38100" dir="2700000" algn="tl" rotWithShape="0">
              <a:prstClr val="black">
                <a:alpha val="40000"/>
              </a:prstClr>
            </a:outerShdw>
          </a:effectLst>
        </p:spPr>
      </p:pic>
      <p:cxnSp>
        <p:nvCxnSpPr>
          <p:cNvPr id="13" name="Connecteur droit avec flèche 12">
            <a:extLst>
              <a:ext uri="{FF2B5EF4-FFF2-40B4-BE49-F238E27FC236}">
                <a16:creationId xmlns:a16="http://schemas.microsoft.com/office/drawing/2014/main" id="{2245FA36-5522-4B1D-A533-566CF63FED62}"/>
              </a:ext>
            </a:extLst>
          </p:cNvPr>
          <p:cNvCxnSpPr>
            <a:cxnSpLocks/>
          </p:cNvCxnSpPr>
          <p:nvPr/>
        </p:nvCxnSpPr>
        <p:spPr>
          <a:xfrm>
            <a:off x="791171" y="2321570"/>
            <a:ext cx="1972597" cy="1008112"/>
          </a:xfrm>
          <a:prstGeom prst="straightConnector1">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12E584-57B1-4671-9AEE-CD65480EA25E}"/>
              </a:ext>
            </a:extLst>
          </p:cNvPr>
          <p:cNvSpPr txBox="1"/>
          <p:nvPr/>
        </p:nvSpPr>
        <p:spPr>
          <a:xfrm>
            <a:off x="602725" y="7453006"/>
            <a:ext cx="13365910" cy="1646605"/>
          </a:xfrm>
          <a:prstGeom prst="rect">
            <a:avLst/>
          </a:prstGeom>
        </p:spPr>
        <p:txBody>
          <a:bodyPr wrap="square">
            <a:spAutoFit/>
          </a:bodyPr>
          <a:lstStyle>
            <a:defPPr>
              <a:defRPr lang="en-US"/>
            </a:defPPr>
            <a:lvl1pPr marL="106363" algn="ctr">
              <a:lnSpc>
                <a:spcPct val="100000"/>
              </a:lnSpc>
              <a:spcBef>
                <a:spcPts val="300"/>
              </a:spcBef>
              <a:defRPr sz="1200">
                <a:solidFill>
                  <a:srgbClr val="4D4D4D"/>
                </a:solidFill>
                <a:latin typeface="Helvetica" pitchFamily="2" charset="0"/>
                <a:ea typeface="Helvetica Neue Light"/>
                <a:cs typeface="Helvetica Neue Light"/>
              </a:defRPr>
            </a:lvl1pPr>
          </a:lstStyle>
          <a:p>
            <a:pPr algn="l"/>
            <a:r>
              <a:rPr lang="fr-FR" sz="2400" dirty="0"/>
              <a:t>Le menu « Mes cours passés » répertorie vos séances des 30 derniers jours.</a:t>
            </a:r>
          </a:p>
          <a:p>
            <a:pPr algn="l"/>
            <a:r>
              <a:rPr lang="fr-FR" sz="2400" dirty="0"/>
              <a:t>En cas d’oubli ou de problème technique, vous pouvez sélectionner un cours et refaire signer les apprenants, ou les marquer présents.</a:t>
            </a:r>
          </a:p>
          <a:p>
            <a:pPr algn="l"/>
            <a:r>
              <a:rPr lang="fr-FR" sz="2400" dirty="0"/>
              <a:t>Sur mobile ce menu est accessible par l’icône en haut à gauche de l’écran : </a:t>
            </a:r>
          </a:p>
        </p:txBody>
      </p:sp>
      <p:grpSp>
        <p:nvGrpSpPr>
          <p:cNvPr id="21" name="Groupe 20">
            <a:extLst>
              <a:ext uri="{FF2B5EF4-FFF2-40B4-BE49-F238E27FC236}">
                <a16:creationId xmlns:a16="http://schemas.microsoft.com/office/drawing/2014/main" id="{C385A3DE-F5AE-46F6-8C41-0FC45FCD6A94}"/>
              </a:ext>
            </a:extLst>
          </p:cNvPr>
          <p:cNvGrpSpPr/>
          <p:nvPr/>
        </p:nvGrpSpPr>
        <p:grpSpPr>
          <a:xfrm>
            <a:off x="11160323" y="8730283"/>
            <a:ext cx="426561" cy="278778"/>
            <a:chOff x="8411367" y="8785479"/>
            <a:chExt cx="197805" cy="116681"/>
          </a:xfrm>
        </p:grpSpPr>
        <p:cxnSp>
          <p:nvCxnSpPr>
            <p:cNvPr id="15" name="Connecteur droit 14">
              <a:extLst>
                <a:ext uri="{FF2B5EF4-FFF2-40B4-BE49-F238E27FC236}">
                  <a16:creationId xmlns:a16="http://schemas.microsoft.com/office/drawing/2014/main" id="{F564A7B4-B521-4CD9-8E80-EAE09F5D5B2B}"/>
                </a:ext>
              </a:extLst>
            </p:cNvPr>
            <p:cNvCxnSpPr/>
            <p:nvPr/>
          </p:nvCxnSpPr>
          <p:spPr>
            <a:xfrm>
              <a:off x="8411367" y="8785479"/>
              <a:ext cx="1978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B7B9232F-DDB0-489E-9718-D61DC4EC9EEC}"/>
                </a:ext>
              </a:extLst>
            </p:cNvPr>
            <p:cNvCxnSpPr/>
            <p:nvPr/>
          </p:nvCxnSpPr>
          <p:spPr>
            <a:xfrm>
              <a:off x="8411367" y="8843820"/>
              <a:ext cx="1978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B81F53BC-E59D-4953-8FC3-F84631BE7870}"/>
                </a:ext>
              </a:extLst>
            </p:cNvPr>
            <p:cNvCxnSpPr/>
            <p:nvPr/>
          </p:nvCxnSpPr>
          <p:spPr>
            <a:xfrm>
              <a:off x="8411367" y="8902160"/>
              <a:ext cx="1978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1543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FB27E-8D35-4B6B-B2F1-6BB3C4F884B6}"/>
              </a:ext>
            </a:extLst>
          </p:cNvPr>
          <p:cNvSpPr>
            <a:spLocks noGrp="1"/>
          </p:cNvSpPr>
          <p:nvPr>
            <p:ph type="title"/>
          </p:nvPr>
        </p:nvSpPr>
        <p:spPr>
          <a:xfrm>
            <a:off x="646734" y="687419"/>
            <a:ext cx="13609015" cy="692497"/>
          </a:xfrm>
        </p:spPr>
        <p:txBody>
          <a:bodyPr/>
          <a:lstStyle/>
          <a:p>
            <a:r>
              <a:rPr lang="fr-FR" dirty="0"/>
              <a:t>Zoom sur Mes cours passés</a:t>
            </a:r>
          </a:p>
        </p:txBody>
      </p:sp>
      <p:sp>
        <p:nvSpPr>
          <p:cNvPr id="4" name="Espace réservé du numéro de diapositive 3">
            <a:extLst>
              <a:ext uri="{FF2B5EF4-FFF2-40B4-BE49-F238E27FC236}">
                <a16:creationId xmlns:a16="http://schemas.microsoft.com/office/drawing/2014/main" id="{2BB581FF-7E7A-4F4F-A6F7-5AC0114E1B64}"/>
              </a:ext>
            </a:extLst>
          </p:cNvPr>
          <p:cNvSpPr>
            <a:spLocks noGrp="1"/>
          </p:cNvSpPr>
          <p:nvPr>
            <p:ph type="sldNum" sz="quarter" idx="12"/>
          </p:nvPr>
        </p:nvSpPr>
        <p:spPr>
          <a:xfrm>
            <a:off x="11664379" y="9611240"/>
            <a:ext cx="2091479" cy="430887"/>
          </a:xfrm>
        </p:spPr>
        <p:txBody>
          <a:bodyPr/>
          <a:lstStyle/>
          <a:p>
            <a:pPr>
              <a:defRPr/>
            </a:pPr>
            <a:fld id="{935F9AA5-BE22-4C36-8B95-5AA10E261444}" type="slidenum">
              <a:rPr lang="fr-FR" smtClean="0"/>
              <a:t>22</a:t>
            </a:fld>
            <a:endParaRPr lang="fr-FR" dirty="0"/>
          </a:p>
        </p:txBody>
      </p:sp>
      <p:pic>
        <p:nvPicPr>
          <p:cNvPr id="8" name="Image 7">
            <a:extLst>
              <a:ext uri="{FF2B5EF4-FFF2-40B4-BE49-F238E27FC236}">
                <a16:creationId xmlns:a16="http://schemas.microsoft.com/office/drawing/2014/main" id="{097D1D92-5C92-4B9B-937E-A786342A6C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pic>
        <p:nvPicPr>
          <p:cNvPr id="18" name="Image 17">
            <a:extLst>
              <a:ext uri="{FF2B5EF4-FFF2-40B4-BE49-F238E27FC236}">
                <a16:creationId xmlns:a16="http://schemas.microsoft.com/office/drawing/2014/main" id="{2AB6C20D-79EA-4604-8078-4F901A364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296" y="1961530"/>
            <a:ext cx="9692083" cy="568952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9" name="ZoneTexte 18">
            <a:extLst>
              <a:ext uri="{FF2B5EF4-FFF2-40B4-BE49-F238E27FC236}">
                <a16:creationId xmlns:a16="http://schemas.microsoft.com/office/drawing/2014/main" id="{923BF64A-DC49-4A34-A502-14139C6A2D32}"/>
              </a:ext>
            </a:extLst>
          </p:cNvPr>
          <p:cNvSpPr txBox="1"/>
          <p:nvPr/>
        </p:nvSpPr>
        <p:spPr>
          <a:xfrm>
            <a:off x="863179" y="8216000"/>
            <a:ext cx="11708307" cy="830997"/>
          </a:xfrm>
          <a:prstGeom prst="rect">
            <a:avLst/>
          </a:prstGeom>
        </p:spPr>
        <p:txBody>
          <a:bodyPr wrap="square">
            <a:spAutoFit/>
          </a:bodyPr>
          <a:lstStyle>
            <a:defPPr>
              <a:defRPr lang="en-US"/>
            </a:defPPr>
            <a:lvl1pPr marL="106363" algn="ctr">
              <a:lnSpc>
                <a:spcPct val="100000"/>
              </a:lnSpc>
              <a:spcBef>
                <a:spcPts val="300"/>
              </a:spcBef>
              <a:defRPr sz="1200">
                <a:solidFill>
                  <a:srgbClr val="4D4D4D"/>
                </a:solidFill>
                <a:latin typeface="Helvetica" pitchFamily="2" charset="0"/>
                <a:ea typeface="Helvetica Neue Light"/>
                <a:cs typeface="Helvetica Neue Light"/>
              </a:defRPr>
            </a:lvl1pPr>
          </a:lstStyle>
          <a:p>
            <a:r>
              <a:rPr lang="fr-FR" sz="2400" dirty="0"/>
              <a:t>Si vous les déclarez présents, via le bouton           , ils pourront émarger lors de leur prochaine connexion à l’application SWS </a:t>
            </a:r>
            <a:r>
              <a:rPr lang="fr-FR" sz="2400" dirty="0" err="1"/>
              <a:t>Student</a:t>
            </a:r>
            <a:r>
              <a:rPr lang="fr-FR" sz="2400" dirty="0"/>
              <a:t> ou au portail </a:t>
            </a:r>
            <a:r>
              <a:rPr lang="fr-FR" sz="2400" dirty="0" err="1"/>
              <a:t>student</a:t>
            </a:r>
            <a:r>
              <a:rPr lang="fr-FR" sz="2400" dirty="0"/>
              <a:t>. </a:t>
            </a:r>
          </a:p>
        </p:txBody>
      </p:sp>
      <p:pic>
        <p:nvPicPr>
          <p:cNvPr id="20" name="Image 19">
            <a:extLst>
              <a:ext uri="{FF2B5EF4-FFF2-40B4-BE49-F238E27FC236}">
                <a16:creationId xmlns:a16="http://schemas.microsoft.com/office/drawing/2014/main" id="{683AD070-FCB4-45F2-AADD-6A50F5CC22C1}"/>
              </a:ext>
            </a:extLst>
          </p:cNvPr>
          <p:cNvPicPr/>
          <p:nvPr/>
        </p:nvPicPr>
        <p:blipFill rotWithShape="1">
          <a:blip r:embed="rId4"/>
          <a:srcRect l="24628" t="31502" r="72324" b="62772"/>
          <a:stretch/>
        </p:blipFill>
        <p:spPr bwMode="auto">
          <a:xfrm>
            <a:off x="7073437" y="7794178"/>
            <a:ext cx="755607" cy="837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206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FB27E-8D35-4B6B-B2F1-6BB3C4F884B6}"/>
              </a:ext>
            </a:extLst>
          </p:cNvPr>
          <p:cNvSpPr>
            <a:spLocks noGrp="1"/>
          </p:cNvSpPr>
          <p:nvPr>
            <p:ph type="title"/>
          </p:nvPr>
        </p:nvSpPr>
        <p:spPr>
          <a:xfrm>
            <a:off x="646734" y="687419"/>
            <a:ext cx="13609015" cy="692497"/>
          </a:xfrm>
        </p:spPr>
        <p:txBody>
          <a:bodyPr/>
          <a:lstStyle/>
          <a:p>
            <a:r>
              <a:rPr lang="fr-FR" dirty="0"/>
              <a:t>Zoom sur Mes cours passés</a:t>
            </a:r>
          </a:p>
        </p:txBody>
      </p:sp>
      <p:sp>
        <p:nvSpPr>
          <p:cNvPr id="4" name="Espace réservé du numéro de diapositive 3">
            <a:extLst>
              <a:ext uri="{FF2B5EF4-FFF2-40B4-BE49-F238E27FC236}">
                <a16:creationId xmlns:a16="http://schemas.microsoft.com/office/drawing/2014/main" id="{2BB581FF-7E7A-4F4F-A6F7-5AC0114E1B64}"/>
              </a:ext>
            </a:extLst>
          </p:cNvPr>
          <p:cNvSpPr>
            <a:spLocks noGrp="1"/>
          </p:cNvSpPr>
          <p:nvPr>
            <p:ph type="sldNum" sz="quarter" idx="12"/>
          </p:nvPr>
        </p:nvSpPr>
        <p:spPr>
          <a:xfrm>
            <a:off x="11664379" y="9611240"/>
            <a:ext cx="2091479" cy="430887"/>
          </a:xfrm>
        </p:spPr>
        <p:txBody>
          <a:bodyPr/>
          <a:lstStyle/>
          <a:p>
            <a:pPr>
              <a:defRPr/>
            </a:pPr>
            <a:fld id="{935F9AA5-BE22-4C36-8B95-5AA10E261444}" type="slidenum">
              <a:rPr lang="fr-FR" smtClean="0"/>
              <a:t>23</a:t>
            </a:fld>
            <a:endParaRPr lang="fr-FR" dirty="0"/>
          </a:p>
        </p:txBody>
      </p:sp>
      <p:pic>
        <p:nvPicPr>
          <p:cNvPr id="8" name="Image 7">
            <a:extLst>
              <a:ext uri="{FF2B5EF4-FFF2-40B4-BE49-F238E27FC236}">
                <a16:creationId xmlns:a16="http://schemas.microsoft.com/office/drawing/2014/main" id="{097D1D92-5C92-4B9B-937E-A786342A6C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pic>
        <p:nvPicPr>
          <p:cNvPr id="18" name="Image 17">
            <a:extLst>
              <a:ext uri="{FF2B5EF4-FFF2-40B4-BE49-F238E27FC236}">
                <a16:creationId xmlns:a16="http://schemas.microsoft.com/office/drawing/2014/main" id="{2AB6C20D-79EA-4604-8078-4F901A364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296" y="1961530"/>
            <a:ext cx="9692083" cy="568952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9" name="ZoneTexte 18">
            <a:extLst>
              <a:ext uri="{FF2B5EF4-FFF2-40B4-BE49-F238E27FC236}">
                <a16:creationId xmlns:a16="http://schemas.microsoft.com/office/drawing/2014/main" id="{923BF64A-DC49-4A34-A502-14139C6A2D32}"/>
              </a:ext>
            </a:extLst>
          </p:cNvPr>
          <p:cNvSpPr txBox="1"/>
          <p:nvPr/>
        </p:nvSpPr>
        <p:spPr>
          <a:xfrm>
            <a:off x="863179" y="8216000"/>
            <a:ext cx="11708307" cy="869469"/>
          </a:xfrm>
          <a:prstGeom prst="rect">
            <a:avLst/>
          </a:prstGeom>
        </p:spPr>
        <p:txBody>
          <a:bodyPr wrap="square">
            <a:spAutoFit/>
          </a:bodyPr>
          <a:lstStyle>
            <a:defPPr>
              <a:defRPr lang="en-US"/>
            </a:defPPr>
            <a:lvl1pPr marL="106363" algn="ctr">
              <a:lnSpc>
                <a:spcPct val="100000"/>
              </a:lnSpc>
              <a:spcBef>
                <a:spcPts val="300"/>
              </a:spcBef>
              <a:defRPr sz="1200">
                <a:solidFill>
                  <a:srgbClr val="4D4D4D"/>
                </a:solidFill>
                <a:latin typeface="Helvetica" pitchFamily="2" charset="0"/>
                <a:ea typeface="Helvetica Neue Light"/>
                <a:cs typeface="Helvetica Neue Light"/>
              </a:defRPr>
            </a:lvl1pPr>
          </a:lstStyle>
          <a:p>
            <a:r>
              <a:rPr lang="fr-FR" sz="2400" dirty="0"/>
              <a:t>Vous pouvez repasser un étudiant en ABSENT, via le bouton          . </a:t>
            </a:r>
          </a:p>
          <a:p>
            <a:r>
              <a:rPr lang="fr-FR" sz="2400" dirty="0"/>
              <a:t>. </a:t>
            </a:r>
          </a:p>
        </p:txBody>
      </p:sp>
      <p:pic>
        <p:nvPicPr>
          <p:cNvPr id="9" name="Image 8">
            <a:extLst>
              <a:ext uri="{FF2B5EF4-FFF2-40B4-BE49-F238E27FC236}">
                <a16:creationId xmlns:a16="http://schemas.microsoft.com/office/drawing/2014/main" id="{607EAD77-E981-4FCA-892A-9F75C57B2C5D}"/>
              </a:ext>
            </a:extLst>
          </p:cNvPr>
          <p:cNvPicPr/>
          <p:nvPr/>
        </p:nvPicPr>
        <p:blipFill rotWithShape="1">
          <a:blip r:embed="rId4"/>
          <a:srcRect l="27535" t="32651" r="69649" b="62996"/>
          <a:stretch/>
        </p:blipFill>
        <p:spPr bwMode="auto">
          <a:xfrm>
            <a:off x="10584259" y="7971293"/>
            <a:ext cx="864096" cy="8309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499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FB27E-8D35-4B6B-B2F1-6BB3C4F884B6}"/>
              </a:ext>
            </a:extLst>
          </p:cNvPr>
          <p:cNvSpPr>
            <a:spLocks noGrp="1"/>
          </p:cNvSpPr>
          <p:nvPr>
            <p:ph type="title"/>
          </p:nvPr>
        </p:nvSpPr>
        <p:spPr>
          <a:xfrm>
            <a:off x="646734" y="687419"/>
            <a:ext cx="13609015" cy="692497"/>
          </a:xfrm>
        </p:spPr>
        <p:txBody>
          <a:bodyPr/>
          <a:lstStyle/>
          <a:p>
            <a:r>
              <a:rPr lang="fr-FR" dirty="0"/>
              <a:t>Zoom sur Mes cours passés – absence justifiée</a:t>
            </a:r>
          </a:p>
        </p:txBody>
      </p:sp>
      <p:sp>
        <p:nvSpPr>
          <p:cNvPr id="4" name="Espace réservé du numéro de diapositive 3">
            <a:extLst>
              <a:ext uri="{FF2B5EF4-FFF2-40B4-BE49-F238E27FC236}">
                <a16:creationId xmlns:a16="http://schemas.microsoft.com/office/drawing/2014/main" id="{2BB581FF-7E7A-4F4F-A6F7-5AC0114E1B64}"/>
              </a:ext>
            </a:extLst>
          </p:cNvPr>
          <p:cNvSpPr>
            <a:spLocks noGrp="1"/>
          </p:cNvSpPr>
          <p:nvPr>
            <p:ph type="sldNum" sz="quarter" idx="12"/>
          </p:nvPr>
        </p:nvSpPr>
        <p:spPr>
          <a:xfrm>
            <a:off x="11664379" y="9611240"/>
            <a:ext cx="2091479" cy="430887"/>
          </a:xfrm>
        </p:spPr>
        <p:txBody>
          <a:bodyPr/>
          <a:lstStyle/>
          <a:p>
            <a:pPr>
              <a:defRPr/>
            </a:pPr>
            <a:fld id="{935F9AA5-BE22-4C36-8B95-5AA10E261444}" type="slidenum">
              <a:rPr lang="fr-FR" smtClean="0"/>
              <a:t>24</a:t>
            </a:fld>
            <a:endParaRPr lang="fr-FR" dirty="0"/>
          </a:p>
        </p:txBody>
      </p:sp>
      <p:pic>
        <p:nvPicPr>
          <p:cNvPr id="8" name="Image 7">
            <a:extLst>
              <a:ext uri="{FF2B5EF4-FFF2-40B4-BE49-F238E27FC236}">
                <a16:creationId xmlns:a16="http://schemas.microsoft.com/office/drawing/2014/main" id="{097D1D92-5C92-4B9B-937E-A786342A6C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
        <p:nvSpPr>
          <p:cNvPr id="19" name="ZoneTexte 18">
            <a:extLst>
              <a:ext uri="{FF2B5EF4-FFF2-40B4-BE49-F238E27FC236}">
                <a16:creationId xmlns:a16="http://schemas.microsoft.com/office/drawing/2014/main" id="{923BF64A-DC49-4A34-A502-14139C6A2D32}"/>
              </a:ext>
            </a:extLst>
          </p:cNvPr>
          <p:cNvSpPr txBox="1"/>
          <p:nvPr/>
        </p:nvSpPr>
        <p:spPr>
          <a:xfrm>
            <a:off x="357499" y="7729652"/>
            <a:ext cx="13540751" cy="1361911"/>
          </a:xfrm>
          <a:prstGeom prst="rect">
            <a:avLst/>
          </a:prstGeom>
        </p:spPr>
        <p:txBody>
          <a:bodyPr wrap="square">
            <a:spAutoFit/>
          </a:bodyPr>
          <a:lstStyle>
            <a:defPPr>
              <a:defRPr lang="en-US"/>
            </a:defPPr>
            <a:lvl1pPr marL="106363" algn="ctr">
              <a:lnSpc>
                <a:spcPct val="100000"/>
              </a:lnSpc>
              <a:spcBef>
                <a:spcPts val="300"/>
              </a:spcBef>
              <a:defRPr sz="1200">
                <a:solidFill>
                  <a:srgbClr val="4D4D4D"/>
                </a:solidFill>
                <a:latin typeface="Helvetica" pitchFamily="2" charset="0"/>
                <a:ea typeface="Helvetica Neue Light"/>
                <a:cs typeface="Helvetica Neue Light"/>
              </a:defRPr>
            </a:lvl1pPr>
          </a:lstStyle>
          <a:p>
            <a:r>
              <a:rPr lang="fr-FR" sz="2400" dirty="0"/>
              <a:t>Le service scolarité a la possibilité de passer une absence en absence justifiée. Elle apparaît alors en orange.</a:t>
            </a:r>
          </a:p>
          <a:p>
            <a:r>
              <a:rPr lang="fr-FR" sz="3200" b="1" dirty="0">
                <a:solidFill>
                  <a:schemeClr val="tx1"/>
                </a:solidFill>
              </a:rPr>
              <a:t>Ne modifiez pas ce statut, ne la repassez pas en absence injustifiée.       </a:t>
            </a:r>
            <a:r>
              <a:rPr lang="fr-FR" sz="2400" b="1" dirty="0">
                <a:solidFill>
                  <a:schemeClr val="tx1"/>
                </a:solidFill>
              </a:rPr>
              <a:t>   </a:t>
            </a:r>
          </a:p>
        </p:txBody>
      </p:sp>
      <p:pic>
        <p:nvPicPr>
          <p:cNvPr id="3" name="Image 2">
            <a:extLst>
              <a:ext uri="{FF2B5EF4-FFF2-40B4-BE49-F238E27FC236}">
                <a16:creationId xmlns:a16="http://schemas.microsoft.com/office/drawing/2014/main" id="{70D990D7-07A0-4D8E-9518-33AE696D727F}"/>
              </a:ext>
            </a:extLst>
          </p:cNvPr>
          <p:cNvPicPr>
            <a:picLocks noChangeAspect="1"/>
          </p:cNvPicPr>
          <p:nvPr/>
        </p:nvPicPr>
        <p:blipFill>
          <a:blip r:embed="rId3"/>
          <a:stretch>
            <a:fillRect/>
          </a:stretch>
        </p:blipFill>
        <p:spPr>
          <a:xfrm>
            <a:off x="958230" y="1939037"/>
            <a:ext cx="11751888" cy="5364731"/>
          </a:xfrm>
          <a:prstGeom prst="rect">
            <a:avLst/>
          </a:prstGeom>
        </p:spPr>
      </p:pic>
      <p:sp>
        <p:nvSpPr>
          <p:cNvPr id="10" name="Arc 9">
            <a:extLst>
              <a:ext uri="{FF2B5EF4-FFF2-40B4-BE49-F238E27FC236}">
                <a16:creationId xmlns:a16="http://schemas.microsoft.com/office/drawing/2014/main" id="{9A1C4F02-44CF-4579-89EB-48FC17F69948}"/>
              </a:ext>
            </a:extLst>
          </p:cNvPr>
          <p:cNvSpPr/>
          <p:nvPr/>
        </p:nvSpPr>
        <p:spPr>
          <a:xfrm>
            <a:off x="11592371" y="3545706"/>
            <a:ext cx="2016224" cy="4284000"/>
          </a:xfrm>
          <a:prstGeom prst="arc">
            <a:avLst>
              <a:gd name="adj1" fmla="val 16200000"/>
              <a:gd name="adj2" fmla="val 4979289"/>
            </a:avLst>
          </a:pr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956194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FB27E-8D35-4B6B-B2F1-6BB3C4F884B6}"/>
              </a:ext>
            </a:extLst>
          </p:cNvPr>
          <p:cNvSpPr>
            <a:spLocks noGrp="1"/>
          </p:cNvSpPr>
          <p:nvPr>
            <p:ph type="title"/>
          </p:nvPr>
        </p:nvSpPr>
        <p:spPr>
          <a:xfrm>
            <a:off x="646735" y="341170"/>
            <a:ext cx="13145848" cy="1384995"/>
          </a:xfrm>
        </p:spPr>
        <p:txBody>
          <a:bodyPr/>
          <a:lstStyle/>
          <a:p>
            <a:r>
              <a:rPr lang="fr-FR" dirty="0"/>
              <a:t>Que faire si apparaît la signature d’un étudiant absent ?</a:t>
            </a:r>
          </a:p>
        </p:txBody>
      </p:sp>
      <p:sp>
        <p:nvSpPr>
          <p:cNvPr id="3" name="Espace réservé du contenu 2">
            <a:extLst>
              <a:ext uri="{FF2B5EF4-FFF2-40B4-BE49-F238E27FC236}">
                <a16:creationId xmlns:a16="http://schemas.microsoft.com/office/drawing/2014/main" id="{1B79A66D-6F31-4A5A-812C-C86D6A718239}"/>
              </a:ext>
            </a:extLst>
          </p:cNvPr>
          <p:cNvSpPr>
            <a:spLocks noGrp="1"/>
          </p:cNvSpPr>
          <p:nvPr>
            <p:ph idx="1"/>
          </p:nvPr>
        </p:nvSpPr>
        <p:spPr>
          <a:xfrm>
            <a:off x="646735" y="2392417"/>
            <a:ext cx="13145849" cy="1107996"/>
          </a:xfrm>
        </p:spPr>
        <p:txBody>
          <a:bodyPr/>
          <a:lstStyle/>
          <a:p>
            <a:pPr>
              <a:buFont typeface="Wingdings" panose="05000000000000000000" pitchFamily="2" charset="2"/>
              <a:buChar char="v"/>
            </a:pPr>
            <a:r>
              <a:rPr lang="fr-FR" dirty="0"/>
              <a:t>  Cause : </a:t>
            </a:r>
          </a:p>
          <a:p>
            <a:pPr marL="0" indent="0">
              <a:buNone/>
            </a:pPr>
            <a:endParaRPr lang="fr-FR" dirty="0"/>
          </a:p>
          <a:p>
            <a:pPr lvl="2"/>
            <a:r>
              <a:rPr lang="fr-FR" sz="2400" dirty="0"/>
              <a:t>Triche.</a:t>
            </a:r>
          </a:p>
        </p:txBody>
      </p:sp>
      <p:sp>
        <p:nvSpPr>
          <p:cNvPr id="4" name="Espace réservé du numéro de diapositive 3">
            <a:extLst>
              <a:ext uri="{FF2B5EF4-FFF2-40B4-BE49-F238E27FC236}">
                <a16:creationId xmlns:a16="http://schemas.microsoft.com/office/drawing/2014/main" id="{2BB581FF-7E7A-4F4F-A6F7-5AC0114E1B64}"/>
              </a:ext>
            </a:extLst>
          </p:cNvPr>
          <p:cNvSpPr>
            <a:spLocks noGrp="1"/>
          </p:cNvSpPr>
          <p:nvPr>
            <p:ph type="sldNum" sz="quarter" idx="12"/>
          </p:nvPr>
        </p:nvSpPr>
        <p:spPr/>
        <p:txBody>
          <a:bodyPr/>
          <a:lstStyle/>
          <a:p>
            <a:pPr>
              <a:defRPr/>
            </a:pPr>
            <a:fld id="{935F9AA5-BE22-4C36-8B95-5AA10E261444}" type="slidenum">
              <a:rPr lang="fr-FR" smtClean="0"/>
              <a:t>25</a:t>
            </a:fld>
            <a:endParaRPr lang="fr-FR"/>
          </a:p>
        </p:txBody>
      </p:sp>
      <p:sp>
        <p:nvSpPr>
          <p:cNvPr id="5" name="Espace réservé du contenu 2">
            <a:extLst>
              <a:ext uri="{FF2B5EF4-FFF2-40B4-BE49-F238E27FC236}">
                <a16:creationId xmlns:a16="http://schemas.microsoft.com/office/drawing/2014/main" id="{95A2C9B2-865D-4EB3-B729-84C032CFE866}"/>
              </a:ext>
            </a:extLst>
          </p:cNvPr>
          <p:cNvSpPr txBox="1">
            <a:spLocks/>
          </p:cNvSpPr>
          <p:nvPr/>
        </p:nvSpPr>
        <p:spPr bwMode="auto">
          <a:xfrm>
            <a:off x="627834" y="4132923"/>
            <a:ext cx="13145848" cy="4487382"/>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buFont typeface="Wingdings" panose="05000000000000000000" pitchFamily="2" charset="2"/>
              <a:buChar char="v"/>
            </a:pPr>
            <a:r>
              <a:rPr lang="fr-FR" dirty="0"/>
              <a:t>  Solutions</a:t>
            </a:r>
          </a:p>
          <a:p>
            <a:pPr marL="0" indent="0">
              <a:buFont typeface="Arial"/>
              <a:buNone/>
            </a:pPr>
            <a:endParaRPr lang="fr-FR" dirty="0"/>
          </a:p>
          <a:p>
            <a:pPr lvl="2"/>
            <a:r>
              <a:rPr lang="fr-FR" sz="2400" dirty="0"/>
              <a:t>Tout d’abord, marquez l’étudiant absent via le bouton                 .  Sa signature sera supprimée.</a:t>
            </a:r>
          </a:p>
          <a:p>
            <a:pPr lvl="2"/>
            <a:endParaRPr lang="fr-FR" sz="2400" dirty="0"/>
          </a:p>
          <a:p>
            <a:pPr lvl="2"/>
            <a:r>
              <a:rPr lang="fr-FR" sz="2400" dirty="0"/>
              <a:t>Si le constat de triche est fait à postériori, faire cette action sur le cours via Mes cours passés.</a:t>
            </a:r>
          </a:p>
          <a:p>
            <a:pPr lvl="2"/>
            <a:endParaRPr lang="fr-FR" sz="2400" dirty="0"/>
          </a:p>
          <a:p>
            <a:pPr lvl="2"/>
            <a:r>
              <a:rPr lang="fr-FR" sz="2400" dirty="0"/>
              <a:t>Signalez cette pratique au secrétariat de la formation.</a:t>
            </a:r>
          </a:p>
          <a:p>
            <a:pPr lvl="2"/>
            <a:endParaRPr lang="fr-FR" sz="2400" dirty="0"/>
          </a:p>
          <a:p>
            <a:pPr lvl="2"/>
            <a:endParaRPr lang="fr-FR" sz="2400" dirty="0"/>
          </a:p>
          <a:p>
            <a:pPr lvl="2"/>
            <a:endParaRPr lang="fr-FR" sz="2400" dirty="0"/>
          </a:p>
          <a:p>
            <a:pPr marL="0" indent="0">
              <a:buFont typeface="Arial"/>
              <a:buNone/>
            </a:pPr>
            <a:endParaRPr lang="fr-FR" dirty="0"/>
          </a:p>
        </p:txBody>
      </p:sp>
      <p:pic>
        <p:nvPicPr>
          <p:cNvPr id="7" name="Image 6">
            <a:extLst>
              <a:ext uri="{FF2B5EF4-FFF2-40B4-BE49-F238E27FC236}">
                <a16:creationId xmlns:a16="http://schemas.microsoft.com/office/drawing/2014/main" id="{FB0C24C7-FC4A-438A-A651-88EFCCB0EE69}"/>
              </a:ext>
            </a:extLst>
          </p:cNvPr>
          <p:cNvPicPr/>
          <p:nvPr/>
        </p:nvPicPr>
        <p:blipFill rotWithShape="1">
          <a:blip r:embed="rId2"/>
          <a:srcRect l="27535" t="32651" r="69649" b="62996"/>
          <a:stretch/>
        </p:blipFill>
        <p:spPr bwMode="auto">
          <a:xfrm>
            <a:off x="9144100" y="4472588"/>
            <a:ext cx="853423" cy="800149"/>
          </a:xfrm>
          <a:prstGeom prst="rect">
            <a:avLst/>
          </a:prstGeom>
          <a:ln>
            <a:noFill/>
          </a:ln>
          <a:extLst>
            <a:ext uri="{53640926-AAD7-44D8-BBD7-CCE9431645EC}">
              <a14:shadowObscured xmlns:a14="http://schemas.microsoft.com/office/drawing/2010/main"/>
            </a:ext>
          </a:extLst>
        </p:spPr>
      </p:pic>
      <p:pic>
        <p:nvPicPr>
          <p:cNvPr id="9" name="Image 8">
            <a:extLst>
              <a:ext uri="{FF2B5EF4-FFF2-40B4-BE49-F238E27FC236}">
                <a16:creationId xmlns:a16="http://schemas.microsoft.com/office/drawing/2014/main" id="{6FD85F72-F309-44C7-BAEC-C739881404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Tree>
    <p:extLst>
      <p:ext uri="{BB962C8B-B14F-4D97-AF65-F5344CB8AC3E}">
        <p14:creationId xmlns:p14="http://schemas.microsoft.com/office/powerpoint/2010/main" val="4163362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FB27E-8D35-4B6B-B2F1-6BB3C4F884B6}"/>
              </a:ext>
            </a:extLst>
          </p:cNvPr>
          <p:cNvSpPr>
            <a:spLocks noGrp="1"/>
          </p:cNvSpPr>
          <p:nvPr>
            <p:ph type="title"/>
          </p:nvPr>
        </p:nvSpPr>
        <p:spPr>
          <a:xfrm>
            <a:off x="646735" y="341170"/>
            <a:ext cx="13145848" cy="1384995"/>
          </a:xfrm>
        </p:spPr>
        <p:txBody>
          <a:bodyPr/>
          <a:lstStyle/>
          <a:p>
            <a:r>
              <a:rPr lang="fr-FR" dirty="0"/>
              <a:t>Que faire si Vous ne pouvez pas piloter l’émargement ?</a:t>
            </a:r>
          </a:p>
        </p:txBody>
      </p:sp>
      <p:sp>
        <p:nvSpPr>
          <p:cNvPr id="4" name="Espace réservé du numéro de diapositive 3">
            <a:extLst>
              <a:ext uri="{FF2B5EF4-FFF2-40B4-BE49-F238E27FC236}">
                <a16:creationId xmlns:a16="http://schemas.microsoft.com/office/drawing/2014/main" id="{2BB581FF-7E7A-4F4F-A6F7-5AC0114E1B64}"/>
              </a:ext>
            </a:extLst>
          </p:cNvPr>
          <p:cNvSpPr>
            <a:spLocks noGrp="1"/>
          </p:cNvSpPr>
          <p:nvPr>
            <p:ph type="sldNum" sz="quarter" idx="12"/>
          </p:nvPr>
        </p:nvSpPr>
        <p:spPr/>
        <p:txBody>
          <a:bodyPr/>
          <a:lstStyle/>
          <a:p>
            <a:pPr>
              <a:defRPr/>
            </a:pPr>
            <a:fld id="{935F9AA5-BE22-4C36-8B95-5AA10E261444}" type="slidenum">
              <a:rPr lang="fr-FR" smtClean="0"/>
              <a:t>26</a:t>
            </a:fld>
            <a:endParaRPr lang="fr-FR"/>
          </a:p>
        </p:txBody>
      </p:sp>
      <p:pic>
        <p:nvPicPr>
          <p:cNvPr id="9" name="Image 8">
            <a:extLst>
              <a:ext uri="{FF2B5EF4-FFF2-40B4-BE49-F238E27FC236}">
                <a16:creationId xmlns:a16="http://schemas.microsoft.com/office/drawing/2014/main" id="{6FD85F72-F309-44C7-BAEC-C739881404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
        <p:nvSpPr>
          <p:cNvPr id="11" name="Espace réservé du contenu 2">
            <a:extLst>
              <a:ext uri="{FF2B5EF4-FFF2-40B4-BE49-F238E27FC236}">
                <a16:creationId xmlns:a16="http://schemas.microsoft.com/office/drawing/2014/main" id="{436FD2C1-B2E0-4B1E-A948-37A8E7353784}"/>
              </a:ext>
            </a:extLst>
          </p:cNvPr>
          <p:cNvSpPr>
            <a:spLocks noGrp="1"/>
          </p:cNvSpPr>
          <p:nvPr>
            <p:ph idx="1"/>
          </p:nvPr>
        </p:nvSpPr>
        <p:spPr>
          <a:xfrm>
            <a:off x="646734" y="2373108"/>
            <a:ext cx="13145849" cy="3157788"/>
          </a:xfrm>
        </p:spPr>
        <p:txBody>
          <a:bodyPr/>
          <a:lstStyle/>
          <a:p>
            <a:pPr>
              <a:buFont typeface="Wingdings" panose="05000000000000000000" pitchFamily="2" charset="2"/>
              <a:buChar char="v"/>
            </a:pPr>
            <a:r>
              <a:rPr lang="fr-FR" dirty="0"/>
              <a:t>  Causes possibles : </a:t>
            </a:r>
          </a:p>
          <a:p>
            <a:pPr marL="0" indent="0">
              <a:buNone/>
            </a:pPr>
            <a:endParaRPr lang="fr-FR" dirty="0"/>
          </a:p>
          <a:p>
            <a:pPr lvl="2"/>
            <a:r>
              <a:rPr lang="fr-FR" sz="2400" dirty="0"/>
              <a:t>Problème de Smartphone.</a:t>
            </a:r>
          </a:p>
          <a:p>
            <a:pPr lvl="2"/>
            <a:endParaRPr lang="fr-FR" sz="2400" dirty="0"/>
          </a:p>
          <a:p>
            <a:pPr lvl="2"/>
            <a:r>
              <a:rPr lang="fr-FR" sz="2400" dirty="0"/>
              <a:t>Pas de PC connecté à internet à disposition.</a:t>
            </a:r>
          </a:p>
          <a:p>
            <a:pPr lvl="2"/>
            <a:endParaRPr lang="fr-FR" sz="2400" dirty="0"/>
          </a:p>
          <a:p>
            <a:pPr lvl="2"/>
            <a:r>
              <a:rPr lang="fr-FR" sz="2400" dirty="0"/>
              <a:t>Remplacement  au pied levé d’un formateur indisponible</a:t>
            </a:r>
          </a:p>
          <a:p>
            <a:pPr lvl="2"/>
            <a:endParaRPr lang="fr-FR" sz="2400" dirty="0"/>
          </a:p>
          <a:p>
            <a:pPr marL="0" indent="0">
              <a:buNone/>
            </a:pPr>
            <a:endParaRPr lang="fr-FR" dirty="0"/>
          </a:p>
        </p:txBody>
      </p:sp>
      <p:sp>
        <p:nvSpPr>
          <p:cNvPr id="12" name="Espace réservé du contenu 2">
            <a:extLst>
              <a:ext uri="{FF2B5EF4-FFF2-40B4-BE49-F238E27FC236}">
                <a16:creationId xmlns:a16="http://schemas.microsoft.com/office/drawing/2014/main" id="{CCE820E9-86D0-4E16-A0AA-0E7320069BEF}"/>
              </a:ext>
            </a:extLst>
          </p:cNvPr>
          <p:cNvSpPr txBox="1">
            <a:spLocks/>
          </p:cNvSpPr>
          <p:nvPr/>
        </p:nvSpPr>
        <p:spPr bwMode="auto">
          <a:xfrm>
            <a:off x="646735" y="5528128"/>
            <a:ext cx="13145848" cy="3490186"/>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buFont typeface="Wingdings" panose="05000000000000000000" pitchFamily="2" charset="2"/>
              <a:buChar char="v"/>
            </a:pPr>
            <a:r>
              <a:rPr lang="fr-FR" dirty="0"/>
              <a:t>  Solutions</a:t>
            </a:r>
          </a:p>
          <a:p>
            <a:pPr marL="0" indent="0">
              <a:buFont typeface="Arial"/>
              <a:buNone/>
            </a:pPr>
            <a:endParaRPr lang="fr-FR" dirty="0"/>
          </a:p>
          <a:p>
            <a:pPr lvl="2"/>
            <a:r>
              <a:rPr lang="fr-FR" sz="2400" dirty="0"/>
              <a:t>Contactez le secrétariat de votre formation. Il vous fournira le code de séance à transmettre aux étudiants</a:t>
            </a:r>
          </a:p>
          <a:p>
            <a:pPr marL="1182687" lvl="2" indent="0">
              <a:buFont typeface="Source Sans Pro"/>
              <a:buNone/>
            </a:pPr>
            <a:endParaRPr lang="fr-FR" sz="2400" dirty="0"/>
          </a:p>
          <a:p>
            <a:pPr lvl="2"/>
            <a:r>
              <a:rPr lang="fr-FR" sz="2400" dirty="0"/>
              <a:t>Pensez à repérer les absents, si l’effectif le permet, afin de contrôler une éventuelle triche à la signature. Ce contrôle pourra se faire via le menu Mes cours passés, lorsque votre équipement sera à nouveau opérationnel.</a:t>
            </a:r>
          </a:p>
          <a:p>
            <a:pPr lvl="2"/>
            <a:endParaRPr lang="fr-FR" sz="2400" dirty="0"/>
          </a:p>
          <a:p>
            <a:pPr marL="0" indent="0">
              <a:buFont typeface="Arial"/>
              <a:buNone/>
            </a:pPr>
            <a:endParaRPr lang="fr-FR" dirty="0"/>
          </a:p>
        </p:txBody>
      </p:sp>
    </p:spTree>
    <p:extLst>
      <p:ext uri="{BB962C8B-B14F-4D97-AF65-F5344CB8AC3E}">
        <p14:creationId xmlns:p14="http://schemas.microsoft.com/office/powerpoint/2010/main" val="92590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latin typeface="Source Sans Pro"/>
              </a:rPr>
              <a:t>Commentaire, Retard et Départ anticipé</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27</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
        <p:nvSpPr>
          <p:cNvPr id="7" name="Espace réservé du contenu 2">
            <a:extLst>
              <a:ext uri="{FF2B5EF4-FFF2-40B4-BE49-F238E27FC236}">
                <a16:creationId xmlns:a16="http://schemas.microsoft.com/office/drawing/2014/main" id="{E583F14F-50C2-40BD-822A-EBCB61CB852F}"/>
              </a:ext>
            </a:extLst>
          </p:cNvPr>
          <p:cNvSpPr>
            <a:spLocks noGrp="1"/>
          </p:cNvSpPr>
          <p:nvPr>
            <p:ph idx="1"/>
          </p:nvPr>
        </p:nvSpPr>
        <p:spPr>
          <a:xfrm>
            <a:off x="863179" y="1827783"/>
            <a:ext cx="13145849" cy="1163395"/>
          </a:xfrm>
        </p:spPr>
        <p:txBody>
          <a:bodyPr/>
          <a:lstStyle/>
          <a:p>
            <a:pPr marL="0" indent="0">
              <a:buNone/>
            </a:pPr>
            <a:r>
              <a:rPr lang="fr-FR" dirty="0"/>
              <a:t>Il est possible de préciser ces éléments sur un étudiant dans le sous-menu accessible via les trois points verticaux  </a:t>
            </a:r>
          </a:p>
          <a:p>
            <a:pPr marL="0" indent="0">
              <a:buNone/>
            </a:pPr>
            <a:endParaRPr lang="fr-FR" dirty="0"/>
          </a:p>
        </p:txBody>
      </p:sp>
      <p:pic>
        <p:nvPicPr>
          <p:cNvPr id="2" name="Image 1">
            <a:extLst>
              <a:ext uri="{FF2B5EF4-FFF2-40B4-BE49-F238E27FC236}">
                <a16:creationId xmlns:a16="http://schemas.microsoft.com/office/drawing/2014/main" id="{25EB86C6-98B4-41F0-BAB4-67AF0E8787E0}"/>
              </a:ext>
            </a:extLst>
          </p:cNvPr>
          <p:cNvPicPr>
            <a:picLocks noChangeAspect="1"/>
          </p:cNvPicPr>
          <p:nvPr/>
        </p:nvPicPr>
        <p:blipFill>
          <a:blip r:embed="rId3"/>
          <a:stretch>
            <a:fillRect/>
          </a:stretch>
        </p:blipFill>
        <p:spPr>
          <a:xfrm>
            <a:off x="646734" y="3111499"/>
            <a:ext cx="11809721" cy="6026050"/>
          </a:xfrm>
          <a:prstGeom prst="rect">
            <a:avLst/>
          </a:prstGeom>
        </p:spPr>
      </p:pic>
      <p:cxnSp>
        <p:nvCxnSpPr>
          <p:cNvPr id="10" name="Connecteur droit avec flèche 9">
            <a:extLst>
              <a:ext uri="{FF2B5EF4-FFF2-40B4-BE49-F238E27FC236}">
                <a16:creationId xmlns:a16="http://schemas.microsoft.com/office/drawing/2014/main" id="{7C84476C-BFA1-4CE5-86F8-25C940EA1E5C}"/>
              </a:ext>
            </a:extLst>
          </p:cNvPr>
          <p:cNvCxnSpPr>
            <a:cxnSpLocks/>
          </p:cNvCxnSpPr>
          <p:nvPr/>
        </p:nvCxnSpPr>
        <p:spPr>
          <a:xfrm>
            <a:off x="4679603" y="2409480"/>
            <a:ext cx="4032448" cy="3440482"/>
          </a:xfrm>
          <a:prstGeom prst="straightConnector1">
            <a:avLst/>
          </a:prstGeom>
          <a:ln w="19050">
            <a:solidFill>
              <a:srgbClr val="262626"/>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949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 name="Image 10">
            <a:extLst>
              <a:ext uri="{FF2B5EF4-FFF2-40B4-BE49-F238E27FC236}">
                <a16:creationId xmlns:a16="http://schemas.microsoft.com/office/drawing/2014/main" id="{C373DC12-E683-4F90-8F64-EB0380D8308B}"/>
              </a:ext>
            </a:extLst>
          </p:cNvPr>
          <p:cNvPicPr>
            <a:picLocks noChangeAspect="1"/>
          </p:cNvPicPr>
          <p:nvPr/>
        </p:nvPicPr>
        <p:blipFill>
          <a:blip r:embed="rId2"/>
          <a:stretch>
            <a:fillRect/>
          </a:stretch>
        </p:blipFill>
        <p:spPr>
          <a:xfrm>
            <a:off x="646735" y="2128617"/>
            <a:ext cx="12994109" cy="6630398"/>
          </a:xfrm>
          <a:prstGeom prst="rect">
            <a:avLst/>
          </a:prstGeom>
        </p:spPr>
      </p:pic>
      <p:sp>
        <p:nvSpPr>
          <p:cNvPr id="3" name="Titre 2"/>
          <p:cNvSpPr>
            <a:spLocks noGrp="1"/>
          </p:cNvSpPr>
          <p:nvPr>
            <p:ph type="title"/>
          </p:nvPr>
        </p:nvSpPr>
        <p:spPr bwMode="auto">
          <a:xfrm>
            <a:off x="646735" y="784368"/>
            <a:ext cx="12392174" cy="498598"/>
          </a:xfrm>
        </p:spPr>
        <p:txBody>
          <a:bodyPr/>
          <a:lstStyle/>
          <a:p>
            <a:pPr>
              <a:defRPr/>
            </a:pPr>
            <a:r>
              <a:rPr lang="fr-FR" sz="3600" dirty="0">
                <a:latin typeface="Source Sans Pro"/>
              </a:rPr>
              <a:t>Commentaire, Retard et Départ anticipé</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28</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Tree>
    <p:extLst>
      <p:ext uri="{BB962C8B-B14F-4D97-AF65-F5344CB8AC3E}">
        <p14:creationId xmlns:p14="http://schemas.microsoft.com/office/powerpoint/2010/main" val="297023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1">
            <a:extLst>
              <a:ext uri="{FF2B5EF4-FFF2-40B4-BE49-F238E27FC236}">
                <a16:creationId xmlns:a16="http://schemas.microsoft.com/office/drawing/2014/main" id="{29C7ADC7-948F-4C95-AE28-C707AD28CD43}"/>
              </a:ext>
            </a:extLst>
          </p:cNvPr>
          <p:cNvSpPr/>
          <p:nvPr/>
        </p:nvSpPr>
        <p:spPr bwMode="auto">
          <a:xfrm>
            <a:off x="0" y="9234338"/>
            <a:ext cx="14255750" cy="1457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D5D0D9F-B526-40CB-B97B-21493744C4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880403" y="9505385"/>
            <a:ext cx="2000163" cy="1045934"/>
          </a:xfrm>
          <a:prstGeom prst="rect">
            <a:avLst/>
          </a:prstGeom>
        </p:spPr>
      </p:pic>
      <p:pic>
        <p:nvPicPr>
          <p:cNvPr id="5" name="Image 4">
            <a:extLst>
              <a:ext uri="{FF2B5EF4-FFF2-40B4-BE49-F238E27FC236}">
                <a16:creationId xmlns:a16="http://schemas.microsoft.com/office/drawing/2014/main" id="{BC2109D6-6A5C-41C9-B966-6DACBF351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17" y="9169230"/>
            <a:ext cx="4727628" cy="15876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latin typeface="Source Sans Pro"/>
              </a:rPr>
              <a:t>L’application mobile SWS Trainer</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3</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pic>
        <p:nvPicPr>
          <p:cNvPr id="9" name="Image 8">
            <a:extLst>
              <a:ext uri="{FF2B5EF4-FFF2-40B4-BE49-F238E27FC236}">
                <a16:creationId xmlns:a16="http://schemas.microsoft.com/office/drawing/2014/main" id="{10830229-CD42-4C00-8D0B-FD0F4B2322C7}"/>
              </a:ext>
            </a:extLst>
          </p:cNvPr>
          <p:cNvPicPr>
            <a:picLocks noChangeAspect="1"/>
          </p:cNvPicPr>
          <p:nvPr/>
        </p:nvPicPr>
        <p:blipFill>
          <a:blip r:embed="rId3"/>
          <a:stretch>
            <a:fillRect/>
          </a:stretch>
        </p:blipFill>
        <p:spPr>
          <a:xfrm>
            <a:off x="264830" y="3193665"/>
            <a:ext cx="13527754" cy="488153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0" name="Shape 45">
            <a:extLst>
              <a:ext uri="{FF2B5EF4-FFF2-40B4-BE49-F238E27FC236}">
                <a16:creationId xmlns:a16="http://schemas.microsoft.com/office/drawing/2014/main" id="{4A36C596-AB01-4E16-B9E9-7A1D765F914F}"/>
              </a:ext>
            </a:extLst>
          </p:cNvPr>
          <p:cNvSpPr/>
          <p:nvPr/>
        </p:nvSpPr>
        <p:spPr>
          <a:xfrm>
            <a:off x="414342" y="1680739"/>
            <a:ext cx="12856959" cy="1512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06363" algn="ctr">
              <a:lnSpc>
                <a:spcPct val="100000"/>
              </a:lnSpc>
              <a:spcBef>
                <a:spcPts val="500"/>
              </a:spcBef>
              <a:spcAft>
                <a:spcPts val="500"/>
              </a:spcAft>
            </a:pPr>
            <a:r>
              <a:rPr lang="fr-FR" sz="4000" b="1" dirty="0">
                <a:solidFill>
                  <a:srgbClr val="009ACE"/>
                </a:solidFill>
                <a:latin typeface="Helvetica" pitchFamily="2" charset="0"/>
              </a:rPr>
              <a:t>Rendez-vous sur les stores ou sur la page Web :</a:t>
            </a:r>
          </a:p>
          <a:p>
            <a:pPr marL="106363" algn="ctr">
              <a:lnSpc>
                <a:spcPct val="100000"/>
              </a:lnSpc>
              <a:spcBef>
                <a:spcPts val="500"/>
              </a:spcBef>
              <a:spcAft>
                <a:spcPts val="500"/>
              </a:spcAft>
            </a:pPr>
            <a:r>
              <a:rPr lang="fr-FR" sz="4000" b="1" dirty="0">
                <a:solidFill>
                  <a:schemeClr val="tx1"/>
                </a:solidFill>
                <a:latin typeface="Helvetica" pitchFamily="2" charset="0"/>
                <a:hlinkClick r:id="rId4"/>
              </a:rPr>
              <a:t>https://sowesign.com/solutions-sws</a:t>
            </a:r>
            <a:r>
              <a:rPr lang="fr-FR" sz="4000" b="1" dirty="0">
                <a:solidFill>
                  <a:schemeClr val="tx1"/>
                </a:solidFill>
                <a:latin typeface="Helvetica" pitchFamily="2" charset="0"/>
              </a:rPr>
              <a:t> </a:t>
            </a:r>
          </a:p>
        </p:txBody>
      </p:sp>
      <p:sp>
        <p:nvSpPr>
          <p:cNvPr id="11" name="Shape 45">
            <a:extLst>
              <a:ext uri="{FF2B5EF4-FFF2-40B4-BE49-F238E27FC236}">
                <a16:creationId xmlns:a16="http://schemas.microsoft.com/office/drawing/2014/main" id="{3A0716D2-6C38-42FE-B2AA-D59C7D04C91A}"/>
              </a:ext>
            </a:extLst>
          </p:cNvPr>
          <p:cNvSpPr/>
          <p:nvPr/>
        </p:nvSpPr>
        <p:spPr>
          <a:xfrm>
            <a:off x="4221038" y="5217185"/>
            <a:ext cx="1751378" cy="6742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06363" algn="ctr">
              <a:lnSpc>
                <a:spcPct val="100000"/>
              </a:lnSpc>
              <a:spcBef>
                <a:spcPts val="300"/>
              </a:spcBef>
            </a:pPr>
            <a:endParaRPr lang="fr-FR" sz="1000" dirty="0">
              <a:latin typeface="Helvetica" pitchFamily="2" charset="0"/>
            </a:endParaRPr>
          </a:p>
        </p:txBody>
      </p:sp>
      <p:sp>
        <p:nvSpPr>
          <p:cNvPr id="12" name="Bulle rectangulaire à coins arrondis 1">
            <a:extLst>
              <a:ext uri="{FF2B5EF4-FFF2-40B4-BE49-F238E27FC236}">
                <a16:creationId xmlns:a16="http://schemas.microsoft.com/office/drawing/2014/main" id="{0EE79E03-BCA0-4E50-8707-E7861F8E9C52}"/>
              </a:ext>
            </a:extLst>
          </p:cNvPr>
          <p:cNvSpPr/>
          <p:nvPr/>
        </p:nvSpPr>
        <p:spPr>
          <a:xfrm>
            <a:off x="1402341" y="8055530"/>
            <a:ext cx="2637046" cy="1215750"/>
          </a:xfrm>
          <a:prstGeom prst="wedgeRoundRectCallout">
            <a:avLst>
              <a:gd name="adj1" fmla="val 53324"/>
              <a:gd name="adj2" fmla="val -120191"/>
              <a:gd name="adj3" fmla="val 16667"/>
            </a:avLst>
          </a:prstGeom>
          <a:solidFill>
            <a:srgbClr val="009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363" algn="ctr">
              <a:lnSpc>
                <a:spcPct val="100000"/>
              </a:lnSpc>
              <a:spcBef>
                <a:spcPts val="300"/>
              </a:spcBef>
            </a:pPr>
            <a:r>
              <a:rPr lang="fr-FR" dirty="0">
                <a:latin typeface="Helvetica" pitchFamily="2" charset="0"/>
              </a:rPr>
              <a:t>Téléchargez l’application « SWS Trainer » depuis le store Apple.</a:t>
            </a:r>
          </a:p>
        </p:txBody>
      </p:sp>
      <p:sp>
        <p:nvSpPr>
          <p:cNvPr id="13" name="Bulle rectangulaire à coins arrondis 13">
            <a:extLst>
              <a:ext uri="{FF2B5EF4-FFF2-40B4-BE49-F238E27FC236}">
                <a16:creationId xmlns:a16="http://schemas.microsoft.com/office/drawing/2014/main" id="{D7EEAB6C-8D92-420B-BF93-3DE8573F0A12}"/>
              </a:ext>
            </a:extLst>
          </p:cNvPr>
          <p:cNvSpPr/>
          <p:nvPr/>
        </p:nvSpPr>
        <p:spPr>
          <a:xfrm>
            <a:off x="5538242" y="8120810"/>
            <a:ext cx="3000905" cy="1215750"/>
          </a:xfrm>
          <a:prstGeom prst="wedgeRoundRectCallout">
            <a:avLst>
              <a:gd name="adj1" fmla="val 6348"/>
              <a:gd name="adj2" fmla="val -136106"/>
              <a:gd name="adj3" fmla="val 16667"/>
            </a:avLst>
          </a:prstGeom>
          <a:solidFill>
            <a:srgbClr val="009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363" algn="ctr">
              <a:lnSpc>
                <a:spcPct val="100000"/>
              </a:lnSpc>
              <a:spcBef>
                <a:spcPts val="300"/>
              </a:spcBef>
            </a:pPr>
            <a:r>
              <a:rPr lang="fr-FR" dirty="0">
                <a:latin typeface="Helvetica" pitchFamily="2" charset="0"/>
              </a:rPr>
              <a:t>Téléchargez l’application « SWS Trainer » depuis le store Google.</a:t>
            </a:r>
          </a:p>
        </p:txBody>
      </p:sp>
      <p:sp>
        <p:nvSpPr>
          <p:cNvPr id="14" name="Bulle rectangulaire à coins arrondis 14">
            <a:extLst>
              <a:ext uri="{FF2B5EF4-FFF2-40B4-BE49-F238E27FC236}">
                <a16:creationId xmlns:a16="http://schemas.microsoft.com/office/drawing/2014/main" id="{D85CD32B-5487-47F1-ABE5-9932F53EC3D6}"/>
              </a:ext>
            </a:extLst>
          </p:cNvPr>
          <p:cNvSpPr/>
          <p:nvPr/>
        </p:nvSpPr>
        <p:spPr>
          <a:xfrm>
            <a:off x="10038003" y="8055530"/>
            <a:ext cx="3000906" cy="1281030"/>
          </a:xfrm>
          <a:prstGeom prst="wedgeRoundRectCallout">
            <a:avLst>
              <a:gd name="adj1" fmla="val -41697"/>
              <a:gd name="adj2" fmla="val -130634"/>
              <a:gd name="adj3" fmla="val 16667"/>
            </a:avLst>
          </a:prstGeom>
          <a:solidFill>
            <a:srgbClr val="009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363" algn="ctr">
              <a:lnSpc>
                <a:spcPct val="100000"/>
              </a:lnSpc>
              <a:spcBef>
                <a:spcPts val="300"/>
              </a:spcBef>
            </a:pPr>
            <a:r>
              <a:rPr lang="fr-FR" dirty="0">
                <a:latin typeface="Helvetica" pitchFamily="2" charset="0"/>
              </a:rPr>
              <a:t>Installez l’APK  « à la main » sur un périphérique Android</a:t>
            </a:r>
          </a:p>
        </p:txBody>
      </p:sp>
    </p:spTree>
    <p:extLst>
      <p:ext uri="{BB962C8B-B14F-4D97-AF65-F5344CB8AC3E}">
        <p14:creationId xmlns:p14="http://schemas.microsoft.com/office/powerpoint/2010/main" val="417486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19054"/>
            <a:ext cx="12392174" cy="498598"/>
          </a:xfrm>
        </p:spPr>
        <p:txBody>
          <a:bodyPr/>
          <a:lstStyle/>
          <a:p>
            <a:pPr>
              <a:defRPr/>
            </a:pPr>
            <a:r>
              <a:rPr lang="fr-FR" sz="3600" dirty="0">
                <a:latin typeface="Source Sans Pro"/>
              </a:rPr>
              <a:t>1</a:t>
            </a:r>
            <a:r>
              <a:rPr lang="fr-FR" sz="3600" baseline="30000" dirty="0">
                <a:latin typeface="Source Sans Pro"/>
              </a:rPr>
              <a:t>ère</a:t>
            </a:r>
            <a:r>
              <a:rPr lang="fr-FR" sz="3600" dirty="0">
                <a:latin typeface="Source Sans Pro"/>
              </a:rPr>
              <a:t> connexion avec identifiants université</a:t>
            </a:r>
          </a:p>
        </p:txBody>
      </p:sp>
      <p:sp>
        <p:nvSpPr>
          <p:cNvPr id="6" name="Espace réservé du numéro de diapositive 5"/>
          <p:cNvSpPr>
            <a:spLocks noGrp="1"/>
          </p:cNvSpPr>
          <p:nvPr>
            <p:ph type="sldNum" sz="quarter" idx="12"/>
          </p:nvPr>
        </p:nvSpPr>
        <p:spPr bwMode="auto">
          <a:xfrm>
            <a:off x="11949164" y="9028723"/>
            <a:ext cx="2091479" cy="430887"/>
          </a:xfrm>
        </p:spPr>
        <p:txBody>
          <a:bodyPr/>
          <a:lstStyle/>
          <a:p>
            <a:pPr>
              <a:defRPr/>
            </a:pPr>
            <a:fld id="{935F9AA5-BE22-4C36-8B95-5AA10E261444}" type="slidenum">
              <a:rPr lang="fr-FR"/>
              <a:t>4</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pic>
        <p:nvPicPr>
          <p:cNvPr id="19" name="Image 18">
            <a:extLst>
              <a:ext uri="{FF2B5EF4-FFF2-40B4-BE49-F238E27FC236}">
                <a16:creationId xmlns:a16="http://schemas.microsoft.com/office/drawing/2014/main" id="{E29E6C10-88C5-458B-B0AC-21685408C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128800" y="2537594"/>
            <a:ext cx="1725499" cy="3834441"/>
          </a:xfrm>
          <a:prstGeom prst="rect">
            <a:avLst/>
          </a:prstGeom>
        </p:spPr>
      </p:pic>
      <p:pic>
        <p:nvPicPr>
          <p:cNvPr id="20" name="Image 19">
            <a:extLst>
              <a:ext uri="{FF2B5EF4-FFF2-40B4-BE49-F238E27FC236}">
                <a16:creationId xmlns:a16="http://schemas.microsoft.com/office/drawing/2014/main" id="{07956ABB-2B3F-4735-98BA-9C0C097A1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976638" y="2581449"/>
            <a:ext cx="1713434" cy="3807630"/>
          </a:xfrm>
          <a:prstGeom prst="rect">
            <a:avLst/>
          </a:prstGeom>
        </p:spPr>
      </p:pic>
      <p:sp>
        <p:nvSpPr>
          <p:cNvPr id="23" name="ZoneTexte 22">
            <a:extLst>
              <a:ext uri="{FF2B5EF4-FFF2-40B4-BE49-F238E27FC236}">
                <a16:creationId xmlns:a16="http://schemas.microsoft.com/office/drawing/2014/main" id="{5BFEC1A8-80B7-455F-80B6-0D9BC6BB5802}"/>
              </a:ext>
            </a:extLst>
          </p:cNvPr>
          <p:cNvSpPr txBox="1"/>
          <p:nvPr/>
        </p:nvSpPr>
        <p:spPr bwMode="auto">
          <a:xfrm>
            <a:off x="1788037" y="6696265"/>
            <a:ext cx="1877521" cy="830997"/>
          </a:xfrm>
          <a:prstGeom prst="rect">
            <a:avLst/>
          </a:prstGeom>
          <a:noFill/>
        </p:spPr>
        <p:txBody>
          <a:bodyPr wrap="square" rtlCol="0">
            <a:spAutoFit/>
          </a:bodyPr>
          <a:lstStyle/>
          <a:p>
            <a:pPr algn="ctr"/>
            <a:r>
              <a:rPr lang="fr-FR" sz="1600" dirty="0">
                <a:solidFill>
                  <a:srgbClr val="000000"/>
                </a:solidFill>
                <a:latin typeface="Helvetica Light" panose="020B0403020202020204" pitchFamily="34" charset="0"/>
              </a:rPr>
              <a:t>1 – Saisissez votre code établissement</a:t>
            </a:r>
            <a:endParaRPr lang="fr-FR" sz="1600" b="1" dirty="0">
              <a:latin typeface="HELVETICA LIGHT" panose="020B0403020202020204" pitchFamily="34" charset="0"/>
            </a:endParaRPr>
          </a:p>
        </p:txBody>
      </p:sp>
      <p:sp>
        <p:nvSpPr>
          <p:cNvPr id="24" name="ZoneTexte 23">
            <a:extLst>
              <a:ext uri="{FF2B5EF4-FFF2-40B4-BE49-F238E27FC236}">
                <a16:creationId xmlns:a16="http://schemas.microsoft.com/office/drawing/2014/main" id="{311A08C0-1181-4F5E-83E0-83E67AB2982E}"/>
              </a:ext>
            </a:extLst>
          </p:cNvPr>
          <p:cNvSpPr txBox="1"/>
          <p:nvPr/>
        </p:nvSpPr>
        <p:spPr bwMode="auto">
          <a:xfrm>
            <a:off x="5849474" y="6696265"/>
            <a:ext cx="2118159" cy="584775"/>
          </a:xfrm>
          <a:prstGeom prst="rect">
            <a:avLst/>
          </a:prstGeom>
          <a:noFill/>
        </p:spPr>
        <p:txBody>
          <a:bodyPr wrap="square" rtlCol="0">
            <a:spAutoFit/>
          </a:bodyPr>
          <a:lstStyle/>
          <a:p>
            <a:pPr algn="ctr"/>
            <a:r>
              <a:rPr lang="fr-FR" sz="1600" dirty="0">
                <a:solidFill>
                  <a:srgbClr val="000000"/>
                </a:solidFill>
                <a:latin typeface="Helvetica Light" panose="020B0403020202020204" pitchFamily="34" charset="0"/>
              </a:rPr>
              <a:t>2 – Sélectionnez </a:t>
            </a:r>
          </a:p>
          <a:p>
            <a:pPr algn="ctr"/>
            <a:r>
              <a:rPr lang="fr-FR" sz="1600" b="1" dirty="0">
                <a:solidFill>
                  <a:srgbClr val="000000"/>
                </a:solidFill>
                <a:latin typeface="Helvetica Light" panose="020B0403020202020204" pitchFamily="34" charset="0"/>
              </a:rPr>
              <a:t>Identifiants internes</a:t>
            </a:r>
            <a:endParaRPr lang="fr-FR" sz="1600" b="1" dirty="0">
              <a:solidFill>
                <a:srgbClr val="000000"/>
              </a:solidFill>
              <a:latin typeface="HELVETICA LIGHT" panose="020B0403020202020204" pitchFamily="34" charset="0"/>
            </a:endParaRPr>
          </a:p>
        </p:txBody>
      </p:sp>
      <p:sp>
        <p:nvSpPr>
          <p:cNvPr id="30" name="Rectangle : coins arrondis 29">
            <a:extLst>
              <a:ext uri="{FF2B5EF4-FFF2-40B4-BE49-F238E27FC236}">
                <a16:creationId xmlns:a16="http://schemas.microsoft.com/office/drawing/2014/main" id="{112C8A25-453F-4B45-8194-2C213C2E9FA2}"/>
              </a:ext>
            </a:extLst>
          </p:cNvPr>
          <p:cNvSpPr/>
          <p:nvPr/>
        </p:nvSpPr>
        <p:spPr bwMode="auto">
          <a:xfrm>
            <a:off x="607182" y="1889522"/>
            <a:ext cx="12928967" cy="7344816"/>
          </a:xfrm>
          <a:prstGeom prst="roundRect">
            <a:avLst>
              <a:gd name="adj" fmla="val 1778"/>
            </a:avLst>
          </a:prstGeom>
          <a:noFill/>
          <a:ln w="133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7" name="ZoneTexte 36">
            <a:extLst>
              <a:ext uri="{FF2B5EF4-FFF2-40B4-BE49-F238E27FC236}">
                <a16:creationId xmlns:a16="http://schemas.microsoft.com/office/drawing/2014/main" id="{91F87AD4-F56D-4F8B-BDC7-5B361F99C861}"/>
              </a:ext>
            </a:extLst>
          </p:cNvPr>
          <p:cNvSpPr txBox="1"/>
          <p:nvPr/>
        </p:nvSpPr>
        <p:spPr bwMode="auto">
          <a:xfrm>
            <a:off x="2522216" y="8060242"/>
            <a:ext cx="8938665" cy="830997"/>
          </a:xfrm>
          <a:prstGeom prst="rect">
            <a:avLst/>
          </a:prstGeom>
          <a:noFill/>
        </p:spPr>
        <p:txBody>
          <a:bodyPr wrap="none" rtlCol="0">
            <a:spAutoFit/>
          </a:bodyPr>
          <a:lstStyle/>
          <a:p>
            <a:pPr algn="ctr"/>
            <a:r>
              <a:rPr lang="fr-FR" sz="2400" dirty="0">
                <a:latin typeface="Helvetica Light" panose="020B0403020202020204" pitchFamily="34" charset="0"/>
              </a:rPr>
              <a:t>VOTRE CODE ÉTABLISSEMENT EST COMPOSÉ DE 4 CHIFFRES</a:t>
            </a:r>
          </a:p>
          <a:p>
            <a:pPr algn="ctr"/>
            <a:r>
              <a:rPr lang="fr-FR" sz="2400" dirty="0">
                <a:latin typeface="Helvetica Light" panose="020B0403020202020204" pitchFamily="34" charset="0"/>
              </a:rPr>
              <a:t>Ils vous seront transmis par votre service de formation </a:t>
            </a:r>
            <a:endParaRPr lang="fr-FR" sz="2400" b="1" dirty="0">
              <a:solidFill>
                <a:schemeClr val="accent4">
                  <a:lumMod val="75000"/>
                </a:schemeClr>
              </a:solidFill>
              <a:latin typeface="Helvetica" pitchFamily="2" charset="0"/>
            </a:endParaRPr>
          </a:p>
        </p:txBody>
      </p:sp>
      <p:sp>
        <p:nvSpPr>
          <p:cNvPr id="17" name="ZoneTexte 16">
            <a:extLst>
              <a:ext uri="{FF2B5EF4-FFF2-40B4-BE49-F238E27FC236}">
                <a16:creationId xmlns:a16="http://schemas.microsoft.com/office/drawing/2014/main" id="{C99DFFB9-7292-4AA2-932F-CE6050EE2EC5}"/>
              </a:ext>
            </a:extLst>
          </p:cNvPr>
          <p:cNvSpPr txBox="1"/>
          <p:nvPr/>
        </p:nvSpPr>
        <p:spPr bwMode="auto">
          <a:xfrm>
            <a:off x="9718839" y="6942900"/>
            <a:ext cx="2737628" cy="584775"/>
          </a:xfrm>
          <a:prstGeom prst="rect">
            <a:avLst/>
          </a:prstGeom>
          <a:noFill/>
        </p:spPr>
        <p:txBody>
          <a:bodyPr wrap="square" rtlCol="0">
            <a:spAutoFit/>
          </a:bodyPr>
          <a:lstStyle/>
          <a:p>
            <a:pPr algn="ctr"/>
            <a:r>
              <a:rPr lang="fr-FR" sz="1600" dirty="0">
                <a:solidFill>
                  <a:srgbClr val="000000"/>
                </a:solidFill>
                <a:latin typeface="Helvetica Light" panose="020B0403020202020204" pitchFamily="34" charset="0"/>
              </a:rPr>
              <a:t>3 – </a:t>
            </a:r>
            <a:r>
              <a:rPr lang="fr-FR" sz="1600" b="1" dirty="0">
                <a:solidFill>
                  <a:srgbClr val="000000"/>
                </a:solidFill>
                <a:latin typeface="Helvetica Light" panose="020B0403020202020204" pitchFamily="34" charset="0"/>
              </a:rPr>
              <a:t>Saisissez votre identifiant et mot de passe université</a:t>
            </a:r>
            <a:endParaRPr lang="fr-FR" sz="1600" b="1" dirty="0">
              <a:solidFill>
                <a:srgbClr val="000000"/>
              </a:solidFill>
              <a:latin typeface="HELVETICA LIGHT" panose="020B0403020202020204" pitchFamily="34" charset="0"/>
            </a:endParaRPr>
          </a:p>
        </p:txBody>
      </p:sp>
      <p:pic>
        <p:nvPicPr>
          <p:cNvPr id="21" name="Image 20">
            <a:extLst>
              <a:ext uri="{FF2B5EF4-FFF2-40B4-BE49-F238E27FC236}">
                <a16:creationId xmlns:a16="http://schemas.microsoft.com/office/drawing/2014/main" id="{D07592E0-2EA7-4B6B-8329-5FEAC71D9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9955949" y="2537594"/>
            <a:ext cx="1905293" cy="4233986"/>
          </a:xfrm>
          <a:prstGeom prst="rect">
            <a:avLst/>
          </a:prstGeom>
        </p:spPr>
      </p:pic>
    </p:spTree>
    <p:extLst>
      <p:ext uri="{BB962C8B-B14F-4D97-AF65-F5344CB8AC3E}">
        <p14:creationId xmlns:p14="http://schemas.microsoft.com/office/powerpoint/2010/main" val="3890512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19054"/>
            <a:ext cx="12392174" cy="498598"/>
          </a:xfrm>
        </p:spPr>
        <p:txBody>
          <a:bodyPr/>
          <a:lstStyle/>
          <a:p>
            <a:pPr>
              <a:defRPr/>
            </a:pPr>
            <a:r>
              <a:rPr lang="fr-FR" sz="3600" dirty="0">
                <a:latin typeface="Source Sans Pro"/>
              </a:rPr>
              <a:t>1</a:t>
            </a:r>
            <a:r>
              <a:rPr lang="fr-FR" sz="3600" baseline="30000" dirty="0">
                <a:latin typeface="Source Sans Pro"/>
              </a:rPr>
              <a:t>ère</a:t>
            </a:r>
            <a:r>
              <a:rPr lang="fr-FR" sz="3600" dirty="0">
                <a:latin typeface="Source Sans Pro"/>
              </a:rPr>
              <a:t> connexion avec identifiants SoWeSign</a:t>
            </a:r>
          </a:p>
        </p:txBody>
      </p:sp>
      <p:sp>
        <p:nvSpPr>
          <p:cNvPr id="6" name="Espace réservé du numéro de diapositive 5"/>
          <p:cNvSpPr>
            <a:spLocks noGrp="1"/>
          </p:cNvSpPr>
          <p:nvPr>
            <p:ph type="sldNum" sz="quarter" idx="12"/>
          </p:nvPr>
        </p:nvSpPr>
        <p:spPr bwMode="auto">
          <a:xfrm>
            <a:off x="11949164" y="9028723"/>
            <a:ext cx="2091479" cy="430887"/>
          </a:xfrm>
        </p:spPr>
        <p:txBody>
          <a:bodyPr/>
          <a:lstStyle/>
          <a:p>
            <a:pPr>
              <a:defRPr/>
            </a:pPr>
            <a:fld id="{935F9AA5-BE22-4C36-8B95-5AA10E261444}" type="slidenum">
              <a:rPr lang="fr-FR"/>
              <a:t>5</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pic>
        <p:nvPicPr>
          <p:cNvPr id="18" name="Image 17">
            <a:extLst>
              <a:ext uri="{FF2B5EF4-FFF2-40B4-BE49-F238E27FC236}">
                <a16:creationId xmlns:a16="http://schemas.microsoft.com/office/drawing/2014/main" id="{9AB98366-8E53-49D7-B80A-282F3CD84C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1591935" y="2282008"/>
            <a:ext cx="1725499" cy="3834441"/>
          </a:xfrm>
          <a:prstGeom prst="rect">
            <a:avLst/>
          </a:prstGeom>
        </p:spPr>
      </p:pic>
      <p:pic>
        <p:nvPicPr>
          <p:cNvPr id="19" name="Image 18">
            <a:extLst>
              <a:ext uri="{FF2B5EF4-FFF2-40B4-BE49-F238E27FC236}">
                <a16:creationId xmlns:a16="http://schemas.microsoft.com/office/drawing/2014/main" id="{E29E6C10-88C5-458B-B0AC-21685408C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592885" y="2282008"/>
            <a:ext cx="1725499" cy="3834441"/>
          </a:xfrm>
          <a:prstGeom prst="rect">
            <a:avLst/>
          </a:prstGeom>
        </p:spPr>
      </p:pic>
      <p:pic>
        <p:nvPicPr>
          <p:cNvPr id="20" name="Image 19">
            <a:extLst>
              <a:ext uri="{FF2B5EF4-FFF2-40B4-BE49-F238E27FC236}">
                <a16:creationId xmlns:a16="http://schemas.microsoft.com/office/drawing/2014/main" id="{07956ABB-2B3F-4735-98BA-9C0C097A1E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934578" y="2325863"/>
            <a:ext cx="1713434" cy="3807630"/>
          </a:xfrm>
          <a:prstGeom prst="rect">
            <a:avLst/>
          </a:prstGeom>
        </p:spPr>
      </p:pic>
      <p:sp>
        <p:nvSpPr>
          <p:cNvPr id="23" name="ZoneTexte 22">
            <a:extLst>
              <a:ext uri="{FF2B5EF4-FFF2-40B4-BE49-F238E27FC236}">
                <a16:creationId xmlns:a16="http://schemas.microsoft.com/office/drawing/2014/main" id="{5BFEC1A8-80B7-455F-80B6-0D9BC6BB5802}"/>
              </a:ext>
            </a:extLst>
          </p:cNvPr>
          <p:cNvSpPr txBox="1"/>
          <p:nvPr/>
        </p:nvSpPr>
        <p:spPr bwMode="auto">
          <a:xfrm>
            <a:off x="745977" y="6440679"/>
            <a:ext cx="1877521" cy="830997"/>
          </a:xfrm>
          <a:prstGeom prst="rect">
            <a:avLst/>
          </a:prstGeom>
          <a:noFill/>
        </p:spPr>
        <p:txBody>
          <a:bodyPr wrap="square" rtlCol="0">
            <a:spAutoFit/>
          </a:bodyPr>
          <a:lstStyle/>
          <a:p>
            <a:pPr algn="ctr"/>
            <a:r>
              <a:rPr lang="fr-FR" sz="1600" dirty="0">
                <a:solidFill>
                  <a:srgbClr val="000000"/>
                </a:solidFill>
                <a:latin typeface="Helvetica Light" panose="020B0403020202020204" pitchFamily="34" charset="0"/>
              </a:rPr>
              <a:t>1 – Saisissez votre code établissement</a:t>
            </a:r>
            <a:endParaRPr lang="fr-FR" sz="1600" b="1" dirty="0">
              <a:latin typeface="HELVETICA LIGHT" panose="020B0403020202020204" pitchFamily="34" charset="0"/>
            </a:endParaRPr>
          </a:p>
        </p:txBody>
      </p:sp>
      <p:sp>
        <p:nvSpPr>
          <p:cNvPr id="24" name="ZoneTexte 23">
            <a:extLst>
              <a:ext uri="{FF2B5EF4-FFF2-40B4-BE49-F238E27FC236}">
                <a16:creationId xmlns:a16="http://schemas.microsoft.com/office/drawing/2014/main" id="{311A08C0-1181-4F5E-83E0-83E67AB2982E}"/>
              </a:ext>
            </a:extLst>
          </p:cNvPr>
          <p:cNvSpPr txBox="1"/>
          <p:nvPr/>
        </p:nvSpPr>
        <p:spPr bwMode="auto">
          <a:xfrm>
            <a:off x="3313559" y="6440679"/>
            <a:ext cx="2118159" cy="584775"/>
          </a:xfrm>
          <a:prstGeom prst="rect">
            <a:avLst/>
          </a:prstGeom>
          <a:noFill/>
        </p:spPr>
        <p:txBody>
          <a:bodyPr wrap="square" rtlCol="0">
            <a:spAutoFit/>
          </a:bodyPr>
          <a:lstStyle/>
          <a:p>
            <a:pPr algn="ctr"/>
            <a:r>
              <a:rPr lang="fr-FR" sz="1600" dirty="0">
                <a:solidFill>
                  <a:srgbClr val="000000"/>
                </a:solidFill>
                <a:latin typeface="Helvetica Light" panose="020B0403020202020204" pitchFamily="34" charset="0"/>
              </a:rPr>
              <a:t>2 – Sélectionnez </a:t>
            </a:r>
          </a:p>
          <a:p>
            <a:pPr algn="ctr"/>
            <a:r>
              <a:rPr lang="fr-FR" sz="1600" b="1" dirty="0">
                <a:solidFill>
                  <a:srgbClr val="000000"/>
                </a:solidFill>
                <a:latin typeface="Helvetica Light" panose="020B0403020202020204" pitchFamily="34" charset="0"/>
              </a:rPr>
              <a:t>Code d’identification</a:t>
            </a:r>
            <a:endParaRPr lang="fr-FR" sz="1600" b="1" dirty="0">
              <a:solidFill>
                <a:srgbClr val="000000"/>
              </a:solidFill>
              <a:latin typeface="HELVETICA LIGHT" panose="020B0403020202020204" pitchFamily="34" charset="0"/>
            </a:endParaRPr>
          </a:p>
        </p:txBody>
      </p:sp>
      <p:sp>
        <p:nvSpPr>
          <p:cNvPr id="25" name="ZoneTexte 24">
            <a:extLst>
              <a:ext uri="{FF2B5EF4-FFF2-40B4-BE49-F238E27FC236}">
                <a16:creationId xmlns:a16="http://schemas.microsoft.com/office/drawing/2014/main" id="{5D9C0D60-B8CB-4A64-918D-583D90D24DD5}"/>
              </a:ext>
            </a:extLst>
          </p:cNvPr>
          <p:cNvSpPr txBox="1"/>
          <p:nvPr/>
        </p:nvSpPr>
        <p:spPr bwMode="auto">
          <a:xfrm>
            <a:off x="11599093" y="6440679"/>
            <a:ext cx="1711182" cy="830997"/>
          </a:xfrm>
          <a:prstGeom prst="rect">
            <a:avLst/>
          </a:prstGeom>
          <a:noFill/>
        </p:spPr>
        <p:txBody>
          <a:bodyPr wrap="square" rtlCol="0">
            <a:spAutoFit/>
          </a:bodyPr>
          <a:lstStyle/>
          <a:p>
            <a:pPr algn="ctr"/>
            <a:r>
              <a:rPr lang="fr-FR" sz="1600" dirty="0">
                <a:solidFill>
                  <a:srgbClr val="000000"/>
                </a:solidFill>
                <a:latin typeface="Helvetica Light" panose="020B0403020202020204" pitchFamily="34" charset="0"/>
              </a:rPr>
              <a:t>5 - Saisir votre code dans l’application</a:t>
            </a:r>
            <a:endParaRPr lang="fr-FR" sz="1600" b="1" dirty="0">
              <a:solidFill>
                <a:srgbClr val="000000"/>
              </a:solidFill>
              <a:latin typeface="HELVETICA LIGHT" panose="020B0403020202020204" pitchFamily="34" charset="0"/>
            </a:endParaRPr>
          </a:p>
        </p:txBody>
      </p:sp>
      <p:sp>
        <p:nvSpPr>
          <p:cNvPr id="30" name="Rectangle : coins arrondis 29">
            <a:extLst>
              <a:ext uri="{FF2B5EF4-FFF2-40B4-BE49-F238E27FC236}">
                <a16:creationId xmlns:a16="http://schemas.microsoft.com/office/drawing/2014/main" id="{112C8A25-453F-4B45-8194-2C213C2E9FA2}"/>
              </a:ext>
            </a:extLst>
          </p:cNvPr>
          <p:cNvSpPr/>
          <p:nvPr/>
        </p:nvSpPr>
        <p:spPr bwMode="auto">
          <a:xfrm>
            <a:off x="607182" y="1889522"/>
            <a:ext cx="12928967" cy="7344816"/>
          </a:xfrm>
          <a:prstGeom prst="roundRect">
            <a:avLst>
              <a:gd name="adj" fmla="val 1778"/>
            </a:avLst>
          </a:prstGeom>
          <a:noFill/>
          <a:ln w="133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1" name="ZoneTexte 30">
            <a:extLst>
              <a:ext uri="{FF2B5EF4-FFF2-40B4-BE49-F238E27FC236}">
                <a16:creationId xmlns:a16="http://schemas.microsoft.com/office/drawing/2014/main" id="{8ADAF028-150F-4373-A9B1-776ADA5D1F25}"/>
              </a:ext>
            </a:extLst>
          </p:cNvPr>
          <p:cNvSpPr txBox="1"/>
          <p:nvPr/>
        </p:nvSpPr>
        <p:spPr bwMode="auto">
          <a:xfrm>
            <a:off x="6049863" y="6440679"/>
            <a:ext cx="2118159" cy="830997"/>
          </a:xfrm>
          <a:prstGeom prst="rect">
            <a:avLst/>
          </a:prstGeom>
          <a:noFill/>
        </p:spPr>
        <p:txBody>
          <a:bodyPr wrap="square" rtlCol="0">
            <a:spAutoFit/>
          </a:bodyPr>
          <a:lstStyle/>
          <a:p>
            <a:pPr algn="ctr"/>
            <a:r>
              <a:rPr lang="fr-FR" sz="1600" dirty="0">
                <a:solidFill>
                  <a:srgbClr val="000000"/>
                </a:solidFill>
                <a:latin typeface="Helvetica Light" panose="020B0403020202020204" pitchFamily="34" charset="0"/>
              </a:rPr>
              <a:t>3 – Sélectionnez </a:t>
            </a:r>
          </a:p>
          <a:p>
            <a:pPr algn="ctr"/>
            <a:r>
              <a:rPr lang="fr-FR" sz="1600" b="1" dirty="0">
                <a:solidFill>
                  <a:srgbClr val="000000"/>
                </a:solidFill>
                <a:latin typeface="Helvetica Light" panose="020B0403020202020204" pitchFamily="34" charset="0"/>
              </a:rPr>
              <a:t>Je ne connais pas mes identifiants</a:t>
            </a:r>
            <a:endParaRPr lang="fr-FR" sz="1600" b="1" dirty="0">
              <a:solidFill>
                <a:srgbClr val="000000"/>
              </a:solidFill>
              <a:latin typeface="HELVETICA LIGHT" panose="020B0403020202020204" pitchFamily="34" charset="0"/>
            </a:endParaRPr>
          </a:p>
        </p:txBody>
      </p:sp>
      <p:sp>
        <p:nvSpPr>
          <p:cNvPr id="32" name="ZoneTexte 31">
            <a:extLst>
              <a:ext uri="{FF2B5EF4-FFF2-40B4-BE49-F238E27FC236}">
                <a16:creationId xmlns:a16="http://schemas.microsoft.com/office/drawing/2014/main" id="{3FC9FA28-3095-4416-ADF3-EAA774EB53C6}"/>
              </a:ext>
            </a:extLst>
          </p:cNvPr>
          <p:cNvSpPr txBox="1"/>
          <p:nvPr/>
        </p:nvSpPr>
        <p:spPr bwMode="auto">
          <a:xfrm>
            <a:off x="8576164" y="6440679"/>
            <a:ext cx="2450814" cy="1569660"/>
          </a:xfrm>
          <a:prstGeom prst="rect">
            <a:avLst/>
          </a:prstGeom>
          <a:noFill/>
        </p:spPr>
        <p:txBody>
          <a:bodyPr wrap="square" rtlCol="0">
            <a:spAutoFit/>
          </a:bodyPr>
          <a:lstStyle/>
          <a:p>
            <a:pPr algn="ctr"/>
            <a:r>
              <a:rPr lang="fr-FR" sz="1600" dirty="0">
                <a:solidFill>
                  <a:srgbClr val="000000"/>
                </a:solidFill>
                <a:latin typeface="Helvetica Light" panose="020B0403020202020204" pitchFamily="34" charset="0"/>
              </a:rPr>
              <a:t>4 – Saisissez votre mail </a:t>
            </a:r>
            <a:r>
              <a:rPr lang="fr-FR" sz="1600" dirty="0" err="1">
                <a:solidFill>
                  <a:srgbClr val="000000"/>
                </a:solidFill>
                <a:latin typeface="Helvetica Light" panose="020B0403020202020204" pitchFamily="34" charset="0"/>
              </a:rPr>
              <a:t>univ</a:t>
            </a:r>
            <a:r>
              <a:rPr lang="fr-FR" sz="1600" dirty="0">
                <a:solidFill>
                  <a:srgbClr val="000000"/>
                </a:solidFill>
                <a:latin typeface="Helvetica Light" panose="020B0403020202020204" pitchFamily="34" charset="0"/>
              </a:rPr>
              <a:t> (ou perso si pas de mail </a:t>
            </a:r>
            <a:r>
              <a:rPr lang="fr-FR" sz="1600" dirty="0" err="1">
                <a:solidFill>
                  <a:srgbClr val="000000"/>
                </a:solidFill>
                <a:latin typeface="Helvetica Light" panose="020B0403020202020204" pitchFamily="34" charset="0"/>
              </a:rPr>
              <a:t>univ</a:t>
            </a:r>
            <a:r>
              <a:rPr lang="fr-FR" sz="1600" dirty="0">
                <a:solidFill>
                  <a:srgbClr val="000000"/>
                </a:solidFill>
                <a:latin typeface="Helvetica Light" panose="020B0403020202020204" pitchFamily="34" charset="0"/>
              </a:rPr>
              <a:t>), et récupérez votre code envoyé par email </a:t>
            </a:r>
          </a:p>
          <a:p>
            <a:pPr algn="ctr"/>
            <a:r>
              <a:rPr lang="fr-FR" sz="1600" dirty="0">
                <a:solidFill>
                  <a:srgbClr val="000000"/>
                </a:solidFill>
                <a:latin typeface="Helvetica Light" panose="020B0403020202020204" pitchFamily="34" charset="0"/>
              </a:rPr>
              <a:t>(Contrôlez les SPAM)</a:t>
            </a:r>
            <a:endParaRPr lang="fr-FR" sz="1600" b="1" dirty="0">
              <a:solidFill>
                <a:srgbClr val="000000"/>
              </a:solidFill>
              <a:latin typeface="HELVETICA LIGHT" panose="020B0403020202020204" pitchFamily="34" charset="0"/>
            </a:endParaRPr>
          </a:p>
        </p:txBody>
      </p:sp>
      <p:pic>
        <p:nvPicPr>
          <p:cNvPr id="35" name="Image 34">
            <a:extLst>
              <a:ext uri="{FF2B5EF4-FFF2-40B4-BE49-F238E27FC236}">
                <a16:creationId xmlns:a16="http://schemas.microsoft.com/office/drawing/2014/main" id="{EBE2BF30-8169-42F4-861E-EF53D3FC8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263257" y="2282008"/>
            <a:ext cx="1725499" cy="3834441"/>
          </a:xfrm>
          <a:prstGeom prst="rect">
            <a:avLst/>
          </a:prstGeom>
        </p:spPr>
      </p:pic>
      <p:pic>
        <p:nvPicPr>
          <p:cNvPr id="36" name="Image 35">
            <a:extLst>
              <a:ext uri="{FF2B5EF4-FFF2-40B4-BE49-F238E27FC236}">
                <a16:creationId xmlns:a16="http://schemas.microsoft.com/office/drawing/2014/main" id="{E36F4703-DB5A-4B46-BA9B-D0F90D8C7B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933629" y="2308819"/>
            <a:ext cx="1713434" cy="3807630"/>
          </a:xfrm>
          <a:prstGeom prst="rect">
            <a:avLst/>
          </a:prstGeom>
        </p:spPr>
      </p:pic>
      <p:sp>
        <p:nvSpPr>
          <p:cNvPr id="17" name="ZoneTexte 16">
            <a:extLst>
              <a:ext uri="{FF2B5EF4-FFF2-40B4-BE49-F238E27FC236}">
                <a16:creationId xmlns:a16="http://schemas.microsoft.com/office/drawing/2014/main" id="{4C717A9C-E169-45D5-94B9-FA37ACB843AB}"/>
              </a:ext>
            </a:extLst>
          </p:cNvPr>
          <p:cNvSpPr txBox="1"/>
          <p:nvPr/>
        </p:nvSpPr>
        <p:spPr bwMode="auto">
          <a:xfrm>
            <a:off x="2522216" y="8187317"/>
            <a:ext cx="8938665" cy="830997"/>
          </a:xfrm>
          <a:prstGeom prst="rect">
            <a:avLst/>
          </a:prstGeom>
          <a:noFill/>
        </p:spPr>
        <p:txBody>
          <a:bodyPr wrap="none" rtlCol="0">
            <a:spAutoFit/>
          </a:bodyPr>
          <a:lstStyle/>
          <a:p>
            <a:pPr algn="ctr"/>
            <a:r>
              <a:rPr lang="fr-FR" sz="2400" dirty="0">
                <a:latin typeface="Helvetica Light" panose="020B0403020202020204" pitchFamily="34" charset="0"/>
              </a:rPr>
              <a:t>VOTRE CODE ÉTABLISSEMENT EST COMPOSÉ DE 4 CHIFFRES</a:t>
            </a:r>
          </a:p>
          <a:p>
            <a:pPr algn="ctr"/>
            <a:r>
              <a:rPr lang="fr-FR" sz="2400" dirty="0">
                <a:latin typeface="Helvetica Light" panose="020B0403020202020204" pitchFamily="34" charset="0"/>
              </a:rPr>
              <a:t>Ils vous seront transmis par votre service de formation </a:t>
            </a:r>
            <a:endParaRPr lang="fr-FR" sz="2400" b="1" dirty="0">
              <a:solidFill>
                <a:schemeClr val="accent4">
                  <a:lumMod val="75000"/>
                </a:schemeClr>
              </a:solidFill>
              <a:latin typeface="Helvetica" pitchFamily="2" charset="0"/>
            </a:endParaRPr>
          </a:p>
        </p:txBody>
      </p:sp>
    </p:spTree>
    <p:extLst>
      <p:ext uri="{BB962C8B-B14F-4D97-AF65-F5344CB8AC3E}">
        <p14:creationId xmlns:p14="http://schemas.microsoft.com/office/powerpoint/2010/main" val="3075735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 name="Image 21">
            <a:extLst>
              <a:ext uri="{FF2B5EF4-FFF2-40B4-BE49-F238E27FC236}">
                <a16:creationId xmlns:a16="http://schemas.microsoft.com/office/drawing/2014/main" id="{ED89F551-9333-480C-A2DB-5E5B1E92C3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654" b="15843"/>
          <a:stretch/>
        </p:blipFill>
        <p:spPr bwMode="auto">
          <a:xfrm>
            <a:off x="3531857" y="3394268"/>
            <a:ext cx="7124410" cy="5778034"/>
          </a:xfrm>
          <a:prstGeom prst="rect">
            <a:avLst/>
          </a:prstGeom>
        </p:spPr>
      </p:pic>
      <p:pic>
        <p:nvPicPr>
          <p:cNvPr id="18" name="Image 17">
            <a:extLst>
              <a:ext uri="{FF2B5EF4-FFF2-40B4-BE49-F238E27FC236}">
                <a16:creationId xmlns:a16="http://schemas.microsoft.com/office/drawing/2014/main" id="{99C32F4B-45B2-4BD3-837E-4B1846DEF4BB}"/>
              </a:ext>
            </a:extLst>
          </p:cNvPr>
          <p:cNvPicPr/>
          <p:nvPr/>
        </p:nvPicPr>
        <p:blipFill rotWithShape="1">
          <a:blip r:embed="rId3"/>
          <a:srcRect t="16963" r="794"/>
          <a:stretch/>
        </p:blipFill>
        <p:spPr bwMode="auto">
          <a:xfrm>
            <a:off x="4103539" y="3617714"/>
            <a:ext cx="6408712" cy="3792190"/>
          </a:xfrm>
          <a:prstGeom prst="rect">
            <a:avLst/>
          </a:prstGeom>
          <a:ln>
            <a:noFill/>
          </a:ln>
          <a:extLst>
            <a:ext uri="{53640926-AAD7-44D8-BBD7-CCE9431645EC}">
              <a14:shadowObscured xmlns:a14="http://schemas.microsoft.com/office/drawing/2010/main"/>
            </a:ext>
          </a:extLst>
        </p:spPr>
      </p:pic>
      <p:sp>
        <p:nvSpPr>
          <p:cNvPr id="3" name="Titre 2"/>
          <p:cNvSpPr>
            <a:spLocks noGrp="1"/>
          </p:cNvSpPr>
          <p:nvPr>
            <p:ph type="title"/>
          </p:nvPr>
        </p:nvSpPr>
        <p:spPr bwMode="auto">
          <a:xfrm>
            <a:off x="646735" y="784368"/>
            <a:ext cx="12392174" cy="498598"/>
          </a:xfrm>
        </p:spPr>
        <p:txBody>
          <a:bodyPr/>
          <a:lstStyle/>
          <a:p>
            <a:pPr>
              <a:defRPr/>
            </a:pPr>
            <a:r>
              <a:rPr lang="fr-FR" sz="3600" dirty="0">
                <a:latin typeface="Source Sans Pro"/>
              </a:rPr>
              <a:t>Connexion sur le portail Web</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6</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
        <p:nvSpPr>
          <p:cNvPr id="21" name="ZoneTexte 20">
            <a:extLst>
              <a:ext uri="{FF2B5EF4-FFF2-40B4-BE49-F238E27FC236}">
                <a16:creationId xmlns:a16="http://schemas.microsoft.com/office/drawing/2014/main" id="{FA8C1DED-6C88-4AB1-9862-00663C6D5BB0}"/>
              </a:ext>
            </a:extLst>
          </p:cNvPr>
          <p:cNvSpPr txBox="1"/>
          <p:nvPr/>
        </p:nvSpPr>
        <p:spPr bwMode="auto">
          <a:xfrm>
            <a:off x="646735" y="1817514"/>
            <a:ext cx="12641355" cy="1569660"/>
          </a:xfrm>
          <a:prstGeom prst="rect">
            <a:avLst/>
          </a:prstGeom>
          <a:noFill/>
        </p:spPr>
        <p:txBody>
          <a:bodyPr wrap="square" rtlCol="0">
            <a:spAutoFit/>
          </a:bodyPr>
          <a:lstStyle/>
          <a:p>
            <a:pPr algn="ctr"/>
            <a:r>
              <a:rPr lang="fr-FR" sz="3200" b="1" dirty="0">
                <a:solidFill>
                  <a:srgbClr val="009ACE"/>
                </a:solidFill>
                <a:latin typeface="Helvetica" pitchFamily="2" charset="0"/>
              </a:rPr>
              <a:t>Vous pouvez vous rendre sur le portail SoWeSign à partir du navigateur de votre PC.</a:t>
            </a:r>
          </a:p>
          <a:p>
            <a:pPr algn="ctr"/>
            <a:endParaRPr lang="fr-FR" sz="3200" b="1" dirty="0">
              <a:solidFill>
                <a:srgbClr val="009ACE"/>
              </a:solidFill>
              <a:latin typeface="Helvetica" pitchFamily="2" charset="0"/>
            </a:endParaRPr>
          </a:p>
        </p:txBody>
      </p:sp>
      <p:sp>
        <p:nvSpPr>
          <p:cNvPr id="27" name="ZoneTexte 26">
            <a:extLst>
              <a:ext uri="{FF2B5EF4-FFF2-40B4-BE49-F238E27FC236}">
                <a16:creationId xmlns:a16="http://schemas.microsoft.com/office/drawing/2014/main" id="{BAB9F460-4B10-4568-A25C-D39792742B5D}"/>
              </a:ext>
            </a:extLst>
          </p:cNvPr>
          <p:cNvSpPr txBox="1"/>
          <p:nvPr/>
        </p:nvSpPr>
        <p:spPr bwMode="auto">
          <a:xfrm>
            <a:off x="287115" y="3584783"/>
            <a:ext cx="2880320" cy="1077218"/>
          </a:xfrm>
          <a:prstGeom prst="rect">
            <a:avLst/>
          </a:prstGeom>
          <a:noFill/>
        </p:spPr>
        <p:txBody>
          <a:bodyPr wrap="square" rtlCol="0">
            <a:spAutoFit/>
          </a:bodyPr>
          <a:lstStyle/>
          <a:p>
            <a:pPr algn="ctr"/>
            <a:r>
              <a:rPr lang="fr-FR" sz="1600" dirty="0">
                <a:latin typeface="Helvetica Light" panose="020B0403020202020204" pitchFamily="34" charset="0"/>
              </a:rPr>
              <a:t>1 - Accédez au portail SoWeSign en utilisant l’url : </a:t>
            </a:r>
            <a:r>
              <a:rPr lang="fr-FR" sz="1600" b="1" dirty="0">
                <a:latin typeface="Helvetica" pitchFamily="2" charset="0"/>
                <a:hlinkClick r:id="rId5"/>
              </a:rPr>
              <a:t>app.sowesign.com </a:t>
            </a:r>
            <a:r>
              <a:rPr lang="fr-FR" sz="1600" dirty="0">
                <a:latin typeface="Helvetica Light" panose="020B0403020202020204" pitchFamily="34" charset="0"/>
              </a:rPr>
              <a:t>sur votre navigateur</a:t>
            </a:r>
            <a:endParaRPr lang="fr-FR" sz="1600" b="1" dirty="0">
              <a:latin typeface="HELVETICA LIGHT" panose="020B0403020202020204" pitchFamily="34" charset="0"/>
            </a:endParaRPr>
          </a:p>
        </p:txBody>
      </p:sp>
      <p:sp>
        <p:nvSpPr>
          <p:cNvPr id="29" name="ZoneTexte 28">
            <a:extLst>
              <a:ext uri="{FF2B5EF4-FFF2-40B4-BE49-F238E27FC236}">
                <a16:creationId xmlns:a16="http://schemas.microsoft.com/office/drawing/2014/main" id="{45CDBBE2-AE9A-4A77-8B1F-0F6718C26C0A}"/>
              </a:ext>
            </a:extLst>
          </p:cNvPr>
          <p:cNvSpPr txBox="1"/>
          <p:nvPr/>
        </p:nvSpPr>
        <p:spPr bwMode="auto">
          <a:xfrm>
            <a:off x="11012876" y="3600535"/>
            <a:ext cx="2880320" cy="1077218"/>
          </a:xfrm>
          <a:prstGeom prst="rect">
            <a:avLst/>
          </a:prstGeom>
          <a:noFill/>
        </p:spPr>
        <p:txBody>
          <a:bodyPr wrap="square" rtlCol="0">
            <a:spAutoFit/>
          </a:bodyPr>
          <a:lstStyle/>
          <a:p>
            <a:pPr algn="ctr"/>
            <a:r>
              <a:rPr lang="fr-FR" sz="1600" dirty="0">
                <a:latin typeface="Helvetica Light" panose="020B0403020202020204" pitchFamily="34" charset="0"/>
              </a:rPr>
              <a:t>2 – Saisissez votre code établissement : 4 chiffres qui vous seront transmis par votre service de formation</a:t>
            </a:r>
            <a:endParaRPr lang="fr-FR" sz="1600" b="1" dirty="0">
              <a:latin typeface="HELVETICA LIGHT" panose="020B0403020202020204" pitchFamily="34" charset="0"/>
            </a:endParaRPr>
          </a:p>
        </p:txBody>
      </p:sp>
      <p:sp>
        <p:nvSpPr>
          <p:cNvPr id="4" name="Rectangle : coins arrondis 3">
            <a:extLst>
              <a:ext uri="{FF2B5EF4-FFF2-40B4-BE49-F238E27FC236}">
                <a16:creationId xmlns:a16="http://schemas.microsoft.com/office/drawing/2014/main" id="{A4C73743-DC99-45E2-A3F0-8A75750DB847}"/>
              </a:ext>
            </a:extLst>
          </p:cNvPr>
          <p:cNvSpPr/>
          <p:nvPr/>
        </p:nvSpPr>
        <p:spPr bwMode="auto">
          <a:xfrm>
            <a:off x="6623819" y="4662001"/>
            <a:ext cx="1264140" cy="11435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640FE400-8C13-453F-ADD7-0D372B3456DE}"/>
              </a:ext>
            </a:extLst>
          </p:cNvPr>
          <p:cNvSpPr txBox="1"/>
          <p:nvPr/>
        </p:nvSpPr>
        <p:spPr bwMode="auto">
          <a:xfrm>
            <a:off x="11193341" y="5028524"/>
            <a:ext cx="2880320" cy="2062103"/>
          </a:xfrm>
          <a:prstGeom prst="rect">
            <a:avLst/>
          </a:prstGeom>
          <a:noFill/>
        </p:spPr>
        <p:txBody>
          <a:bodyPr wrap="square" rtlCol="0">
            <a:spAutoFit/>
          </a:bodyPr>
          <a:lstStyle/>
          <a:p>
            <a:pPr algn="ctr"/>
            <a:r>
              <a:rPr lang="fr-FR" sz="1600" dirty="0">
                <a:latin typeface="Helvetica Light" panose="020B0403020202020204" pitchFamily="34" charset="0"/>
              </a:rPr>
              <a:t>3 – Connectez-vous avec votre code d’identification SoWeSign </a:t>
            </a:r>
          </a:p>
          <a:p>
            <a:pPr algn="ctr"/>
            <a:endParaRPr lang="fr-FR" sz="1600" dirty="0">
              <a:latin typeface="Helvetica Light" panose="020B0403020202020204" pitchFamily="34" charset="0"/>
            </a:endParaRPr>
          </a:p>
          <a:p>
            <a:pPr algn="ctr"/>
            <a:r>
              <a:rPr lang="fr-FR" sz="1600" dirty="0">
                <a:latin typeface="Helvetica Light" panose="020B0403020202020204" pitchFamily="34" charset="0"/>
              </a:rPr>
              <a:t>Ou </a:t>
            </a:r>
          </a:p>
          <a:p>
            <a:pPr algn="ctr"/>
            <a:endParaRPr lang="fr-FR" sz="1600" dirty="0">
              <a:latin typeface="Helvetica Light" panose="020B0403020202020204" pitchFamily="34" charset="0"/>
            </a:endParaRPr>
          </a:p>
          <a:p>
            <a:pPr algn="ctr"/>
            <a:r>
              <a:rPr lang="fr-FR" sz="1600" dirty="0">
                <a:latin typeface="Helvetica Light" panose="020B0403020202020204" pitchFamily="34" charset="0"/>
              </a:rPr>
              <a:t>Connectez-vous avec vos identifiant université</a:t>
            </a:r>
            <a:endParaRPr lang="fr-FR" sz="1600" b="1" dirty="0">
              <a:latin typeface="HELVETICA LIGHT" panose="020B0403020202020204" pitchFamily="34" charset="0"/>
            </a:endParaRPr>
          </a:p>
        </p:txBody>
      </p:sp>
      <p:cxnSp>
        <p:nvCxnSpPr>
          <p:cNvPr id="23" name="Connecteur droit avec flèche 22">
            <a:extLst>
              <a:ext uri="{FF2B5EF4-FFF2-40B4-BE49-F238E27FC236}">
                <a16:creationId xmlns:a16="http://schemas.microsoft.com/office/drawing/2014/main" id="{BA67D459-49AD-40B0-996F-B3DFCDE5B22D}"/>
              </a:ext>
            </a:extLst>
          </p:cNvPr>
          <p:cNvCxnSpPr>
            <a:cxnSpLocks/>
          </p:cNvCxnSpPr>
          <p:nvPr/>
        </p:nvCxnSpPr>
        <p:spPr bwMode="auto">
          <a:xfrm flipH="1">
            <a:off x="9072091" y="3892922"/>
            <a:ext cx="2160241" cy="107400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408A8C38-7ADA-4454-9C7C-530EAF070869}"/>
              </a:ext>
            </a:extLst>
          </p:cNvPr>
          <p:cNvCxnSpPr>
            <a:cxnSpLocks/>
          </p:cNvCxnSpPr>
          <p:nvPr/>
        </p:nvCxnSpPr>
        <p:spPr bwMode="auto">
          <a:xfrm flipH="1">
            <a:off x="8280003" y="5345907"/>
            <a:ext cx="2819314" cy="9373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F7007481-82EF-4BCF-BBE7-0973E309365F}"/>
              </a:ext>
            </a:extLst>
          </p:cNvPr>
          <p:cNvCxnSpPr>
            <a:cxnSpLocks/>
          </p:cNvCxnSpPr>
          <p:nvPr/>
        </p:nvCxnSpPr>
        <p:spPr bwMode="auto">
          <a:xfrm flipH="1">
            <a:off x="9689660" y="6930082"/>
            <a:ext cx="1902711"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85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latin typeface="Source Sans Pro"/>
              </a:rPr>
              <a:t>Connexion sur le portail Web avec identifiants université</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7</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pic>
        <p:nvPicPr>
          <p:cNvPr id="22" name="Image 21">
            <a:extLst>
              <a:ext uri="{FF2B5EF4-FFF2-40B4-BE49-F238E27FC236}">
                <a16:creationId xmlns:a16="http://schemas.microsoft.com/office/drawing/2014/main" id="{ED89F551-9333-480C-A2DB-5E5B1E92C3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654" b="15843"/>
          <a:stretch/>
        </p:blipFill>
        <p:spPr bwMode="auto">
          <a:xfrm>
            <a:off x="3531857" y="3394268"/>
            <a:ext cx="7124410" cy="5778034"/>
          </a:xfrm>
          <a:prstGeom prst="rect">
            <a:avLst/>
          </a:prstGeom>
        </p:spPr>
      </p:pic>
      <p:pic>
        <p:nvPicPr>
          <p:cNvPr id="28" name="Image 27">
            <a:extLst>
              <a:ext uri="{FF2B5EF4-FFF2-40B4-BE49-F238E27FC236}">
                <a16:creationId xmlns:a16="http://schemas.microsoft.com/office/drawing/2014/main" id="{51D75CD2-CE26-4B2C-B93F-2423302E266B}"/>
              </a:ext>
            </a:extLst>
          </p:cNvPr>
          <p:cNvPicPr>
            <a:picLocks noChangeAspect="1"/>
          </p:cNvPicPr>
          <p:nvPr/>
        </p:nvPicPr>
        <p:blipFill rotWithShape="1">
          <a:blip r:embed="rId4"/>
          <a:srcRect l="3585" t="23670" r="5259" b="1"/>
          <a:stretch/>
        </p:blipFill>
        <p:spPr bwMode="auto">
          <a:xfrm>
            <a:off x="5580511" y="4321443"/>
            <a:ext cx="3456384" cy="2981058"/>
          </a:xfrm>
          <a:prstGeom prst="rect">
            <a:avLst/>
          </a:prstGeom>
        </p:spPr>
      </p:pic>
      <p:sp>
        <p:nvSpPr>
          <p:cNvPr id="4" name="Rectangle : coins arrondis 3">
            <a:extLst>
              <a:ext uri="{FF2B5EF4-FFF2-40B4-BE49-F238E27FC236}">
                <a16:creationId xmlns:a16="http://schemas.microsoft.com/office/drawing/2014/main" id="{A4C73743-DC99-45E2-A3F0-8A75750DB847}"/>
              </a:ext>
            </a:extLst>
          </p:cNvPr>
          <p:cNvSpPr/>
          <p:nvPr/>
        </p:nvSpPr>
        <p:spPr bwMode="auto">
          <a:xfrm>
            <a:off x="6623819" y="4662001"/>
            <a:ext cx="1264140" cy="11435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DB313B6-5285-482A-84F6-4D9E1C5D7CBD}"/>
              </a:ext>
            </a:extLst>
          </p:cNvPr>
          <p:cNvSpPr txBox="1"/>
          <p:nvPr/>
        </p:nvSpPr>
        <p:spPr>
          <a:xfrm>
            <a:off x="6570599" y="4611456"/>
            <a:ext cx="997110" cy="215444"/>
          </a:xfrm>
          <a:prstGeom prst="rect">
            <a:avLst/>
          </a:prstGeom>
          <a:noFill/>
        </p:spPr>
        <p:txBody>
          <a:bodyPr wrap="square" rtlCol="0">
            <a:spAutoFit/>
          </a:bodyPr>
          <a:lstStyle/>
          <a:p>
            <a:r>
              <a:rPr lang="fr-FR" sz="800" dirty="0"/>
              <a:t>XXXX</a:t>
            </a:r>
          </a:p>
        </p:txBody>
      </p:sp>
      <p:sp>
        <p:nvSpPr>
          <p:cNvPr id="20" name="ZoneTexte 19">
            <a:extLst>
              <a:ext uri="{FF2B5EF4-FFF2-40B4-BE49-F238E27FC236}">
                <a16:creationId xmlns:a16="http://schemas.microsoft.com/office/drawing/2014/main" id="{640FE400-8C13-453F-ADD7-0D372B3456DE}"/>
              </a:ext>
            </a:extLst>
          </p:cNvPr>
          <p:cNvSpPr txBox="1"/>
          <p:nvPr/>
        </p:nvSpPr>
        <p:spPr bwMode="auto">
          <a:xfrm>
            <a:off x="11193341" y="4535639"/>
            <a:ext cx="1983206" cy="1815882"/>
          </a:xfrm>
          <a:prstGeom prst="rect">
            <a:avLst/>
          </a:prstGeom>
          <a:noFill/>
        </p:spPr>
        <p:txBody>
          <a:bodyPr wrap="square" rtlCol="0">
            <a:spAutoFit/>
          </a:bodyPr>
          <a:lstStyle/>
          <a:p>
            <a:pPr algn="ctr"/>
            <a:r>
              <a:rPr lang="fr-FR" sz="1600" dirty="0">
                <a:latin typeface="Helvetica Light" panose="020B0403020202020204" pitchFamily="34" charset="0"/>
              </a:rPr>
              <a:t>Saisissez </a:t>
            </a:r>
          </a:p>
          <a:p>
            <a:pPr algn="ctr"/>
            <a:endParaRPr lang="fr-FR" sz="1600" dirty="0">
              <a:latin typeface="Helvetica Light" panose="020B0403020202020204" pitchFamily="34" charset="0"/>
            </a:endParaRPr>
          </a:p>
          <a:p>
            <a:pPr algn="ctr"/>
            <a:r>
              <a:rPr lang="fr-FR" sz="1600" dirty="0">
                <a:latin typeface="Helvetica Light" panose="020B0403020202020204" pitchFamily="34" charset="0"/>
              </a:rPr>
              <a:t>votre identifiant et mot de passe université </a:t>
            </a:r>
          </a:p>
          <a:p>
            <a:pPr algn="ctr"/>
            <a:endParaRPr lang="fr-FR" sz="1600" dirty="0">
              <a:latin typeface="Helvetica Light" panose="020B0403020202020204" pitchFamily="34" charset="0"/>
            </a:endParaRPr>
          </a:p>
          <a:p>
            <a:pPr algn="ctr"/>
            <a:r>
              <a:rPr lang="fr-FR" sz="1600" dirty="0">
                <a:latin typeface="Helvetica Light" panose="020B0403020202020204" pitchFamily="34" charset="0"/>
              </a:rPr>
              <a:t>et connectez-vous.</a:t>
            </a:r>
            <a:endParaRPr lang="fr-FR" sz="1600" dirty="0">
              <a:latin typeface="HELVETICA LIGHT" panose="020B0403020202020204" pitchFamily="34" charset="0"/>
            </a:endParaRPr>
          </a:p>
        </p:txBody>
      </p:sp>
      <p:pic>
        <p:nvPicPr>
          <p:cNvPr id="18" name="Image 17">
            <a:extLst>
              <a:ext uri="{FF2B5EF4-FFF2-40B4-BE49-F238E27FC236}">
                <a16:creationId xmlns:a16="http://schemas.microsoft.com/office/drawing/2014/main" id="{66174AE6-2119-4941-B6E3-A52ECB436DF0}"/>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4175547" y="3761730"/>
            <a:ext cx="6264696" cy="3540771"/>
          </a:xfrm>
          <a:prstGeom prst="rect">
            <a:avLst/>
          </a:prstGeom>
          <a:ln>
            <a:noFill/>
          </a:ln>
          <a:extLst>
            <a:ext uri="{53640926-AAD7-44D8-BBD7-CCE9431645EC}">
              <a14:shadowObscured xmlns:a14="http://schemas.microsoft.com/office/drawing/2010/main"/>
            </a:ext>
          </a:extLst>
        </p:spPr>
      </p:pic>
      <p:cxnSp>
        <p:nvCxnSpPr>
          <p:cNvPr id="25" name="Connecteur droit avec flèche 24">
            <a:extLst>
              <a:ext uri="{FF2B5EF4-FFF2-40B4-BE49-F238E27FC236}">
                <a16:creationId xmlns:a16="http://schemas.microsoft.com/office/drawing/2014/main" id="{F7007481-82EF-4BCF-BBE7-0973E309365F}"/>
              </a:ext>
            </a:extLst>
          </p:cNvPr>
          <p:cNvCxnSpPr>
            <a:cxnSpLocks/>
          </p:cNvCxnSpPr>
          <p:nvPr/>
        </p:nvCxnSpPr>
        <p:spPr bwMode="auto">
          <a:xfrm flipH="1">
            <a:off x="9432133" y="5345906"/>
            <a:ext cx="1761208"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32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 name="Image 21">
            <a:extLst>
              <a:ext uri="{FF2B5EF4-FFF2-40B4-BE49-F238E27FC236}">
                <a16:creationId xmlns:a16="http://schemas.microsoft.com/office/drawing/2014/main" id="{ED89F551-9333-480C-A2DB-5E5B1E92C3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654" b="15843"/>
          <a:stretch/>
        </p:blipFill>
        <p:spPr bwMode="auto">
          <a:xfrm>
            <a:off x="3531857" y="3394268"/>
            <a:ext cx="7124410" cy="5778034"/>
          </a:xfrm>
          <a:prstGeom prst="rect">
            <a:avLst/>
          </a:prstGeom>
        </p:spPr>
      </p:pic>
      <p:pic>
        <p:nvPicPr>
          <p:cNvPr id="17" name="Image 16">
            <a:extLst>
              <a:ext uri="{FF2B5EF4-FFF2-40B4-BE49-F238E27FC236}">
                <a16:creationId xmlns:a16="http://schemas.microsoft.com/office/drawing/2014/main" id="{CD01E258-091B-449E-AA77-815DB8838C7D}"/>
              </a:ext>
            </a:extLst>
          </p:cNvPr>
          <p:cNvPicPr/>
          <p:nvPr/>
        </p:nvPicPr>
        <p:blipFill rotWithShape="1">
          <a:blip r:embed="rId3"/>
          <a:srcRect t="11692" r="4927"/>
          <a:stretch/>
        </p:blipFill>
        <p:spPr bwMode="auto">
          <a:xfrm>
            <a:off x="4103539" y="3689722"/>
            <a:ext cx="6408712" cy="3672408"/>
          </a:xfrm>
          <a:prstGeom prst="rect">
            <a:avLst/>
          </a:prstGeom>
          <a:ln>
            <a:noFill/>
          </a:ln>
          <a:extLst>
            <a:ext uri="{53640926-AAD7-44D8-BBD7-CCE9431645EC}">
              <a14:shadowObscured xmlns:a14="http://schemas.microsoft.com/office/drawing/2010/main"/>
            </a:ext>
          </a:extLst>
        </p:spPr>
      </p:pic>
      <p:pic>
        <p:nvPicPr>
          <p:cNvPr id="18" name="Image 17">
            <a:extLst>
              <a:ext uri="{FF2B5EF4-FFF2-40B4-BE49-F238E27FC236}">
                <a16:creationId xmlns:a16="http://schemas.microsoft.com/office/drawing/2014/main" id="{66174AE6-2119-4941-B6E3-A52ECB436DF0}"/>
              </a:ext>
            </a:extLst>
          </p:cNvPr>
          <p:cNvPicPr/>
          <p:nvPr/>
        </p:nvPicPr>
        <p:blipFill rotWithShape="1">
          <a:blip r:embed="rId4"/>
          <a:srcRect t="16966" r="298"/>
          <a:stretch/>
        </p:blipFill>
        <p:spPr bwMode="auto">
          <a:xfrm>
            <a:off x="4103539" y="3714274"/>
            <a:ext cx="6408712" cy="3654950"/>
          </a:xfrm>
          <a:prstGeom prst="rect">
            <a:avLst/>
          </a:prstGeom>
          <a:ln>
            <a:noFill/>
          </a:ln>
          <a:extLst>
            <a:ext uri="{53640926-AAD7-44D8-BBD7-CCE9431645EC}">
              <a14:shadowObscured xmlns:a14="http://schemas.microsoft.com/office/drawing/2010/main"/>
            </a:ext>
          </a:extLst>
        </p:spPr>
      </p:pic>
      <p:sp>
        <p:nvSpPr>
          <p:cNvPr id="3" name="Titre 2"/>
          <p:cNvSpPr>
            <a:spLocks noGrp="1"/>
          </p:cNvSpPr>
          <p:nvPr>
            <p:ph type="title"/>
          </p:nvPr>
        </p:nvSpPr>
        <p:spPr bwMode="auto">
          <a:xfrm>
            <a:off x="646735" y="784368"/>
            <a:ext cx="12392174" cy="498598"/>
          </a:xfrm>
        </p:spPr>
        <p:txBody>
          <a:bodyPr/>
          <a:lstStyle/>
          <a:p>
            <a:pPr>
              <a:defRPr/>
            </a:pPr>
            <a:r>
              <a:rPr lang="fr-FR" sz="3600" dirty="0">
                <a:latin typeface="Source Sans Pro"/>
              </a:rPr>
              <a:t>1</a:t>
            </a:r>
            <a:r>
              <a:rPr lang="fr-FR" sz="3600" baseline="30000" dirty="0">
                <a:latin typeface="Source Sans Pro"/>
              </a:rPr>
              <a:t>ère</a:t>
            </a:r>
            <a:r>
              <a:rPr lang="fr-FR" sz="3600" dirty="0">
                <a:latin typeface="Source Sans Pro"/>
              </a:rPr>
              <a:t> Connexion sur le portail Web (avec code d’identification)</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8</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sp>
        <p:nvSpPr>
          <p:cNvPr id="20" name="ZoneTexte 19">
            <a:extLst>
              <a:ext uri="{FF2B5EF4-FFF2-40B4-BE49-F238E27FC236}">
                <a16:creationId xmlns:a16="http://schemas.microsoft.com/office/drawing/2014/main" id="{640FE400-8C13-453F-ADD7-0D372B3456DE}"/>
              </a:ext>
            </a:extLst>
          </p:cNvPr>
          <p:cNvSpPr txBox="1"/>
          <p:nvPr/>
        </p:nvSpPr>
        <p:spPr bwMode="auto">
          <a:xfrm>
            <a:off x="11193341" y="5028524"/>
            <a:ext cx="2880320" cy="830997"/>
          </a:xfrm>
          <a:prstGeom prst="rect">
            <a:avLst/>
          </a:prstGeom>
          <a:noFill/>
        </p:spPr>
        <p:txBody>
          <a:bodyPr wrap="square" rtlCol="0">
            <a:spAutoFit/>
          </a:bodyPr>
          <a:lstStyle/>
          <a:p>
            <a:pPr algn="ctr"/>
            <a:r>
              <a:rPr lang="fr-FR" sz="1600" dirty="0">
                <a:latin typeface="Helvetica Light" panose="020B0403020202020204" pitchFamily="34" charset="0"/>
              </a:rPr>
              <a:t>Sélectionnez </a:t>
            </a:r>
          </a:p>
          <a:p>
            <a:pPr algn="ctr"/>
            <a:r>
              <a:rPr lang="fr-FR" sz="1600" b="1" dirty="0">
                <a:latin typeface="Helvetica Light" panose="020B0403020202020204" pitchFamily="34" charset="0"/>
              </a:rPr>
              <a:t>Je ne connais pas mes identifiants</a:t>
            </a:r>
            <a:endParaRPr lang="fr-FR" sz="1600" b="1" dirty="0">
              <a:latin typeface="HELVETICA LIGHT" panose="020B0403020202020204" pitchFamily="34" charset="0"/>
            </a:endParaRPr>
          </a:p>
        </p:txBody>
      </p:sp>
      <p:cxnSp>
        <p:nvCxnSpPr>
          <p:cNvPr id="25" name="Connecteur droit avec flèche 24">
            <a:extLst>
              <a:ext uri="{FF2B5EF4-FFF2-40B4-BE49-F238E27FC236}">
                <a16:creationId xmlns:a16="http://schemas.microsoft.com/office/drawing/2014/main" id="{F7007481-82EF-4BCF-BBE7-0973E309365F}"/>
              </a:ext>
            </a:extLst>
          </p:cNvPr>
          <p:cNvCxnSpPr>
            <a:cxnSpLocks/>
          </p:cNvCxnSpPr>
          <p:nvPr/>
        </p:nvCxnSpPr>
        <p:spPr bwMode="auto">
          <a:xfrm flipH="1">
            <a:off x="9432130" y="5811972"/>
            <a:ext cx="2016225" cy="11181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75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784368"/>
            <a:ext cx="12392174" cy="498598"/>
          </a:xfrm>
        </p:spPr>
        <p:txBody>
          <a:bodyPr/>
          <a:lstStyle/>
          <a:p>
            <a:pPr>
              <a:defRPr/>
            </a:pPr>
            <a:r>
              <a:rPr lang="fr-FR" sz="3600" dirty="0">
                <a:latin typeface="Source Sans Pro"/>
              </a:rPr>
              <a:t>1</a:t>
            </a:r>
            <a:r>
              <a:rPr lang="fr-FR" sz="3600" baseline="30000" dirty="0">
                <a:latin typeface="Source Sans Pro"/>
              </a:rPr>
              <a:t>ère</a:t>
            </a:r>
            <a:r>
              <a:rPr lang="fr-FR" sz="3600" dirty="0">
                <a:latin typeface="Source Sans Pro"/>
              </a:rPr>
              <a:t> Connexion sur le portail </a:t>
            </a:r>
            <a:r>
              <a:rPr lang="fr-FR" sz="3600" dirty="0"/>
              <a:t>Web (avec code d’identification)</a:t>
            </a:r>
            <a:endParaRPr lang="fr-FR" sz="3600" dirty="0">
              <a:latin typeface="Source Sans Pro"/>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9</a:t>
            </a:fld>
            <a:endParaRPr lang="fr-FR"/>
          </a:p>
        </p:txBody>
      </p:sp>
      <p:pic>
        <p:nvPicPr>
          <p:cNvPr id="8" name="Image 7">
            <a:extLst>
              <a:ext uri="{FF2B5EF4-FFF2-40B4-BE49-F238E27FC236}">
                <a16:creationId xmlns:a16="http://schemas.microsoft.com/office/drawing/2014/main" id="{0226FCB3-7A5B-4E27-ADFC-7C169DB53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1592371" y="9594378"/>
            <a:ext cx="1695719" cy="886734"/>
          </a:xfrm>
          <a:prstGeom prst="rect">
            <a:avLst/>
          </a:prstGeom>
        </p:spPr>
      </p:pic>
      <p:pic>
        <p:nvPicPr>
          <p:cNvPr id="22" name="Image 21">
            <a:extLst>
              <a:ext uri="{FF2B5EF4-FFF2-40B4-BE49-F238E27FC236}">
                <a16:creationId xmlns:a16="http://schemas.microsoft.com/office/drawing/2014/main" id="{ED89F551-9333-480C-A2DB-5E5B1E92C3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654" b="15843"/>
          <a:stretch/>
        </p:blipFill>
        <p:spPr bwMode="auto">
          <a:xfrm>
            <a:off x="3531857" y="3394268"/>
            <a:ext cx="7124410" cy="5778034"/>
          </a:xfrm>
          <a:prstGeom prst="rect">
            <a:avLst/>
          </a:prstGeom>
        </p:spPr>
      </p:pic>
      <p:sp>
        <p:nvSpPr>
          <p:cNvPr id="20" name="ZoneTexte 19">
            <a:extLst>
              <a:ext uri="{FF2B5EF4-FFF2-40B4-BE49-F238E27FC236}">
                <a16:creationId xmlns:a16="http://schemas.microsoft.com/office/drawing/2014/main" id="{640FE400-8C13-453F-ADD7-0D372B3456DE}"/>
              </a:ext>
            </a:extLst>
          </p:cNvPr>
          <p:cNvSpPr txBox="1"/>
          <p:nvPr/>
        </p:nvSpPr>
        <p:spPr bwMode="auto">
          <a:xfrm>
            <a:off x="11237147" y="6465552"/>
            <a:ext cx="2880320" cy="2062103"/>
          </a:xfrm>
          <a:prstGeom prst="rect">
            <a:avLst/>
          </a:prstGeom>
          <a:noFill/>
        </p:spPr>
        <p:txBody>
          <a:bodyPr wrap="square" rtlCol="0">
            <a:spAutoFit/>
          </a:bodyPr>
          <a:lstStyle/>
          <a:p>
            <a:pPr algn="ctr"/>
            <a:r>
              <a:rPr lang="fr-FR" sz="1600" dirty="0">
                <a:latin typeface="Helvetica Light" panose="020B0403020202020204" pitchFamily="34" charset="0"/>
              </a:rPr>
              <a:t>Demandez votre code, et récupérez le dans votre boite mail (surveillez aussi vos spams).</a:t>
            </a:r>
          </a:p>
          <a:p>
            <a:pPr algn="ctr"/>
            <a:endParaRPr lang="fr-FR" sz="1600" dirty="0">
              <a:latin typeface="Helvetica Light" panose="020B0403020202020204" pitchFamily="34" charset="0"/>
            </a:endParaRPr>
          </a:p>
          <a:p>
            <a:pPr algn="ctr"/>
            <a:r>
              <a:rPr lang="fr-FR" sz="1600" dirty="0">
                <a:latin typeface="Helvetica Light" panose="020B0403020202020204" pitchFamily="34" charset="0"/>
              </a:rPr>
              <a:t>Saisissez ensuite vos identifiants pour vous connecter.</a:t>
            </a:r>
            <a:endParaRPr lang="fr-FR" sz="1600" dirty="0">
              <a:latin typeface="HELVETICA LIGHT" panose="020B0403020202020204" pitchFamily="34" charset="0"/>
            </a:endParaRPr>
          </a:p>
        </p:txBody>
      </p:sp>
      <p:pic>
        <p:nvPicPr>
          <p:cNvPr id="13" name="Image 12">
            <a:extLst>
              <a:ext uri="{FF2B5EF4-FFF2-40B4-BE49-F238E27FC236}">
                <a16:creationId xmlns:a16="http://schemas.microsoft.com/office/drawing/2014/main" id="{DD06C96F-B18C-4C20-9E39-167437F5E51A}"/>
              </a:ext>
            </a:extLst>
          </p:cNvPr>
          <p:cNvPicPr/>
          <p:nvPr/>
        </p:nvPicPr>
        <p:blipFill rotWithShape="1">
          <a:blip r:embed="rId4"/>
          <a:srcRect t="17448" r="298"/>
          <a:stretch/>
        </p:blipFill>
        <p:spPr bwMode="auto">
          <a:xfrm>
            <a:off x="4136865" y="3723480"/>
            <a:ext cx="6303378" cy="3638649"/>
          </a:xfrm>
          <a:prstGeom prst="rect">
            <a:avLst/>
          </a:prstGeom>
          <a:ln>
            <a:noFill/>
          </a:ln>
          <a:extLst>
            <a:ext uri="{53640926-AAD7-44D8-BBD7-CCE9431645EC}">
              <a14:shadowObscured xmlns:a14="http://schemas.microsoft.com/office/drawing/2010/main"/>
            </a:ext>
          </a:extLst>
        </p:spPr>
      </p:pic>
      <p:cxnSp>
        <p:nvCxnSpPr>
          <p:cNvPr id="25" name="Connecteur droit avec flèche 24">
            <a:extLst>
              <a:ext uri="{FF2B5EF4-FFF2-40B4-BE49-F238E27FC236}">
                <a16:creationId xmlns:a16="http://schemas.microsoft.com/office/drawing/2014/main" id="{F7007481-82EF-4BCF-BBE7-0973E309365F}"/>
              </a:ext>
            </a:extLst>
          </p:cNvPr>
          <p:cNvCxnSpPr>
            <a:cxnSpLocks/>
          </p:cNvCxnSpPr>
          <p:nvPr/>
        </p:nvCxnSpPr>
        <p:spPr bwMode="auto">
          <a:xfrm flipH="1" flipV="1">
            <a:off x="8424019" y="6146363"/>
            <a:ext cx="2929536" cy="5052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F63BA2A0-1E7B-4451-9CE8-F9454BA12E01}"/>
              </a:ext>
            </a:extLst>
          </p:cNvPr>
          <p:cNvSpPr txBox="1"/>
          <p:nvPr/>
        </p:nvSpPr>
        <p:spPr bwMode="auto">
          <a:xfrm>
            <a:off x="11353555" y="3877182"/>
            <a:ext cx="2880320" cy="338554"/>
          </a:xfrm>
          <a:prstGeom prst="rect">
            <a:avLst/>
          </a:prstGeom>
          <a:noFill/>
        </p:spPr>
        <p:txBody>
          <a:bodyPr wrap="square" rtlCol="0">
            <a:spAutoFit/>
          </a:bodyPr>
          <a:lstStyle/>
          <a:p>
            <a:pPr algn="ctr"/>
            <a:r>
              <a:rPr lang="fr-FR" sz="1600" dirty="0">
                <a:latin typeface="Helvetica Light" panose="020B0403020202020204" pitchFamily="34" charset="0"/>
              </a:rPr>
              <a:t>Sélectionnez </a:t>
            </a:r>
            <a:r>
              <a:rPr lang="fr-FR" sz="1600" b="1" dirty="0">
                <a:latin typeface="Helvetica Light" panose="020B0403020202020204" pitchFamily="34" charset="0"/>
              </a:rPr>
              <a:t>Formateur</a:t>
            </a:r>
            <a:endParaRPr lang="fr-FR" sz="1600" b="1" dirty="0">
              <a:latin typeface="HELVETICA LIGHT" panose="020B0403020202020204" pitchFamily="34" charset="0"/>
            </a:endParaRPr>
          </a:p>
        </p:txBody>
      </p:sp>
      <p:cxnSp>
        <p:nvCxnSpPr>
          <p:cNvPr id="16" name="Connecteur droit avec flèche 15">
            <a:extLst>
              <a:ext uri="{FF2B5EF4-FFF2-40B4-BE49-F238E27FC236}">
                <a16:creationId xmlns:a16="http://schemas.microsoft.com/office/drawing/2014/main" id="{87E5AFD3-6E67-459A-9AFF-44A42D6230C5}"/>
              </a:ext>
            </a:extLst>
          </p:cNvPr>
          <p:cNvCxnSpPr>
            <a:cxnSpLocks/>
          </p:cNvCxnSpPr>
          <p:nvPr/>
        </p:nvCxnSpPr>
        <p:spPr bwMode="auto">
          <a:xfrm flipH="1">
            <a:off x="7559923" y="4033604"/>
            <a:ext cx="4032449" cy="10638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27E9AC08-6F03-482C-A9CA-A627F6021C41}"/>
              </a:ext>
            </a:extLst>
          </p:cNvPr>
          <p:cNvSpPr txBox="1"/>
          <p:nvPr/>
        </p:nvSpPr>
        <p:spPr bwMode="auto">
          <a:xfrm>
            <a:off x="11199005" y="4992031"/>
            <a:ext cx="2880320" cy="830997"/>
          </a:xfrm>
          <a:prstGeom prst="rect">
            <a:avLst/>
          </a:prstGeom>
          <a:noFill/>
        </p:spPr>
        <p:txBody>
          <a:bodyPr wrap="square" rtlCol="0">
            <a:spAutoFit/>
          </a:bodyPr>
          <a:lstStyle/>
          <a:p>
            <a:pPr algn="ctr"/>
            <a:r>
              <a:rPr lang="fr-FR" sz="1600" dirty="0">
                <a:latin typeface="Helvetica Light" panose="020B0403020202020204" pitchFamily="34" charset="0"/>
              </a:rPr>
              <a:t>Entrez votre mail université.</a:t>
            </a:r>
          </a:p>
          <a:p>
            <a:pPr algn="ctr"/>
            <a:r>
              <a:rPr lang="fr-FR" sz="1600" dirty="0">
                <a:latin typeface="Helvetica Light" panose="020B0403020202020204" pitchFamily="34" charset="0"/>
              </a:rPr>
              <a:t>Ou votre mail personnel (si pas de mail université).</a:t>
            </a:r>
            <a:endParaRPr lang="fr-FR" sz="1600" dirty="0">
              <a:latin typeface="HELVETICA LIGHT" panose="020B0403020202020204" pitchFamily="34" charset="0"/>
            </a:endParaRPr>
          </a:p>
        </p:txBody>
      </p:sp>
      <p:cxnSp>
        <p:nvCxnSpPr>
          <p:cNvPr id="21" name="Connecteur droit avec flèche 20">
            <a:extLst>
              <a:ext uri="{FF2B5EF4-FFF2-40B4-BE49-F238E27FC236}">
                <a16:creationId xmlns:a16="http://schemas.microsoft.com/office/drawing/2014/main" id="{C8872776-E5C3-4A5B-9D7A-3342AF776A50}"/>
              </a:ext>
            </a:extLst>
          </p:cNvPr>
          <p:cNvCxnSpPr>
            <a:cxnSpLocks/>
          </p:cNvCxnSpPr>
          <p:nvPr/>
        </p:nvCxnSpPr>
        <p:spPr bwMode="auto">
          <a:xfrm flipH="1">
            <a:off x="8092923" y="5383555"/>
            <a:ext cx="3260632" cy="2383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087603"/>
      </p:ext>
    </p:extLst>
  </p:cSld>
  <p:clrMapOvr>
    <a:masterClrMapping/>
  </p:clrMapOvr>
</p:sld>
</file>

<file path=ppt/theme/theme1.xml><?xml version="1.0" encoding="utf-8"?>
<a:theme xmlns:a="http://schemas.openxmlformats.org/drawingml/2006/main" name="Thème Office">
  <a:themeElements>
    <a:clrScheme name="Nantes Université">
      <a:dk1>
        <a:sysClr val="windowText" lastClr="000000"/>
      </a:dk1>
      <a:lt1>
        <a:sysClr val="window" lastClr="FFFFFF"/>
      </a:lt1>
      <a:dk2>
        <a:srgbClr val="44546A"/>
      </a:dk2>
      <a:lt2>
        <a:srgbClr val="E7E6E6"/>
      </a:lt2>
      <a:accent1>
        <a:srgbClr val="3452FF"/>
      </a:accent1>
      <a:accent2>
        <a:srgbClr val="929393"/>
      </a:accent2>
      <a:accent3>
        <a:srgbClr val="F20066"/>
      </a:accent3>
      <a:accent4>
        <a:srgbClr val="9C1EF1"/>
      </a:accent4>
      <a:accent5>
        <a:srgbClr val="00C6FF"/>
      </a:accent5>
      <a:accent6>
        <a:srgbClr val="03C15E"/>
      </a:accent6>
      <a:hlink>
        <a:srgbClr val="3452FF"/>
      </a:hlink>
      <a:folHlink>
        <a:srgbClr val="F20066"/>
      </a:folHlink>
    </a:clrScheme>
    <a:fontScheme name="Template Université Nantes">
      <a:majorFont>
        <a:latin typeface="Source Sans Pro"/>
        <a:ea typeface="Arial"/>
        <a:cs typeface="Arial"/>
      </a:majorFont>
      <a:minorFont>
        <a:latin typeface="Source Sans Pro"/>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accent4"/>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4080</TotalTime>
  <Words>1572</Words>
  <Application>Microsoft Office PowerPoint</Application>
  <DocSecurity>0</DocSecurity>
  <PresentationFormat>Personnalisé</PresentationFormat>
  <Paragraphs>223</Paragraphs>
  <Slides>29</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vt:lpstr>
      <vt:lpstr>Calibri</vt:lpstr>
      <vt:lpstr>Courier New</vt:lpstr>
      <vt:lpstr>Helvetica</vt:lpstr>
      <vt:lpstr>HELVETICA LIGHT</vt:lpstr>
      <vt:lpstr>HELVETICA LIGHT</vt:lpstr>
      <vt:lpstr>Helvetica Neue Light</vt:lpstr>
      <vt:lpstr>Source Sans Pro</vt:lpstr>
      <vt:lpstr>Wingdings</vt:lpstr>
      <vt:lpstr>Thème Office</vt:lpstr>
      <vt:lpstr>Présentation PowerPoint</vt:lpstr>
      <vt:lpstr>Dispositifs Formateurs et Etudiants</vt:lpstr>
      <vt:lpstr>L’application mobile SWS Trainer</vt:lpstr>
      <vt:lpstr>1ère connexion avec identifiants université</vt:lpstr>
      <vt:lpstr>1ère connexion avec identifiants SoWeSign</vt:lpstr>
      <vt:lpstr>Connexion sur le portail Web</vt:lpstr>
      <vt:lpstr>Connexion sur le portail Web avec identifiants université</vt:lpstr>
      <vt:lpstr>1ère Connexion sur le portail Web (avec code d’identification)</vt:lpstr>
      <vt:lpstr>1ère Connexion sur le portail Web (avec code d’identification)</vt:lpstr>
      <vt:lpstr>L’écran d’accueil</vt:lpstr>
      <vt:lpstr>Lancement de l’émargement</vt:lpstr>
      <vt:lpstr>Feuille de présence numérique</vt:lpstr>
      <vt:lpstr>Modes de pilotage de l’émargement</vt:lpstr>
      <vt:lpstr>Mode 1 : Signature par code de séance</vt:lpstr>
      <vt:lpstr>Mode 2 : Signature par jeton de présence</vt:lpstr>
      <vt:lpstr>Mode 3 : Signature sur le poste du formateur</vt:lpstr>
      <vt:lpstr>Mode 4 : Signature par QRCode Rotatif</vt:lpstr>
      <vt:lpstr>Fermeture à la signature en fin de séance (+ 10mn)</vt:lpstr>
      <vt:lpstr>Que faire si un étudiant ne peut pas signer ?</vt:lpstr>
      <vt:lpstr>Que faire si un étudiant présent oublie de signer ?</vt:lpstr>
      <vt:lpstr>Zoom sur Mes cours passés</vt:lpstr>
      <vt:lpstr>Zoom sur Mes cours passés</vt:lpstr>
      <vt:lpstr>Zoom sur Mes cours passés</vt:lpstr>
      <vt:lpstr>Zoom sur Mes cours passés – absence justifiée</vt:lpstr>
      <vt:lpstr>Que faire si apparaît la signature d’un étudiant absent ?</vt:lpstr>
      <vt:lpstr>Que faire si Vous ne pouvez pas piloter l’émargement ?</vt:lpstr>
      <vt:lpstr>Commentaire, Retard et Départ anticipé</vt:lpstr>
      <vt:lpstr>Commentaire, Retard et Départ anticipé</vt:lpstr>
      <vt:lpstr>Présentation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CreativeCorpOmega</dc:creator>
  <cp:lastModifiedBy>Nathalie Daniel</cp:lastModifiedBy>
  <cp:revision>171</cp:revision>
  <dcterms:created xsi:type="dcterms:W3CDTF">2019-11-20T14:44:30Z</dcterms:created>
  <dcterms:modified xsi:type="dcterms:W3CDTF">2024-09-25T08:22:46Z</dcterms:modified>
  <dc:identifier/>
  <dc:language/>
  <cp:version/>
</cp:coreProperties>
</file>