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 id="2147483687" r:id="rId3"/>
    <p:sldMasterId id="2147483700" r:id="rId4"/>
  </p:sldMasterIdLst>
  <p:notesMasterIdLst>
    <p:notesMasterId r:id="rId49"/>
  </p:notesMasterIdLst>
  <p:sldIdLst>
    <p:sldId id="256" r:id="rId5"/>
    <p:sldId id="268" r:id="rId6"/>
    <p:sldId id="257" r:id="rId7"/>
    <p:sldId id="311" r:id="rId8"/>
    <p:sldId id="297" r:id="rId9"/>
    <p:sldId id="298" r:id="rId10"/>
    <p:sldId id="299" r:id="rId11"/>
    <p:sldId id="294" r:id="rId12"/>
    <p:sldId id="312" r:id="rId13"/>
    <p:sldId id="300" r:id="rId14"/>
    <p:sldId id="258" r:id="rId15"/>
    <p:sldId id="269" r:id="rId16"/>
    <p:sldId id="313" r:id="rId17"/>
    <p:sldId id="285" r:id="rId18"/>
    <p:sldId id="305" r:id="rId19"/>
    <p:sldId id="314" r:id="rId20"/>
    <p:sldId id="304" r:id="rId21"/>
    <p:sldId id="291" r:id="rId22"/>
    <p:sldId id="286" r:id="rId23"/>
    <p:sldId id="287" r:id="rId24"/>
    <p:sldId id="292" r:id="rId25"/>
    <p:sldId id="288" r:id="rId26"/>
    <p:sldId id="315" r:id="rId27"/>
    <p:sldId id="303" r:id="rId28"/>
    <p:sldId id="310" r:id="rId29"/>
    <p:sldId id="316" r:id="rId30"/>
    <p:sldId id="260" r:id="rId31"/>
    <p:sldId id="266" r:id="rId32"/>
    <p:sldId id="317" r:id="rId33"/>
    <p:sldId id="261" r:id="rId34"/>
    <p:sldId id="293" r:id="rId35"/>
    <p:sldId id="318" r:id="rId36"/>
    <p:sldId id="267" r:id="rId37"/>
    <p:sldId id="262" r:id="rId38"/>
    <p:sldId id="319" r:id="rId39"/>
    <p:sldId id="263" r:id="rId40"/>
    <p:sldId id="307" r:id="rId41"/>
    <p:sldId id="320" r:id="rId42"/>
    <p:sldId id="308" r:id="rId43"/>
    <p:sldId id="309" r:id="rId44"/>
    <p:sldId id="282" r:id="rId45"/>
    <p:sldId id="306" r:id="rId46"/>
    <p:sldId id="283" r:id="rId47"/>
    <p:sldId id="265" r:id="rId48"/>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0EC6214-98F4-40EF-BC8F-B77C41D5531F}">
          <p14:sldIdLst>
            <p14:sldId id="256"/>
            <p14:sldId id="268"/>
            <p14:sldId id="257"/>
            <p14:sldId id="311"/>
            <p14:sldId id="297"/>
            <p14:sldId id="298"/>
            <p14:sldId id="299"/>
            <p14:sldId id="294"/>
            <p14:sldId id="312"/>
            <p14:sldId id="300"/>
            <p14:sldId id="258"/>
            <p14:sldId id="269"/>
            <p14:sldId id="313"/>
            <p14:sldId id="285"/>
            <p14:sldId id="305"/>
            <p14:sldId id="314"/>
            <p14:sldId id="304"/>
            <p14:sldId id="291"/>
            <p14:sldId id="286"/>
            <p14:sldId id="287"/>
            <p14:sldId id="292"/>
            <p14:sldId id="288"/>
            <p14:sldId id="315"/>
            <p14:sldId id="303"/>
            <p14:sldId id="310"/>
            <p14:sldId id="316"/>
          </p14:sldIdLst>
        </p14:section>
        <p14:section name="Section sans titre" id="{FF8A4BCC-8992-45A5-BA5D-E520B1A2D2AF}">
          <p14:sldIdLst>
            <p14:sldId id="260"/>
            <p14:sldId id="266"/>
            <p14:sldId id="317"/>
            <p14:sldId id="261"/>
            <p14:sldId id="293"/>
            <p14:sldId id="318"/>
            <p14:sldId id="267"/>
            <p14:sldId id="262"/>
            <p14:sldId id="319"/>
            <p14:sldId id="263"/>
            <p14:sldId id="307"/>
            <p14:sldId id="320"/>
            <p14:sldId id="308"/>
            <p14:sldId id="309"/>
            <p14:sldId id="282"/>
            <p14:sldId id="306"/>
            <p14:sldId id="283"/>
            <p14:sldId id="26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GASNIER" initials="SG"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66"/>
    <a:srgbClr val="FFCCCC"/>
    <a:srgbClr val="FFC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62" autoAdjust="0"/>
  </p:normalViewPr>
  <p:slideViewPr>
    <p:cSldViewPr snapToGrid="0">
      <p:cViewPr varScale="1">
        <p:scale>
          <a:sx n="65" d="100"/>
          <a:sy n="65" d="100"/>
        </p:scale>
        <p:origin x="834" y="72"/>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Lst>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6.xml"/><Relationship Id="rId39" Type="http://schemas.openxmlformats.org/officeDocument/2006/relationships/slide" Target="slides/slide39.xml"/><Relationship Id="rId21" Type="http://schemas.openxmlformats.org/officeDocument/2006/relationships/slide" Target="slides/slide21.xml"/><Relationship Id="rId34" Type="http://schemas.openxmlformats.org/officeDocument/2006/relationships/slide" Target="slides/slide34.xml"/><Relationship Id="rId42" Type="http://schemas.openxmlformats.org/officeDocument/2006/relationships/slide" Target="slides/slide42.xml"/><Relationship Id="rId7" Type="http://schemas.openxmlformats.org/officeDocument/2006/relationships/slide" Target="slides/slide7.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29" Type="http://schemas.openxmlformats.org/officeDocument/2006/relationships/slide" Target="slides/slide29.xml"/><Relationship Id="rId41" Type="http://schemas.openxmlformats.org/officeDocument/2006/relationships/slide" Target="slides/slide41.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32" Type="http://schemas.openxmlformats.org/officeDocument/2006/relationships/slide" Target="slides/slide32.xml"/><Relationship Id="rId37" Type="http://schemas.openxmlformats.org/officeDocument/2006/relationships/slide" Target="slides/slide37.xml"/><Relationship Id="rId40" Type="http://schemas.openxmlformats.org/officeDocument/2006/relationships/slide" Target="slides/slide40.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28" Type="http://schemas.openxmlformats.org/officeDocument/2006/relationships/slide" Target="slides/slide28.xml"/><Relationship Id="rId36" Type="http://schemas.openxmlformats.org/officeDocument/2006/relationships/slide" Target="slides/slide36.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1.xml"/><Relationship Id="rId44" Type="http://schemas.openxmlformats.org/officeDocument/2006/relationships/slide" Target="slides/slide44.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27.xml"/><Relationship Id="rId30" Type="http://schemas.openxmlformats.org/officeDocument/2006/relationships/slide" Target="slides/slide30.xml"/><Relationship Id="rId35" Type="http://schemas.openxmlformats.org/officeDocument/2006/relationships/slide" Target="slides/slide35.xml"/><Relationship Id="rId43" Type="http://schemas.openxmlformats.org/officeDocument/2006/relationships/slide" Target="slides/slide43.xml"/><Relationship Id="rId8" Type="http://schemas.openxmlformats.org/officeDocument/2006/relationships/slide" Target="slides/slide8.xml"/><Relationship Id="rId3" Type="http://schemas.openxmlformats.org/officeDocument/2006/relationships/slide" Target="slides/slide3.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5.xml"/><Relationship Id="rId33" Type="http://schemas.openxmlformats.org/officeDocument/2006/relationships/slide" Target="slides/slide33.xml"/><Relationship Id="rId38" Type="http://schemas.openxmlformats.org/officeDocument/2006/relationships/slide" Target="slides/slide38.xml"/></Relationships>
</file>

<file path=ppt/diagrams/_rels/data1.xml.rels><?xml version="1.0" encoding="UTF-8" standalone="yes"?>
<Relationships xmlns="http://schemas.openxmlformats.org/package/2006/relationships"><Relationship Id="rId2" Type="http://schemas.openxmlformats.org/officeDocument/2006/relationships/hyperlink" Target="https://ose.univ-nantes.fr/" TargetMode="External"/><Relationship Id="rId1" Type="http://schemas.openxmlformats.org/officeDocument/2006/relationships/hyperlink" Target="Guide%20de%20connexion%20OSE.pptx"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ose.univ-nantes.fr/" TargetMode="External"/><Relationship Id="rId1" Type="http://schemas.openxmlformats.org/officeDocument/2006/relationships/hyperlink" Target="Guide%20de%20connexion%20OSE.pptx"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200B79-B354-4871-8507-27AE710C5AF7}" type="doc">
      <dgm:prSet loTypeId="urn:microsoft.com/office/officeart/2005/8/layout/chevron2" loCatId="process" qsTypeId="urn:microsoft.com/office/officeart/2005/8/quickstyle/simple1" qsCatId="simple" csTypeId="urn:microsoft.com/office/officeart/2005/8/colors/colorful4" csCatId="colorful" phldr="1"/>
      <dgm:spPr/>
      <dgm:t>
        <a:bodyPr/>
        <a:lstStyle/>
        <a:p>
          <a:endParaRPr lang="fr-FR"/>
        </a:p>
      </dgm:t>
    </dgm:pt>
    <dgm:pt modelId="{198D0A0F-1BA2-43A0-92FE-0175DF54E7FC}">
      <dgm:prSet phldrT="[Texte]" custT="1"/>
      <dgm:spPr/>
      <dgm:t>
        <a:bodyPr/>
        <a:lstStyle/>
        <a:p>
          <a:r>
            <a:rPr lang="fr-FR" sz="1200" b="1" dirty="0">
              <a:solidFill>
                <a:schemeClr val="tx1"/>
              </a:solidFill>
              <a:latin typeface="Source Sans Pro" panose="020B0503030403020204" pitchFamily="34" charset="0"/>
              <a:ea typeface="Source Sans Pro" panose="020B0503030403020204" pitchFamily="34" charset="0"/>
            </a:rPr>
            <a:t> </a:t>
          </a:r>
        </a:p>
      </dgm:t>
    </dgm:pt>
    <dgm:pt modelId="{0549118B-9D29-47B3-BDAF-A76F41902B95}" type="parTrans" cxnId="{031DE280-4D5E-4215-8EC1-77A9235656CC}">
      <dgm:prSet/>
      <dgm:spPr/>
      <dgm:t>
        <a:bodyPr/>
        <a:lstStyle/>
        <a:p>
          <a:endParaRPr lang="fr-FR"/>
        </a:p>
      </dgm:t>
    </dgm:pt>
    <dgm:pt modelId="{56DBA3EF-0759-4320-9FCA-D71219DDB38B}" type="sibTrans" cxnId="{031DE280-4D5E-4215-8EC1-77A9235656CC}">
      <dgm:prSet/>
      <dgm:spPr/>
      <dgm:t>
        <a:bodyPr/>
        <a:lstStyle/>
        <a:p>
          <a:endParaRPr lang="fr-FR"/>
        </a:p>
      </dgm:t>
    </dgm:pt>
    <dgm:pt modelId="{73DEB465-E5AB-4701-A477-B91259AB15A6}">
      <dgm:prSet phldrT="[Texte]" custT="1"/>
      <dgm:spPr/>
      <dgm:t>
        <a:bodyPr/>
        <a:lstStyle/>
        <a:p>
          <a:r>
            <a:rPr lang="fr-FR" sz="1400" b="1" dirty="0">
              <a:latin typeface="Source Sans Pro" panose="020B0503030403020204" pitchFamily="34" charset="0"/>
              <a:ea typeface="Source Sans Pro" panose="020B0503030403020204" pitchFamily="34" charset="0"/>
            </a:rPr>
            <a:t>Je suis </a:t>
          </a:r>
          <a:r>
            <a:rPr lang="fr-FR" sz="1400" b="1" dirty="0" err="1">
              <a:latin typeface="Source Sans Pro" panose="020B0503030403020204" pitchFamily="34" charset="0"/>
              <a:ea typeface="Source Sans Pro" panose="020B0503030403020204" pitchFamily="34" charset="0"/>
            </a:rPr>
            <a:t>recruté.e</a:t>
          </a:r>
          <a:r>
            <a:rPr lang="fr-FR" sz="1400" b="1" dirty="0">
              <a:latin typeface="Source Sans Pro" panose="020B0503030403020204" pitchFamily="34" charset="0"/>
              <a:ea typeface="Source Sans Pro" panose="020B0503030403020204" pitchFamily="34" charset="0"/>
            </a:rPr>
            <a:t> par la composante pour délivrer des enseignements auprès des étudiants de  Nantes Université.</a:t>
          </a:r>
        </a:p>
      </dgm:t>
    </dgm:pt>
    <dgm:pt modelId="{5D6FB0C2-252D-4392-BDD3-38A8D3678662}" type="parTrans" cxnId="{7A5F4A2D-AA27-45A6-AE62-9BDB45D58A44}">
      <dgm:prSet/>
      <dgm:spPr/>
      <dgm:t>
        <a:bodyPr/>
        <a:lstStyle/>
        <a:p>
          <a:endParaRPr lang="fr-FR"/>
        </a:p>
      </dgm:t>
    </dgm:pt>
    <dgm:pt modelId="{94D2FEFA-4F42-4D74-A06A-63AAFCAB5354}" type="sibTrans" cxnId="{7A5F4A2D-AA27-45A6-AE62-9BDB45D58A44}">
      <dgm:prSet/>
      <dgm:spPr/>
      <dgm:t>
        <a:bodyPr/>
        <a:lstStyle/>
        <a:p>
          <a:endParaRPr lang="fr-FR"/>
        </a:p>
      </dgm:t>
    </dgm:pt>
    <dgm:pt modelId="{F4CF66FD-0CAF-4B5D-85AC-817D025BAA36}">
      <dgm:prSet phldrT="[Texte]" custT="1"/>
      <dgm:spPr/>
      <dgm:t>
        <a:bodyPr/>
        <a:lstStyle/>
        <a:p>
          <a:endParaRPr lang="fr-FR" sz="1400" dirty="0">
            <a:latin typeface="Source Sans Pro" panose="020B0503030403020204" pitchFamily="34" charset="0"/>
            <a:ea typeface="Source Sans Pro" panose="020B0503030403020204" pitchFamily="34" charset="0"/>
          </a:endParaRPr>
        </a:p>
      </dgm:t>
    </dgm:pt>
    <dgm:pt modelId="{0D084858-B303-47F8-BB5D-7FE22BE71DEC}" type="parTrans" cxnId="{A670D110-ED17-4C1C-A6E9-C0E077409E3A}">
      <dgm:prSet/>
      <dgm:spPr/>
      <dgm:t>
        <a:bodyPr/>
        <a:lstStyle/>
        <a:p>
          <a:endParaRPr lang="fr-FR"/>
        </a:p>
      </dgm:t>
    </dgm:pt>
    <dgm:pt modelId="{7FFF8546-39CB-4958-A52A-91C0D7A8FE36}" type="sibTrans" cxnId="{A670D110-ED17-4C1C-A6E9-C0E077409E3A}">
      <dgm:prSet/>
      <dgm:spPr/>
      <dgm:t>
        <a:bodyPr/>
        <a:lstStyle/>
        <a:p>
          <a:endParaRPr lang="fr-FR"/>
        </a:p>
      </dgm:t>
    </dgm:pt>
    <dgm:pt modelId="{92DAC337-20C0-4BCB-B267-065A7C23CB1D}">
      <dgm:prSet phldrT="[Texte]" custT="1"/>
      <dgm:spPr/>
      <dgm:t>
        <a:bodyPr/>
        <a:lstStyle/>
        <a:p>
          <a:endParaRPr lang="fr-FR" sz="1200" b="1" dirty="0">
            <a:solidFill>
              <a:schemeClr val="tx1"/>
            </a:solidFill>
            <a:latin typeface="Source Sans Pro" panose="020B0503030403020204" pitchFamily="34" charset="0"/>
            <a:ea typeface="Source Sans Pro" panose="020B0503030403020204" pitchFamily="34" charset="0"/>
          </a:endParaRPr>
        </a:p>
      </dgm:t>
    </dgm:pt>
    <dgm:pt modelId="{F4C0406F-F057-43EC-BF47-D68009791BD5}" type="parTrans" cxnId="{A0719A30-E6AF-4589-8B27-296CCAA3537A}">
      <dgm:prSet/>
      <dgm:spPr/>
      <dgm:t>
        <a:bodyPr/>
        <a:lstStyle/>
        <a:p>
          <a:endParaRPr lang="fr-FR"/>
        </a:p>
      </dgm:t>
    </dgm:pt>
    <dgm:pt modelId="{41FC7E77-9553-48DD-B8EC-50074C75E3A4}" type="sibTrans" cxnId="{A0719A30-E6AF-4589-8B27-296CCAA3537A}">
      <dgm:prSet/>
      <dgm:spPr/>
      <dgm:t>
        <a:bodyPr/>
        <a:lstStyle/>
        <a:p>
          <a:endParaRPr lang="fr-FR"/>
        </a:p>
      </dgm:t>
    </dgm:pt>
    <dgm:pt modelId="{7249548A-F039-4DE1-BA91-B71E3ABA88F5}">
      <dgm:prSet custT="1"/>
      <dgm:spPr/>
      <dgm:t>
        <a:bodyPr/>
        <a:lstStyle/>
        <a:p>
          <a:endParaRPr lang="fr-FR" sz="1400">
            <a:latin typeface="Source Sans Pro" panose="020B0503030403020204" pitchFamily="34" charset="0"/>
            <a:ea typeface="Source Sans Pro" panose="020B0503030403020204" pitchFamily="34" charset="0"/>
          </a:endParaRPr>
        </a:p>
      </dgm:t>
    </dgm:pt>
    <dgm:pt modelId="{E4BA361A-299D-4F0F-B8A0-1BFEC70318AD}" type="parTrans" cxnId="{E1B27E5E-F2D5-49C8-84D0-954090C57B92}">
      <dgm:prSet/>
      <dgm:spPr/>
      <dgm:t>
        <a:bodyPr/>
        <a:lstStyle/>
        <a:p>
          <a:endParaRPr lang="fr-FR"/>
        </a:p>
      </dgm:t>
    </dgm:pt>
    <dgm:pt modelId="{6C3E2179-A1F6-4150-A2E4-2E7EF8A01394}" type="sibTrans" cxnId="{E1B27E5E-F2D5-49C8-84D0-954090C57B92}">
      <dgm:prSet/>
      <dgm:spPr/>
      <dgm:t>
        <a:bodyPr/>
        <a:lstStyle/>
        <a:p>
          <a:endParaRPr lang="fr-FR"/>
        </a:p>
      </dgm:t>
    </dgm:pt>
    <dgm:pt modelId="{A08A9597-29A3-453F-B8D0-BE70682E8D8A}">
      <dgm:prSet custT="1"/>
      <dgm:spPr/>
      <dgm:t>
        <a:bodyPr/>
        <a:lstStyle/>
        <a:p>
          <a:endParaRPr lang="fr-FR" sz="1400">
            <a:latin typeface="Source Sans Pro" panose="020B0503030403020204" pitchFamily="34" charset="0"/>
            <a:ea typeface="Source Sans Pro" panose="020B0503030403020204" pitchFamily="34" charset="0"/>
          </a:endParaRPr>
        </a:p>
      </dgm:t>
    </dgm:pt>
    <dgm:pt modelId="{1B003E15-FCC5-4E8C-A549-329FE7BEFB4E}" type="parTrans" cxnId="{9B74D7A8-F9BF-4A86-B139-5CC211BB214C}">
      <dgm:prSet/>
      <dgm:spPr/>
      <dgm:t>
        <a:bodyPr/>
        <a:lstStyle/>
        <a:p>
          <a:endParaRPr lang="fr-FR"/>
        </a:p>
      </dgm:t>
    </dgm:pt>
    <dgm:pt modelId="{D75AF648-9DB2-4D3D-B8F2-54DAA9265CDC}" type="sibTrans" cxnId="{9B74D7A8-F9BF-4A86-B139-5CC211BB214C}">
      <dgm:prSet/>
      <dgm:spPr/>
      <dgm:t>
        <a:bodyPr/>
        <a:lstStyle/>
        <a:p>
          <a:endParaRPr lang="fr-FR"/>
        </a:p>
      </dgm:t>
    </dgm:pt>
    <dgm:pt modelId="{99736E11-26C2-43B3-8CA5-F553131930C3}">
      <dgm:prSet custT="1"/>
      <dgm:spPr/>
      <dgm:t>
        <a:bodyPr/>
        <a:lstStyle/>
        <a:p>
          <a:r>
            <a:rPr lang="fr-FR" sz="1400" b="1" dirty="0">
              <a:latin typeface="Source Sans Pro" panose="020B0503030403020204" pitchFamily="34" charset="0"/>
              <a:ea typeface="Source Sans Pro" panose="020B0503030403020204" pitchFamily="34" charset="0"/>
            </a:rPr>
            <a:t>Je suis </a:t>
          </a:r>
          <a:r>
            <a:rPr lang="fr-FR" sz="1400" b="1" dirty="0" err="1">
              <a:latin typeface="Source Sans Pro" panose="020B0503030403020204" pitchFamily="34" charset="0"/>
              <a:ea typeface="Source Sans Pro" panose="020B0503030403020204" pitchFamily="34" charset="0"/>
            </a:rPr>
            <a:t>mis.e</a:t>
          </a:r>
          <a:r>
            <a:rPr lang="fr-FR" sz="1400" b="1" dirty="0">
              <a:latin typeface="Source Sans Pro" panose="020B0503030403020204" pitchFamily="34" charset="0"/>
              <a:ea typeface="Source Sans Pro" panose="020B0503030403020204" pitchFamily="34" charset="0"/>
            </a:rPr>
            <a:t> en contact avec le/la gestionnaire qui m’informe de la dématérialisation du dossier vacataire.</a:t>
          </a:r>
        </a:p>
      </dgm:t>
    </dgm:pt>
    <dgm:pt modelId="{62719A1F-A61E-415E-9E2C-F73F3E6ADB0C}" type="parTrans" cxnId="{2B3288A2-0659-4DE7-A37E-0E63BF21A8E7}">
      <dgm:prSet/>
      <dgm:spPr/>
      <dgm:t>
        <a:bodyPr/>
        <a:lstStyle/>
        <a:p>
          <a:endParaRPr lang="fr-FR"/>
        </a:p>
      </dgm:t>
    </dgm:pt>
    <dgm:pt modelId="{14A7795F-BFCC-40C1-9912-02B96DFBF85A}" type="sibTrans" cxnId="{2B3288A2-0659-4DE7-A37E-0E63BF21A8E7}">
      <dgm:prSet/>
      <dgm:spPr/>
      <dgm:t>
        <a:bodyPr/>
        <a:lstStyle/>
        <a:p>
          <a:endParaRPr lang="fr-FR"/>
        </a:p>
      </dgm:t>
    </dgm:pt>
    <dgm:pt modelId="{83D4FC36-FE87-4A27-B876-3EE1C430EBD5}">
      <dgm:prSet custT="1"/>
      <dgm:spPr/>
      <dgm:t>
        <a:bodyPr/>
        <a:lstStyle/>
        <a:p>
          <a:r>
            <a:rPr lang="fr-FR" sz="1400" b="1" dirty="0">
              <a:latin typeface="Source Sans Pro" panose="020B0503030403020204" pitchFamily="34" charset="0"/>
              <a:ea typeface="Source Sans Pro" panose="020B0503030403020204" pitchFamily="34" charset="0"/>
            </a:rPr>
            <a:t>Je reçois un mail du/la gestionnaire avec le lien </a:t>
          </a:r>
          <a:r>
            <a:rPr lang="fr-FR" sz="1400" spc="-1" dirty="0" err="1">
              <a:solidFill>
                <a:srgbClr val="000000"/>
              </a:solidFill>
              <a:latin typeface="Source Sans Pro" panose="020B0503030403020204" pitchFamily="34" charset="0"/>
              <a:ea typeface="Source Sans Pro" panose="020B0503030403020204" pitchFamily="34" charset="0"/>
              <a:hlinkClick xmlns:r="http://schemas.openxmlformats.org/officeDocument/2006/relationships" r:id="rId1" action="ppaction://hlinkpres?slideindex=1&amp;slidetitle="/>
            </a:rPr>
            <a:t>Ksup</a:t>
          </a:r>
          <a:r>
            <a:rPr lang="fr-FR" sz="1400" b="1" dirty="0">
              <a:latin typeface="Source Sans Pro" panose="020B0503030403020204" pitchFamily="34" charset="0"/>
              <a:ea typeface="Source Sans Pro" panose="020B0503030403020204" pitchFamily="34" charset="0"/>
            </a:rPr>
            <a:t>, l’annexe pédagogique préremplie, le guide de connexion</a:t>
          </a:r>
        </a:p>
      </dgm:t>
    </dgm:pt>
    <dgm:pt modelId="{B1D6498D-5D7A-4C20-8BC4-4C17B448D327}" type="parTrans" cxnId="{74D14A2D-240E-4A6D-A09D-356D3444BD90}">
      <dgm:prSet/>
      <dgm:spPr/>
      <dgm:t>
        <a:bodyPr/>
        <a:lstStyle/>
        <a:p>
          <a:endParaRPr lang="fr-FR"/>
        </a:p>
      </dgm:t>
    </dgm:pt>
    <dgm:pt modelId="{7EF9F517-7D71-42C2-AA31-53E4CF8DA9D7}" type="sibTrans" cxnId="{74D14A2D-240E-4A6D-A09D-356D3444BD90}">
      <dgm:prSet/>
      <dgm:spPr/>
      <dgm:t>
        <a:bodyPr/>
        <a:lstStyle/>
        <a:p>
          <a:endParaRPr lang="fr-FR"/>
        </a:p>
      </dgm:t>
    </dgm:pt>
    <dgm:pt modelId="{98D743F3-8F01-466A-96B1-C4E355F0D614}">
      <dgm:prSet custT="1"/>
      <dgm:spPr/>
      <dgm:t>
        <a:bodyPr/>
        <a:lstStyle/>
        <a:p>
          <a:r>
            <a:rPr lang="fr-FR" sz="1400" b="1" dirty="0">
              <a:latin typeface="Source Sans Pro" panose="020B0503030403020204" pitchFamily="34" charset="0"/>
              <a:ea typeface="Source Sans Pro" panose="020B0503030403020204" pitchFamily="34" charset="0"/>
            </a:rPr>
            <a:t>Je complète  mon formulaire  sur </a:t>
          </a:r>
          <a:r>
            <a:rPr lang="fr-FR" sz="1400" b="1" dirty="0" err="1">
              <a:latin typeface="Source Sans Pro" panose="020B0503030403020204" pitchFamily="34" charset="0"/>
              <a:ea typeface="Source Sans Pro" panose="020B0503030403020204" pitchFamily="34" charset="0"/>
            </a:rPr>
            <a:t>Ksup</a:t>
          </a:r>
          <a:r>
            <a:rPr lang="fr-FR" sz="1400" b="1" dirty="0">
              <a:latin typeface="Source Sans Pro" panose="020B0503030403020204" pitchFamily="34" charset="0"/>
              <a:ea typeface="Source Sans Pro" panose="020B0503030403020204" pitchFamily="34" charset="0"/>
            </a:rPr>
            <a:t> en y renseignant et en validant mes données personnelles. /!\ mon adresse mail et mon numéro de téléphone portable me serviront à récupérer les informations relatives à mon compte informatique.</a:t>
          </a:r>
        </a:p>
      </dgm:t>
    </dgm:pt>
    <dgm:pt modelId="{C90FB352-BBB5-4C61-B9B9-5F37C835B4B8}" type="parTrans" cxnId="{1B5BD196-04A9-4F84-AAB8-F653B912965F}">
      <dgm:prSet/>
      <dgm:spPr/>
      <dgm:t>
        <a:bodyPr/>
        <a:lstStyle/>
        <a:p>
          <a:endParaRPr lang="fr-FR"/>
        </a:p>
      </dgm:t>
    </dgm:pt>
    <dgm:pt modelId="{D859A11A-7531-4CEA-A7A8-851F7248E1D3}" type="sibTrans" cxnId="{1B5BD196-04A9-4F84-AAB8-F653B912965F}">
      <dgm:prSet/>
      <dgm:spPr/>
      <dgm:t>
        <a:bodyPr/>
        <a:lstStyle/>
        <a:p>
          <a:endParaRPr lang="fr-FR"/>
        </a:p>
      </dgm:t>
    </dgm:pt>
    <dgm:pt modelId="{46D3D145-4C92-4EFD-A370-0BEEC0934318}">
      <dgm:prSet phldrT="[Texte]" custT="1"/>
      <dgm:spPr/>
      <dgm:t>
        <a:bodyPr/>
        <a:lstStyle/>
        <a:p>
          <a:endParaRPr lang="fr-FR" sz="1400" b="1" dirty="0">
            <a:solidFill>
              <a:schemeClr val="tx1"/>
            </a:solidFill>
            <a:latin typeface="Source Sans Pro" panose="020B0503030403020204" pitchFamily="34" charset="0"/>
            <a:ea typeface="Source Sans Pro" panose="020B0503030403020204" pitchFamily="34" charset="0"/>
          </a:endParaRPr>
        </a:p>
      </dgm:t>
    </dgm:pt>
    <dgm:pt modelId="{C469B652-3021-477C-8DF8-E661750EFCB2}" type="parTrans" cxnId="{E1D5D78D-66A9-46C3-ABCB-656F6AC4A9A4}">
      <dgm:prSet/>
      <dgm:spPr/>
      <dgm:t>
        <a:bodyPr/>
        <a:lstStyle/>
        <a:p>
          <a:endParaRPr lang="fr-FR"/>
        </a:p>
      </dgm:t>
    </dgm:pt>
    <dgm:pt modelId="{15716D4C-C68F-455C-A29D-FBD95F2FAFA4}" type="sibTrans" cxnId="{E1D5D78D-66A9-46C3-ABCB-656F6AC4A9A4}">
      <dgm:prSet/>
      <dgm:spPr/>
      <dgm:t>
        <a:bodyPr/>
        <a:lstStyle/>
        <a:p>
          <a:endParaRPr lang="fr-FR"/>
        </a:p>
      </dgm:t>
    </dgm:pt>
    <dgm:pt modelId="{C46B9941-3441-4C16-9580-EEBA3AA260CB}">
      <dgm:prSet custT="1"/>
      <dgm:spPr/>
      <dgm:t>
        <a:bodyPr/>
        <a:lstStyle/>
        <a:p>
          <a:r>
            <a:rPr lang="fr-FR" sz="1400" b="1" dirty="0">
              <a:latin typeface="Source Sans Pro" panose="020B0503030403020204" pitchFamily="34" charset="0"/>
              <a:ea typeface="Source Sans Pro" panose="020B0503030403020204" pitchFamily="34" charset="0"/>
            </a:rPr>
            <a:t> Je reçois par mail des informations sur mon compte numérique universitaire :</a:t>
          </a:r>
        </a:p>
      </dgm:t>
    </dgm:pt>
    <dgm:pt modelId="{822F1851-7585-4064-97A7-BBFB5277785F}" type="parTrans" cxnId="{24426EB3-6224-469B-9F0F-264EF022A58D}">
      <dgm:prSet/>
      <dgm:spPr/>
      <dgm:t>
        <a:bodyPr/>
        <a:lstStyle/>
        <a:p>
          <a:endParaRPr lang="fr-FR"/>
        </a:p>
      </dgm:t>
    </dgm:pt>
    <dgm:pt modelId="{4C795D57-4971-46BC-B951-1A43A53521B5}" type="sibTrans" cxnId="{24426EB3-6224-469B-9F0F-264EF022A58D}">
      <dgm:prSet/>
      <dgm:spPr/>
      <dgm:t>
        <a:bodyPr/>
        <a:lstStyle/>
        <a:p>
          <a:endParaRPr lang="fr-FR"/>
        </a:p>
      </dgm:t>
    </dgm:pt>
    <dgm:pt modelId="{3BE80483-EF2A-4706-9C6C-99367F768985}">
      <dgm:prSet custT="1"/>
      <dgm:spPr/>
      <dgm:t>
        <a:bodyPr/>
        <a:lstStyle/>
        <a:p>
          <a:r>
            <a:rPr lang="fr-FR" sz="1400" b="1" dirty="0">
              <a:latin typeface="Source Sans Pro" panose="020B0503030403020204" pitchFamily="34" charset="0"/>
              <a:ea typeface="Source Sans Pro" panose="020B0503030403020204" pitchFamily="34" charset="0"/>
            </a:rPr>
            <a:t>Je prépare les documents nécessaires pour constituer en ligne mon dossier de candidature, puis je  me connecte à OSE. </a:t>
          </a:r>
        </a:p>
      </dgm:t>
    </dgm:pt>
    <dgm:pt modelId="{9718E1EB-B344-4D43-BFA4-E71588768A7A}" type="parTrans" cxnId="{79FDD8F5-A69D-4D48-BE56-EF7E472F9BDF}">
      <dgm:prSet/>
      <dgm:spPr/>
      <dgm:t>
        <a:bodyPr/>
        <a:lstStyle/>
        <a:p>
          <a:endParaRPr lang="fr-FR"/>
        </a:p>
      </dgm:t>
    </dgm:pt>
    <dgm:pt modelId="{449DC39D-C826-4D2B-BC6A-2C35EDA728CF}" type="sibTrans" cxnId="{79FDD8F5-A69D-4D48-BE56-EF7E472F9BDF}">
      <dgm:prSet/>
      <dgm:spPr/>
      <dgm:t>
        <a:bodyPr/>
        <a:lstStyle/>
        <a:p>
          <a:endParaRPr lang="fr-FR"/>
        </a:p>
      </dgm:t>
    </dgm:pt>
    <dgm:pt modelId="{3F504DA8-15BF-424C-8145-C04422A123F6}">
      <dgm:prSet custT="1"/>
      <dgm:spPr/>
      <dgm:t>
        <a:bodyPr/>
        <a:lstStyle/>
        <a:p>
          <a:pPr>
            <a:buFontTx/>
            <a:buNone/>
          </a:pPr>
          <a:r>
            <a:rPr lang="fr-FR" sz="1400" b="1" dirty="0">
              <a:latin typeface="Source Sans Pro" panose="020B0503030403020204" pitchFamily="34" charset="0"/>
              <a:ea typeface="Source Sans Pro" panose="020B0503030403020204" pitchFamily="34" charset="0"/>
            </a:rPr>
            <a:t>et  également le  lien OSE : </a:t>
          </a:r>
          <a:r>
            <a:rPr lang="fr-FR" sz="1400" b="0" u="sng" strike="noStrike" spc="-1" dirty="0">
              <a:solidFill>
                <a:srgbClr val="0563C1"/>
              </a:solidFill>
              <a:uFillTx/>
              <a:latin typeface="Calibri"/>
              <a:hlinkClick xmlns:r="http://schemas.openxmlformats.org/officeDocument/2006/relationships" r:id="rId2"/>
            </a:rPr>
            <a:t>https://ose.univ-nantes.fr/</a:t>
          </a:r>
          <a:r>
            <a:rPr lang="fr-FR" sz="1400" b="1" dirty="0">
              <a:latin typeface="Source Sans Pro" panose="020B0503030403020204" pitchFamily="34" charset="0"/>
              <a:ea typeface="Source Sans Pro" panose="020B0503030403020204" pitchFamily="34" charset="0"/>
            </a:rPr>
            <a:t>. </a:t>
          </a:r>
        </a:p>
      </dgm:t>
    </dgm:pt>
    <dgm:pt modelId="{26AFF9F9-0CFB-4D40-801A-88BACE819EBE}" type="parTrans" cxnId="{54A5B21E-528E-49D4-ABAC-BFC7253567AC}">
      <dgm:prSet/>
      <dgm:spPr/>
      <dgm:t>
        <a:bodyPr/>
        <a:lstStyle/>
        <a:p>
          <a:endParaRPr lang="fr-FR"/>
        </a:p>
      </dgm:t>
    </dgm:pt>
    <dgm:pt modelId="{1AE8A64D-CE3E-46C2-A9EE-B307AB5BC2D3}" type="sibTrans" cxnId="{54A5B21E-528E-49D4-ABAC-BFC7253567AC}">
      <dgm:prSet/>
      <dgm:spPr/>
      <dgm:t>
        <a:bodyPr/>
        <a:lstStyle/>
        <a:p>
          <a:endParaRPr lang="fr-FR"/>
        </a:p>
      </dgm:t>
    </dgm:pt>
    <dgm:pt modelId="{864EE6C1-6728-41FE-877A-5A889CA4BF07}">
      <dgm:prSet custT="1"/>
      <dgm:spPr/>
      <dgm:t>
        <a:bodyPr/>
        <a:lstStyle/>
        <a:p>
          <a:pPr>
            <a:buFont typeface="Wingdings" panose="05000000000000000000" pitchFamily="2" charset="2"/>
            <a:buChar char="Ø"/>
          </a:pPr>
          <a:r>
            <a:rPr lang="fr-FR" sz="1400" b="1" dirty="0">
              <a:latin typeface="Source Sans Pro" panose="020B0503030403020204" pitchFamily="34" charset="0"/>
              <a:ea typeface="Source Sans Pro" panose="020B0503030403020204" pitchFamily="34" charset="0"/>
            </a:rPr>
            <a:t>	Si c’est la 1</a:t>
          </a:r>
          <a:r>
            <a:rPr lang="fr-FR" sz="1400" b="1" baseline="30000" dirty="0">
              <a:latin typeface="Source Sans Pro" panose="020B0503030403020204" pitchFamily="34" charset="0"/>
              <a:ea typeface="Source Sans Pro" panose="020B0503030403020204" pitchFamily="34" charset="0"/>
            </a:rPr>
            <a:t>ere</a:t>
          </a:r>
          <a:r>
            <a:rPr lang="fr-FR" sz="1400" b="1" dirty="0">
              <a:latin typeface="Source Sans Pro" panose="020B0503030403020204" pitchFamily="34" charset="0"/>
              <a:ea typeface="Source Sans Pro" panose="020B0503030403020204" pitchFamily="34" charset="0"/>
            </a:rPr>
            <a:t> fois que je dépose une candidature, je reçois un mail me permettant de récupérer mon identifiant et mon mot de passe pour accéder à OSE. </a:t>
          </a:r>
        </a:p>
      </dgm:t>
    </dgm:pt>
    <dgm:pt modelId="{A14259AC-B8DD-48D6-9A2F-D63A2EC16009}" type="parTrans" cxnId="{439C86B4-1124-4385-958E-450325CAFC7D}">
      <dgm:prSet/>
      <dgm:spPr/>
      <dgm:t>
        <a:bodyPr/>
        <a:lstStyle/>
        <a:p>
          <a:endParaRPr lang="fr-FR"/>
        </a:p>
      </dgm:t>
    </dgm:pt>
    <dgm:pt modelId="{1D79ADD1-C862-4942-B3D3-9864597FC942}" type="sibTrans" cxnId="{439C86B4-1124-4385-958E-450325CAFC7D}">
      <dgm:prSet/>
      <dgm:spPr/>
      <dgm:t>
        <a:bodyPr/>
        <a:lstStyle/>
        <a:p>
          <a:endParaRPr lang="fr-FR"/>
        </a:p>
      </dgm:t>
    </dgm:pt>
    <dgm:pt modelId="{1F42501C-05A0-4FC2-8C53-F47B724B18CC}">
      <dgm:prSet custT="1"/>
      <dgm:spPr/>
      <dgm:t>
        <a:bodyPr/>
        <a:lstStyle/>
        <a:p>
          <a:pPr>
            <a:buFont typeface="Wingdings" panose="05000000000000000000" pitchFamily="2" charset="2"/>
            <a:buChar char="Ø"/>
          </a:pPr>
          <a:r>
            <a:rPr lang="fr-FR" sz="1400" b="1" dirty="0">
              <a:latin typeface="Source Sans Pro" panose="020B0503030403020204" pitchFamily="34" charset="0"/>
              <a:ea typeface="Source Sans Pro" panose="020B0503030403020204" pitchFamily="34" charset="0"/>
            </a:rPr>
            <a:t>	Si je renouvelle ma candidature, je reçois un mail m’indiquant que mon compte numérique est prolongé ce qui me permet, avec mon identifiant et mon mot passe habituels, d’accéder à OSE. </a:t>
          </a:r>
        </a:p>
      </dgm:t>
    </dgm:pt>
    <dgm:pt modelId="{69576AC0-F5E8-4BDC-9ED4-A875FBD4E9FD}" type="parTrans" cxnId="{11DD194C-E81C-47A2-A9EE-2C06FD589B16}">
      <dgm:prSet/>
      <dgm:spPr/>
      <dgm:t>
        <a:bodyPr/>
        <a:lstStyle/>
        <a:p>
          <a:endParaRPr lang="fr-FR"/>
        </a:p>
      </dgm:t>
    </dgm:pt>
    <dgm:pt modelId="{5786CD97-E7D1-4307-8CE4-D6311B0D61CF}" type="sibTrans" cxnId="{11DD194C-E81C-47A2-A9EE-2C06FD589B16}">
      <dgm:prSet/>
      <dgm:spPr/>
      <dgm:t>
        <a:bodyPr/>
        <a:lstStyle/>
        <a:p>
          <a:endParaRPr lang="fr-FR"/>
        </a:p>
      </dgm:t>
    </dgm:pt>
    <dgm:pt modelId="{4582F7D8-C714-4E3B-81F9-AB3890C28398}" type="pres">
      <dgm:prSet presAssocID="{85200B79-B354-4871-8507-27AE710C5AF7}" presName="linearFlow" presStyleCnt="0">
        <dgm:presLayoutVars>
          <dgm:dir/>
          <dgm:animLvl val="lvl"/>
          <dgm:resizeHandles val="exact"/>
        </dgm:presLayoutVars>
      </dgm:prSet>
      <dgm:spPr/>
    </dgm:pt>
    <dgm:pt modelId="{450B527A-D71C-4523-BE3A-667A3CD6BF55}" type="pres">
      <dgm:prSet presAssocID="{198D0A0F-1BA2-43A0-92FE-0175DF54E7FC}" presName="composite" presStyleCnt="0"/>
      <dgm:spPr/>
    </dgm:pt>
    <dgm:pt modelId="{E20082B7-500A-4C7E-B500-9DCCF4BC98A6}" type="pres">
      <dgm:prSet presAssocID="{198D0A0F-1BA2-43A0-92FE-0175DF54E7FC}" presName="parentText" presStyleLbl="alignNode1" presStyleIdx="0" presStyleCnt="6">
        <dgm:presLayoutVars>
          <dgm:chMax val="1"/>
          <dgm:bulletEnabled val="1"/>
        </dgm:presLayoutVars>
      </dgm:prSet>
      <dgm:spPr/>
    </dgm:pt>
    <dgm:pt modelId="{DC71BCEA-AF0F-45EE-A0FB-73100CDEBBF9}" type="pres">
      <dgm:prSet presAssocID="{198D0A0F-1BA2-43A0-92FE-0175DF54E7FC}" presName="descendantText" presStyleLbl="alignAcc1" presStyleIdx="0" presStyleCnt="6">
        <dgm:presLayoutVars>
          <dgm:bulletEnabled val="1"/>
        </dgm:presLayoutVars>
      </dgm:prSet>
      <dgm:spPr/>
    </dgm:pt>
    <dgm:pt modelId="{78264160-F8BC-49F9-B8A4-4A0343F30CB8}" type="pres">
      <dgm:prSet presAssocID="{56DBA3EF-0759-4320-9FCA-D71219DDB38B}" presName="sp" presStyleCnt="0"/>
      <dgm:spPr/>
    </dgm:pt>
    <dgm:pt modelId="{21CBC199-631A-4556-A922-5790B9298059}" type="pres">
      <dgm:prSet presAssocID="{7249548A-F039-4DE1-BA91-B71E3ABA88F5}" presName="composite" presStyleCnt="0"/>
      <dgm:spPr/>
    </dgm:pt>
    <dgm:pt modelId="{DCF8128A-215C-4007-969D-2D6C8FA3BE21}" type="pres">
      <dgm:prSet presAssocID="{7249548A-F039-4DE1-BA91-B71E3ABA88F5}" presName="parentText" presStyleLbl="alignNode1" presStyleIdx="1" presStyleCnt="6">
        <dgm:presLayoutVars>
          <dgm:chMax val="1"/>
          <dgm:bulletEnabled val="1"/>
        </dgm:presLayoutVars>
      </dgm:prSet>
      <dgm:spPr/>
    </dgm:pt>
    <dgm:pt modelId="{6E8569B7-29C0-4CF1-BD84-048450BF636A}" type="pres">
      <dgm:prSet presAssocID="{7249548A-F039-4DE1-BA91-B71E3ABA88F5}" presName="descendantText" presStyleLbl="alignAcc1" presStyleIdx="1" presStyleCnt="6">
        <dgm:presLayoutVars>
          <dgm:bulletEnabled val="1"/>
        </dgm:presLayoutVars>
      </dgm:prSet>
      <dgm:spPr/>
    </dgm:pt>
    <dgm:pt modelId="{16C8A8E8-49D7-4CF7-B137-FBA09FE7BB61}" type="pres">
      <dgm:prSet presAssocID="{6C3E2179-A1F6-4150-A2E4-2E7EF8A01394}" presName="sp" presStyleCnt="0"/>
      <dgm:spPr/>
    </dgm:pt>
    <dgm:pt modelId="{F685F084-0B9E-42D2-B692-AE33E0AF9357}" type="pres">
      <dgm:prSet presAssocID="{A08A9597-29A3-453F-B8D0-BE70682E8D8A}" presName="composite" presStyleCnt="0"/>
      <dgm:spPr/>
    </dgm:pt>
    <dgm:pt modelId="{001856B7-A374-493A-BA2F-B0B860D1F4EA}" type="pres">
      <dgm:prSet presAssocID="{A08A9597-29A3-453F-B8D0-BE70682E8D8A}" presName="parentText" presStyleLbl="alignNode1" presStyleIdx="2" presStyleCnt="6">
        <dgm:presLayoutVars>
          <dgm:chMax val="1"/>
          <dgm:bulletEnabled val="1"/>
        </dgm:presLayoutVars>
      </dgm:prSet>
      <dgm:spPr/>
    </dgm:pt>
    <dgm:pt modelId="{0B973D60-1BAE-411F-8384-AECE40623A06}" type="pres">
      <dgm:prSet presAssocID="{A08A9597-29A3-453F-B8D0-BE70682E8D8A}" presName="descendantText" presStyleLbl="alignAcc1" presStyleIdx="2" presStyleCnt="6" custLinFactNeighborX="-117" custLinFactNeighborY="143">
        <dgm:presLayoutVars>
          <dgm:bulletEnabled val="1"/>
        </dgm:presLayoutVars>
      </dgm:prSet>
      <dgm:spPr/>
    </dgm:pt>
    <dgm:pt modelId="{73B3ECB3-5859-4877-BE7E-5EC2B0B33CF9}" type="pres">
      <dgm:prSet presAssocID="{D75AF648-9DB2-4D3D-B8F2-54DAA9265CDC}" presName="sp" presStyleCnt="0"/>
      <dgm:spPr/>
    </dgm:pt>
    <dgm:pt modelId="{DF9D815C-4D6E-4536-B8D8-FE5EFD9CFFAF}" type="pres">
      <dgm:prSet presAssocID="{F4CF66FD-0CAF-4B5D-85AC-817D025BAA36}" presName="composite" presStyleCnt="0"/>
      <dgm:spPr/>
    </dgm:pt>
    <dgm:pt modelId="{2239EE26-9742-4BE6-956A-4DAC4282ADE3}" type="pres">
      <dgm:prSet presAssocID="{F4CF66FD-0CAF-4B5D-85AC-817D025BAA36}" presName="parentText" presStyleLbl="alignNode1" presStyleIdx="3" presStyleCnt="6">
        <dgm:presLayoutVars>
          <dgm:chMax val="1"/>
          <dgm:bulletEnabled val="1"/>
        </dgm:presLayoutVars>
      </dgm:prSet>
      <dgm:spPr/>
    </dgm:pt>
    <dgm:pt modelId="{B37C859C-AD4B-4968-ACEE-57E364D8E585}" type="pres">
      <dgm:prSet presAssocID="{F4CF66FD-0CAF-4B5D-85AC-817D025BAA36}" presName="descendantText" presStyleLbl="alignAcc1" presStyleIdx="3" presStyleCnt="6" custLinFactNeighborX="329" custLinFactNeighborY="-4229">
        <dgm:presLayoutVars>
          <dgm:bulletEnabled val="1"/>
        </dgm:presLayoutVars>
      </dgm:prSet>
      <dgm:spPr/>
    </dgm:pt>
    <dgm:pt modelId="{78B64A47-FB14-46C1-9361-390A535C0108}" type="pres">
      <dgm:prSet presAssocID="{7FFF8546-39CB-4958-A52A-91C0D7A8FE36}" presName="sp" presStyleCnt="0"/>
      <dgm:spPr/>
    </dgm:pt>
    <dgm:pt modelId="{189BE223-A90B-4CCE-BF07-61D5A3DC65B3}" type="pres">
      <dgm:prSet presAssocID="{92DAC337-20C0-4BCB-B267-065A7C23CB1D}" presName="composite" presStyleCnt="0"/>
      <dgm:spPr/>
    </dgm:pt>
    <dgm:pt modelId="{5581705E-8426-4127-94D4-A65782F6C280}" type="pres">
      <dgm:prSet presAssocID="{92DAC337-20C0-4BCB-B267-065A7C23CB1D}" presName="parentText" presStyleLbl="alignNode1" presStyleIdx="4" presStyleCnt="6" custScaleY="133840" custLinFactNeighborY="-11462">
        <dgm:presLayoutVars>
          <dgm:chMax val="1"/>
          <dgm:bulletEnabled val="1"/>
        </dgm:presLayoutVars>
      </dgm:prSet>
      <dgm:spPr/>
    </dgm:pt>
    <dgm:pt modelId="{08D38C83-1A11-4FB3-B099-E70D577091FB}" type="pres">
      <dgm:prSet presAssocID="{92DAC337-20C0-4BCB-B267-065A7C23CB1D}" presName="descendantText" presStyleLbl="alignAcc1" presStyleIdx="4" presStyleCnt="6" custScaleX="99630" custScaleY="191167" custLinFactNeighborX="-94" custLinFactNeighborY="-16125">
        <dgm:presLayoutVars>
          <dgm:bulletEnabled val="1"/>
        </dgm:presLayoutVars>
      </dgm:prSet>
      <dgm:spPr/>
    </dgm:pt>
    <dgm:pt modelId="{A8AC32F7-A8B6-4E7B-9D0C-1C3C563A55B7}" type="pres">
      <dgm:prSet presAssocID="{41FC7E77-9553-48DD-B8EC-50074C75E3A4}" presName="sp" presStyleCnt="0"/>
      <dgm:spPr/>
    </dgm:pt>
    <dgm:pt modelId="{9E886E7D-8192-465D-8B56-EBCD16AE6E6B}" type="pres">
      <dgm:prSet presAssocID="{46D3D145-4C92-4EFD-A370-0BEEC0934318}" presName="composite" presStyleCnt="0"/>
      <dgm:spPr/>
    </dgm:pt>
    <dgm:pt modelId="{6D7EFFDB-3A1C-4402-8D09-FB8CB6CCB71D}" type="pres">
      <dgm:prSet presAssocID="{46D3D145-4C92-4EFD-A370-0BEEC0934318}" presName="parentText" presStyleLbl="alignNode1" presStyleIdx="5" presStyleCnt="6">
        <dgm:presLayoutVars>
          <dgm:chMax val="1"/>
          <dgm:bulletEnabled val="1"/>
        </dgm:presLayoutVars>
      </dgm:prSet>
      <dgm:spPr/>
    </dgm:pt>
    <dgm:pt modelId="{476CC37C-2036-42CF-82C6-DD8A23FADD52}" type="pres">
      <dgm:prSet presAssocID="{46D3D145-4C92-4EFD-A370-0BEEC0934318}" presName="descendantText" presStyleLbl="alignAcc1" presStyleIdx="5" presStyleCnt="6">
        <dgm:presLayoutVars>
          <dgm:bulletEnabled val="1"/>
        </dgm:presLayoutVars>
      </dgm:prSet>
      <dgm:spPr/>
    </dgm:pt>
  </dgm:ptLst>
  <dgm:cxnLst>
    <dgm:cxn modelId="{A670D110-ED17-4C1C-A6E9-C0E077409E3A}" srcId="{85200B79-B354-4871-8507-27AE710C5AF7}" destId="{F4CF66FD-0CAF-4B5D-85AC-817D025BAA36}" srcOrd="3" destOrd="0" parTransId="{0D084858-B303-47F8-BB5D-7FE22BE71DEC}" sibTransId="{7FFF8546-39CB-4958-A52A-91C0D7A8FE36}"/>
    <dgm:cxn modelId="{54A5B21E-528E-49D4-ABAC-BFC7253567AC}" srcId="{A08A9597-29A3-453F-B8D0-BE70682E8D8A}" destId="{3F504DA8-15BF-424C-8145-C04422A123F6}" srcOrd="1" destOrd="0" parTransId="{26AFF9F9-0CFB-4D40-801A-88BACE819EBE}" sibTransId="{1AE8A64D-CE3E-46C2-A9EE-B307AB5BC2D3}"/>
    <dgm:cxn modelId="{6CCC6A22-8729-462C-83CF-B480449546EC}" type="presOf" srcId="{73DEB465-E5AB-4701-A477-B91259AB15A6}" destId="{DC71BCEA-AF0F-45EE-A0FB-73100CDEBBF9}" srcOrd="0" destOrd="0" presId="urn:microsoft.com/office/officeart/2005/8/layout/chevron2"/>
    <dgm:cxn modelId="{32B12A25-303D-4C02-8F33-3E2B8FC5EBF3}" type="presOf" srcId="{3BE80483-EF2A-4706-9C6C-99367F768985}" destId="{476CC37C-2036-42CF-82C6-DD8A23FADD52}" srcOrd="0" destOrd="0" presId="urn:microsoft.com/office/officeart/2005/8/layout/chevron2"/>
    <dgm:cxn modelId="{93B7432C-D0A7-4542-84E0-E53C273BB19E}" type="presOf" srcId="{864EE6C1-6728-41FE-877A-5A889CA4BF07}" destId="{08D38C83-1A11-4FB3-B099-E70D577091FB}" srcOrd="0" destOrd="1" presId="urn:microsoft.com/office/officeart/2005/8/layout/chevron2"/>
    <dgm:cxn modelId="{7A5F4A2D-AA27-45A6-AE62-9BDB45D58A44}" srcId="{198D0A0F-1BA2-43A0-92FE-0175DF54E7FC}" destId="{73DEB465-E5AB-4701-A477-B91259AB15A6}" srcOrd="0" destOrd="0" parTransId="{5D6FB0C2-252D-4392-BDD3-38A8D3678662}" sibTransId="{94D2FEFA-4F42-4D74-A06A-63AAFCAB5354}"/>
    <dgm:cxn modelId="{74D14A2D-240E-4A6D-A09D-356D3444BD90}" srcId="{A08A9597-29A3-453F-B8D0-BE70682E8D8A}" destId="{83D4FC36-FE87-4A27-B876-3EE1C430EBD5}" srcOrd="0" destOrd="0" parTransId="{B1D6498D-5D7A-4C20-8BC4-4C17B448D327}" sibTransId="{7EF9F517-7D71-42C2-AA31-53E4CF8DA9D7}"/>
    <dgm:cxn modelId="{A0719A30-E6AF-4589-8B27-296CCAA3537A}" srcId="{85200B79-B354-4871-8507-27AE710C5AF7}" destId="{92DAC337-20C0-4BCB-B267-065A7C23CB1D}" srcOrd="4" destOrd="0" parTransId="{F4C0406F-F057-43EC-BF47-D68009791BD5}" sibTransId="{41FC7E77-9553-48DD-B8EC-50074C75E3A4}"/>
    <dgm:cxn modelId="{A7E8A35C-5128-40FC-B702-5CE75A1907B9}" type="presOf" srcId="{98D743F3-8F01-466A-96B1-C4E355F0D614}" destId="{B37C859C-AD4B-4968-ACEE-57E364D8E585}" srcOrd="0" destOrd="0" presId="urn:microsoft.com/office/officeart/2005/8/layout/chevron2"/>
    <dgm:cxn modelId="{E1B27E5E-F2D5-49C8-84D0-954090C57B92}" srcId="{85200B79-B354-4871-8507-27AE710C5AF7}" destId="{7249548A-F039-4DE1-BA91-B71E3ABA88F5}" srcOrd="1" destOrd="0" parTransId="{E4BA361A-299D-4F0F-B8A0-1BFEC70318AD}" sibTransId="{6C3E2179-A1F6-4150-A2E4-2E7EF8A01394}"/>
    <dgm:cxn modelId="{51D3FE46-3068-4913-8AA1-9D2F24861FF9}" type="presOf" srcId="{46D3D145-4C92-4EFD-A370-0BEEC0934318}" destId="{6D7EFFDB-3A1C-4402-8D09-FB8CB6CCB71D}" srcOrd="0" destOrd="0" presId="urn:microsoft.com/office/officeart/2005/8/layout/chevron2"/>
    <dgm:cxn modelId="{11DD194C-E81C-47A2-A9EE-2C06FD589B16}" srcId="{C46B9941-3441-4C16-9580-EEBA3AA260CB}" destId="{1F42501C-05A0-4FC2-8C53-F47B724B18CC}" srcOrd="1" destOrd="0" parTransId="{69576AC0-F5E8-4BDC-9ED4-A875FBD4E9FD}" sibTransId="{5786CD97-E7D1-4307-8CE4-D6311B0D61CF}"/>
    <dgm:cxn modelId="{A5FD836C-1CCF-46FB-87CF-BC3BC83A8CA7}" type="presOf" srcId="{C46B9941-3441-4C16-9580-EEBA3AA260CB}" destId="{08D38C83-1A11-4FB3-B099-E70D577091FB}" srcOrd="0" destOrd="0" presId="urn:microsoft.com/office/officeart/2005/8/layout/chevron2"/>
    <dgm:cxn modelId="{8525136F-62EC-4B53-A861-F8E12EDF1A95}" type="presOf" srcId="{3F504DA8-15BF-424C-8145-C04422A123F6}" destId="{0B973D60-1BAE-411F-8384-AECE40623A06}" srcOrd="0" destOrd="1" presId="urn:microsoft.com/office/officeart/2005/8/layout/chevron2"/>
    <dgm:cxn modelId="{264E2D71-447E-42A0-9DB1-C340A990B63D}" type="presOf" srcId="{99736E11-26C2-43B3-8CA5-F553131930C3}" destId="{6E8569B7-29C0-4CF1-BD84-048450BF636A}" srcOrd="0" destOrd="0" presId="urn:microsoft.com/office/officeart/2005/8/layout/chevron2"/>
    <dgm:cxn modelId="{4514A651-9236-4B8A-8BD5-C1EE26F58A54}" type="presOf" srcId="{F4CF66FD-0CAF-4B5D-85AC-817D025BAA36}" destId="{2239EE26-9742-4BE6-956A-4DAC4282ADE3}" srcOrd="0" destOrd="0" presId="urn:microsoft.com/office/officeart/2005/8/layout/chevron2"/>
    <dgm:cxn modelId="{031DE280-4D5E-4215-8EC1-77A9235656CC}" srcId="{85200B79-B354-4871-8507-27AE710C5AF7}" destId="{198D0A0F-1BA2-43A0-92FE-0175DF54E7FC}" srcOrd="0" destOrd="0" parTransId="{0549118B-9D29-47B3-BDAF-A76F41902B95}" sibTransId="{56DBA3EF-0759-4320-9FCA-D71219DDB38B}"/>
    <dgm:cxn modelId="{4E966483-4370-46F1-B7B7-66A7505502B1}" type="presOf" srcId="{1F42501C-05A0-4FC2-8C53-F47B724B18CC}" destId="{08D38C83-1A11-4FB3-B099-E70D577091FB}" srcOrd="0" destOrd="2" presId="urn:microsoft.com/office/officeart/2005/8/layout/chevron2"/>
    <dgm:cxn modelId="{E1D5D78D-66A9-46C3-ABCB-656F6AC4A9A4}" srcId="{85200B79-B354-4871-8507-27AE710C5AF7}" destId="{46D3D145-4C92-4EFD-A370-0BEEC0934318}" srcOrd="5" destOrd="0" parTransId="{C469B652-3021-477C-8DF8-E661750EFCB2}" sibTransId="{15716D4C-C68F-455C-A29D-FBD95F2FAFA4}"/>
    <dgm:cxn modelId="{1B5BD196-04A9-4F84-AAB8-F653B912965F}" srcId="{F4CF66FD-0CAF-4B5D-85AC-817D025BAA36}" destId="{98D743F3-8F01-466A-96B1-C4E355F0D614}" srcOrd="0" destOrd="0" parTransId="{C90FB352-BBB5-4C61-B9B9-5F37C835B4B8}" sibTransId="{D859A11A-7531-4CEA-A7A8-851F7248E1D3}"/>
    <dgm:cxn modelId="{2B3288A2-0659-4DE7-A37E-0E63BF21A8E7}" srcId="{7249548A-F039-4DE1-BA91-B71E3ABA88F5}" destId="{99736E11-26C2-43B3-8CA5-F553131930C3}" srcOrd="0" destOrd="0" parTransId="{62719A1F-A61E-415E-9E2C-F73F3E6ADB0C}" sibTransId="{14A7795F-BFCC-40C1-9912-02B96DFBF85A}"/>
    <dgm:cxn modelId="{9B74D7A8-F9BF-4A86-B139-5CC211BB214C}" srcId="{85200B79-B354-4871-8507-27AE710C5AF7}" destId="{A08A9597-29A3-453F-B8D0-BE70682E8D8A}" srcOrd="2" destOrd="0" parTransId="{1B003E15-FCC5-4E8C-A549-329FE7BEFB4E}" sibTransId="{D75AF648-9DB2-4D3D-B8F2-54DAA9265CDC}"/>
    <dgm:cxn modelId="{24426EB3-6224-469B-9F0F-264EF022A58D}" srcId="{92DAC337-20C0-4BCB-B267-065A7C23CB1D}" destId="{C46B9941-3441-4C16-9580-EEBA3AA260CB}" srcOrd="0" destOrd="0" parTransId="{822F1851-7585-4064-97A7-BBFB5277785F}" sibTransId="{4C795D57-4971-46BC-B951-1A43A53521B5}"/>
    <dgm:cxn modelId="{439C86B4-1124-4385-958E-450325CAFC7D}" srcId="{C46B9941-3441-4C16-9580-EEBA3AA260CB}" destId="{864EE6C1-6728-41FE-877A-5A889CA4BF07}" srcOrd="0" destOrd="0" parTransId="{A14259AC-B8DD-48D6-9A2F-D63A2EC16009}" sibTransId="{1D79ADD1-C862-4942-B3D3-9864597FC942}"/>
    <dgm:cxn modelId="{193FD9B5-0ECC-4DE9-9551-36E40B21176E}" type="presOf" srcId="{92DAC337-20C0-4BCB-B267-065A7C23CB1D}" destId="{5581705E-8426-4127-94D4-A65782F6C280}" srcOrd="0" destOrd="0" presId="urn:microsoft.com/office/officeart/2005/8/layout/chevron2"/>
    <dgm:cxn modelId="{492617BC-0198-4571-B381-11489561B9FC}" type="presOf" srcId="{85200B79-B354-4871-8507-27AE710C5AF7}" destId="{4582F7D8-C714-4E3B-81F9-AB3890C28398}" srcOrd="0" destOrd="0" presId="urn:microsoft.com/office/officeart/2005/8/layout/chevron2"/>
    <dgm:cxn modelId="{541948CB-8456-409F-A767-55CD4BB0849E}" type="presOf" srcId="{198D0A0F-1BA2-43A0-92FE-0175DF54E7FC}" destId="{E20082B7-500A-4C7E-B500-9DCCF4BC98A6}" srcOrd="0" destOrd="0" presId="urn:microsoft.com/office/officeart/2005/8/layout/chevron2"/>
    <dgm:cxn modelId="{28E970E4-0E61-4A75-B8D2-7D50948DC86C}" type="presOf" srcId="{A08A9597-29A3-453F-B8D0-BE70682E8D8A}" destId="{001856B7-A374-493A-BA2F-B0B860D1F4EA}" srcOrd="0" destOrd="0" presId="urn:microsoft.com/office/officeart/2005/8/layout/chevron2"/>
    <dgm:cxn modelId="{79FDD8F5-A69D-4D48-BE56-EF7E472F9BDF}" srcId="{46D3D145-4C92-4EFD-A370-0BEEC0934318}" destId="{3BE80483-EF2A-4706-9C6C-99367F768985}" srcOrd="0" destOrd="0" parTransId="{9718E1EB-B344-4D43-BFA4-E71588768A7A}" sibTransId="{449DC39D-C826-4D2B-BC6A-2C35EDA728CF}"/>
    <dgm:cxn modelId="{75AC0EFB-C504-48BF-A061-8FC801316DE4}" type="presOf" srcId="{7249548A-F039-4DE1-BA91-B71E3ABA88F5}" destId="{DCF8128A-215C-4007-969D-2D6C8FA3BE21}" srcOrd="0" destOrd="0" presId="urn:microsoft.com/office/officeart/2005/8/layout/chevron2"/>
    <dgm:cxn modelId="{1B221EFF-3D0E-4B21-BA20-8A01F3AC63AF}" type="presOf" srcId="{83D4FC36-FE87-4A27-B876-3EE1C430EBD5}" destId="{0B973D60-1BAE-411F-8384-AECE40623A06}" srcOrd="0" destOrd="0" presId="urn:microsoft.com/office/officeart/2005/8/layout/chevron2"/>
    <dgm:cxn modelId="{22C018EB-702A-4541-83A3-17F062280804}" type="presParOf" srcId="{4582F7D8-C714-4E3B-81F9-AB3890C28398}" destId="{450B527A-D71C-4523-BE3A-667A3CD6BF55}" srcOrd="0" destOrd="0" presId="urn:microsoft.com/office/officeart/2005/8/layout/chevron2"/>
    <dgm:cxn modelId="{E7089FFC-AE0B-49D6-BB36-184BA5E0A564}" type="presParOf" srcId="{450B527A-D71C-4523-BE3A-667A3CD6BF55}" destId="{E20082B7-500A-4C7E-B500-9DCCF4BC98A6}" srcOrd="0" destOrd="0" presId="urn:microsoft.com/office/officeart/2005/8/layout/chevron2"/>
    <dgm:cxn modelId="{63F023F5-273B-4061-990C-8B193F9F65F3}" type="presParOf" srcId="{450B527A-D71C-4523-BE3A-667A3CD6BF55}" destId="{DC71BCEA-AF0F-45EE-A0FB-73100CDEBBF9}" srcOrd="1" destOrd="0" presId="urn:microsoft.com/office/officeart/2005/8/layout/chevron2"/>
    <dgm:cxn modelId="{59246B0E-6042-4FE6-A8C0-EA84C6496214}" type="presParOf" srcId="{4582F7D8-C714-4E3B-81F9-AB3890C28398}" destId="{78264160-F8BC-49F9-B8A4-4A0343F30CB8}" srcOrd="1" destOrd="0" presId="urn:microsoft.com/office/officeart/2005/8/layout/chevron2"/>
    <dgm:cxn modelId="{161395A3-475E-401D-9953-C76E0945BA13}" type="presParOf" srcId="{4582F7D8-C714-4E3B-81F9-AB3890C28398}" destId="{21CBC199-631A-4556-A922-5790B9298059}" srcOrd="2" destOrd="0" presId="urn:microsoft.com/office/officeart/2005/8/layout/chevron2"/>
    <dgm:cxn modelId="{5C973383-5618-4F7D-B2DB-0FF00A71D4E6}" type="presParOf" srcId="{21CBC199-631A-4556-A922-5790B9298059}" destId="{DCF8128A-215C-4007-969D-2D6C8FA3BE21}" srcOrd="0" destOrd="0" presId="urn:microsoft.com/office/officeart/2005/8/layout/chevron2"/>
    <dgm:cxn modelId="{22691645-A9D7-4AE1-A38A-85D39860B283}" type="presParOf" srcId="{21CBC199-631A-4556-A922-5790B9298059}" destId="{6E8569B7-29C0-4CF1-BD84-048450BF636A}" srcOrd="1" destOrd="0" presId="urn:microsoft.com/office/officeart/2005/8/layout/chevron2"/>
    <dgm:cxn modelId="{81694F55-D886-4778-B8D6-720E1178D587}" type="presParOf" srcId="{4582F7D8-C714-4E3B-81F9-AB3890C28398}" destId="{16C8A8E8-49D7-4CF7-B137-FBA09FE7BB61}" srcOrd="3" destOrd="0" presId="urn:microsoft.com/office/officeart/2005/8/layout/chevron2"/>
    <dgm:cxn modelId="{E1308BA2-F009-44C1-A737-161DBB510B5C}" type="presParOf" srcId="{4582F7D8-C714-4E3B-81F9-AB3890C28398}" destId="{F685F084-0B9E-42D2-B692-AE33E0AF9357}" srcOrd="4" destOrd="0" presId="urn:microsoft.com/office/officeart/2005/8/layout/chevron2"/>
    <dgm:cxn modelId="{1160DC5D-1BF5-451B-92A0-F84B943CEA99}" type="presParOf" srcId="{F685F084-0B9E-42D2-B692-AE33E0AF9357}" destId="{001856B7-A374-493A-BA2F-B0B860D1F4EA}" srcOrd="0" destOrd="0" presId="urn:microsoft.com/office/officeart/2005/8/layout/chevron2"/>
    <dgm:cxn modelId="{D7437739-8680-431D-9337-367C442C576E}" type="presParOf" srcId="{F685F084-0B9E-42D2-B692-AE33E0AF9357}" destId="{0B973D60-1BAE-411F-8384-AECE40623A06}" srcOrd="1" destOrd="0" presId="urn:microsoft.com/office/officeart/2005/8/layout/chevron2"/>
    <dgm:cxn modelId="{05EBA6B5-48BE-41C7-AEC0-277B41CC508C}" type="presParOf" srcId="{4582F7D8-C714-4E3B-81F9-AB3890C28398}" destId="{73B3ECB3-5859-4877-BE7E-5EC2B0B33CF9}" srcOrd="5" destOrd="0" presId="urn:microsoft.com/office/officeart/2005/8/layout/chevron2"/>
    <dgm:cxn modelId="{33BA76A9-22B4-4505-99F4-272A54E637EF}" type="presParOf" srcId="{4582F7D8-C714-4E3B-81F9-AB3890C28398}" destId="{DF9D815C-4D6E-4536-B8D8-FE5EFD9CFFAF}" srcOrd="6" destOrd="0" presId="urn:microsoft.com/office/officeart/2005/8/layout/chevron2"/>
    <dgm:cxn modelId="{7FCCE163-B523-4E20-B95C-0E89A9E3DB79}" type="presParOf" srcId="{DF9D815C-4D6E-4536-B8D8-FE5EFD9CFFAF}" destId="{2239EE26-9742-4BE6-956A-4DAC4282ADE3}" srcOrd="0" destOrd="0" presId="urn:microsoft.com/office/officeart/2005/8/layout/chevron2"/>
    <dgm:cxn modelId="{EE0CFD29-8CDE-4AD7-81A7-7377E8474D3F}" type="presParOf" srcId="{DF9D815C-4D6E-4536-B8D8-FE5EFD9CFFAF}" destId="{B37C859C-AD4B-4968-ACEE-57E364D8E585}" srcOrd="1" destOrd="0" presId="urn:microsoft.com/office/officeart/2005/8/layout/chevron2"/>
    <dgm:cxn modelId="{440B7B94-9E20-4C7A-9894-92C4B0CAD775}" type="presParOf" srcId="{4582F7D8-C714-4E3B-81F9-AB3890C28398}" destId="{78B64A47-FB14-46C1-9361-390A535C0108}" srcOrd="7" destOrd="0" presId="urn:microsoft.com/office/officeart/2005/8/layout/chevron2"/>
    <dgm:cxn modelId="{D2537B62-96E2-46FC-9786-A0B48D989F05}" type="presParOf" srcId="{4582F7D8-C714-4E3B-81F9-AB3890C28398}" destId="{189BE223-A90B-4CCE-BF07-61D5A3DC65B3}" srcOrd="8" destOrd="0" presId="urn:microsoft.com/office/officeart/2005/8/layout/chevron2"/>
    <dgm:cxn modelId="{A7C8F618-B6F8-4D7D-A6AC-88C5554DA53F}" type="presParOf" srcId="{189BE223-A90B-4CCE-BF07-61D5A3DC65B3}" destId="{5581705E-8426-4127-94D4-A65782F6C280}" srcOrd="0" destOrd="0" presId="urn:microsoft.com/office/officeart/2005/8/layout/chevron2"/>
    <dgm:cxn modelId="{44885851-8DFE-46FF-86F1-63E85039469A}" type="presParOf" srcId="{189BE223-A90B-4CCE-BF07-61D5A3DC65B3}" destId="{08D38C83-1A11-4FB3-B099-E70D577091FB}" srcOrd="1" destOrd="0" presId="urn:microsoft.com/office/officeart/2005/8/layout/chevron2"/>
    <dgm:cxn modelId="{F2C786C2-F9AE-4799-B43C-B4338CAD0199}" type="presParOf" srcId="{4582F7D8-C714-4E3B-81F9-AB3890C28398}" destId="{A8AC32F7-A8B6-4E7B-9D0C-1C3C563A55B7}" srcOrd="9" destOrd="0" presId="urn:microsoft.com/office/officeart/2005/8/layout/chevron2"/>
    <dgm:cxn modelId="{9152423A-414A-4A70-9507-FACB7568FD3B}" type="presParOf" srcId="{4582F7D8-C714-4E3B-81F9-AB3890C28398}" destId="{9E886E7D-8192-465D-8B56-EBCD16AE6E6B}" srcOrd="10" destOrd="0" presId="urn:microsoft.com/office/officeart/2005/8/layout/chevron2"/>
    <dgm:cxn modelId="{36999155-6F21-4CEA-81C6-706E73FA7FF1}" type="presParOf" srcId="{9E886E7D-8192-465D-8B56-EBCD16AE6E6B}" destId="{6D7EFFDB-3A1C-4402-8D09-FB8CB6CCB71D}" srcOrd="0" destOrd="0" presId="urn:microsoft.com/office/officeart/2005/8/layout/chevron2"/>
    <dgm:cxn modelId="{12190E5A-9828-40F1-BF56-3A2F00CEE35C}" type="presParOf" srcId="{9E886E7D-8192-465D-8B56-EBCD16AE6E6B}" destId="{476CC37C-2036-42CF-82C6-DD8A23FADD5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082B7-500A-4C7E-B500-9DCCF4BC98A6}">
      <dsp:nvSpPr>
        <dsp:cNvPr id="0" name=""/>
        <dsp:cNvSpPr/>
      </dsp:nvSpPr>
      <dsp:spPr>
        <a:xfrm rot="5400000">
          <a:off x="-130159" y="135267"/>
          <a:ext cx="867733" cy="607413"/>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solidFill>
                <a:schemeClr val="tx1"/>
              </a:solidFill>
              <a:latin typeface="Source Sans Pro" panose="020B0503030403020204" pitchFamily="34" charset="0"/>
              <a:ea typeface="Source Sans Pro" panose="020B0503030403020204" pitchFamily="34" charset="0"/>
            </a:rPr>
            <a:t> </a:t>
          </a:r>
        </a:p>
      </dsp:txBody>
      <dsp:txXfrm rot="-5400000">
        <a:off x="2" y="308814"/>
        <a:ext cx="607413" cy="260320"/>
      </dsp:txXfrm>
    </dsp:sp>
    <dsp:sp modelId="{DC71BCEA-AF0F-45EE-A0FB-73100CDEBBF9}">
      <dsp:nvSpPr>
        <dsp:cNvPr id="0" name=""/>
        <dsp:cNvSpPr/>
      </dsp:nvSpPr>
      <dsp:spPr>
        <a:xfrm rot="5400000">
          <a:off x="5777482" y="-5164962"/>
          <a:ext cx="564026" cy="10904165"/>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Je suis </a:t>
          </a:r>
          <a:r>
            <a:rPr lang="fr-FR" sz="1400" b="1" kern="1200" dirty="0" err="1">
              <a:latin typeface="Source Sans Pro" panose="020B0503030403020204" pitchFamily="34" charset="0"/>
              <a:ea typeface="Source Sans Pro" panose="020B0503030403020204" pitchFamily="34" charset="0"/>
            </a:rPr>
            <a:t>recruté.e</a:t>
          </a:r>
          <a:r>
            <a:rPr lang="fr-FR" sz="1400" b="1" kern="1200" dirty="0">
              <a:latin typeface="Source Sans Pro" panose="020B0503030403020204" pitchFamily="34" charset="0"/>
              <a:ea typeface="Source Sans Pro" panose="020B0503030403020204" pitchFamily="34" charset="0"/>
            </a:rPr>
            <a:t> par la composante pour délivrer des enseignements auprès des étudiants de  Nantes Université.</a:t>
          </a:r>
        </a:p>
      </dsp:txBody>
      <dsp:txXfrm rot="-5400000">
        <a:off x="607413" y="32640"/>
        <a:ext cx="10876632" cy="508960"/>
      </dsp:txXfrm>
    </dsp:sp>
    <dsp:sp modelId="{DCF8128A-215C-4007-969D-2D6C8FA3BE21}">
      <dsp:nvSpPr>
        <dsp:cNvPr id="0" name=""/>
        <dsp:cNvSpPr/>
      </dsp:nvSpPr>
      <dsp:spPr>
        <a:xfrm rot="5400000">
          <a:off x="-130159" y="913111"/>
          <a:ext cx="867733" cy="607413"/>
        </a:xfrm>
        <a:prstGeom prst="chevron">
          <a:avLst/>
        </a:prstGeom>
        <a:solidFill>
          <a:schemeClr val="accent4">
            <a:hueOff val="1960178"/>
            <a:satOff val="-8155"/>
            <a:lumOff val="1922"/>
            <a:alphaOff val="0"/>
          </a:schemeClr>
        </a:solidFill>
        <a:ln w="12700" cap="flat" cmpd="sng" algn="ctr">
          <a:solidFill>
            <a:schemeClr val="accent4">
              <a:hueOff val="1960178"/>
              <a:satOff val="-8155"/>
              <a:lumOff val="1922"/>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kern="1200">
            <a:latin typeface="Source Sans Pro" panose="020B0503030403020204" pitchFamily="34" charset="0"/>
            <a:ea typeface="Source Sans Pro" panose="020B0503030403020204" pitchFamily="34" charset="0"/>
          </a:endParaRPr>
        </a:p>
      </dsp:txBody>
      <dsp:txXfrm rot="-5400000">
        <a:off x="2" y="1086658"/>
        <a:ext cx="607413" cy="260320"/>
      </dsp:txXfrm>
    </dsp:sp>
    <dsp:sp modelId="{6E8569B7-29C0-4CF1-BD84-048450BF636A}">
      <dsp:nvSpPr>
        <dsp:cNvPr id="0" name=""/>
        <dsp:cNvSpPr/>
      </dsp:nvSpPr>
      <dsp:spPr>
        <a:xfrm rot="5400000">
          <a:off x="5777482" y="-4387118"/>
          <a:ext cx="564026" cy="10904165"/>
        </a:xfrm>
        <a:prstGeom prst="round2SameRect">
          <a:avLst/>
        </a:prstGeom>
        <a:solidFill>
          <a:schemeClr val="lt1">
            <a:alpha val="90000"/>
            <a:hueOff val="0"/>
            <a:satOff val="0"/>
            <a:lumOff val="0"/>
            <a:alphaOff val="0"/>
          </a:schemeClr>
        </a:solidFill>
        <a:ln w="12700" cap="flat" cmpd="sng" algn="ctr">
          <a:solidFill>
            <a:schemeClr val="accent4">
              <a:hueOff val="1960178"/>
              <a:satOff val="-8155"/>
              <a:lumOff val="1922"/>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Je suis </a:t>
          </a:r>
          <a:r>
            <a:rPr lang="fr-FR" sz="1400" b="1" kern="1200" dirty="0" err="1">
              <a:latin typeface="Source Sans Pro" panose="020B0503030403020204" pitchFamily="34" charset="0"/>
              <a:ea typeface="Source Sans Pro" panose="020B0503030403020204" pitchFamily="34" charset="0"/>
            </a:rPr>
            <a:t>mis.e</a:t>
          </a:r>
          <a:r>
            <a:rPr lang="fr-FR" sz="1400" b="1" kern="1200" dirty="0">
              <a:latin typeface="Source Sans Pro" panose="020B0503030403020204" pitchFamily="34" charset="0"/>
              <a:ea typeface="Source Sans Pro" panose="020B0503030403020204" pitchFamily="34" charset="0"/>
            </a:rPr>
            <a:t> en contact avec le/la gestionnaire qui m’informe de la dématérialisation du dossier vacataire.</a:t>
          </a:r>
        </a:p>
      </dsp:txBody>
      <dsp:txXfrm rot="-5400000">
        <a:off x="607413" y="810484"/>
        <a:ext cx="10876632" cy="508960"/>
      </dsp:txXfrm>
    </dsp:sp>
    <dsp:sp modelId="{001856B7-A374-493A-BA2F-B0B860D1F4EA}">
      <dsp:nvSpPr>
        <dsp:cNvPr id="0" name=""/>
        <dsp:cNvSpPr/>
      </dsp:nvSpPr>
      <dsp:spPr>
        <a:xfrm rot="5400000">
          <a:off x="-130159" y="1690954"/>
          <a:ext cx="867733" cy="607413"/>
        </a:xfrm>
        <a:prstGeom prst="chevron">
          <a:avLst/>
        </a:prstGeom>
        <a:solidFill>
          <a:schemeClr val="accent4">
            <a:hueOff val="3920356"/>
            <a:satOff val="-16311"/>
            <a:lumOff val="3843"/>
            <a:alphaOff val="0"/>
          </a:schemeClr>
        </a:solidFill>
        <a:ln w="12700" cap="flat" cmpd="sng" algn="ctr">
          <a:solidFill>
            <a:schemeClr val="accent4">
              <a:hueOff val="3920356"/>
              <a:satOff val="-16311"/>
              <a:lumOff val="3843"/>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kern="1200">
            <a:latin typeface="Source Sans Pro" panose="020B0503030403020204" pitchFamily="34" charset="0"/>
            <a:ea typeface="Source Sans Pro" panose="020B0503030403020204" pitchFamily="34" charset="0"/>
          </a:endParaRPr>
        </a:p>
      </dsp:txBody>
      <dsp:txXfrm rot="-5400000">
        <a:off x="2" y="1864501"/>
        <a:ext cx="607413" cy="260320"/>
      </dsp:txXfrm>
    </dsp:sp>
    <dsp:sp modelId="{0B973D60-1BAE-411F-8384-AECE40623A06}">
      <dsp:nvSpPr>
        <dsp:cNvPr id="0" name=""/>
        <dsp:cNvSpPr/>
      </dsp:nvSpPr>
      <dsp:spPr>
        <a:xfrm rot="5400000">
          <a:off x="5764724" y="-3608468"/>
          <a:ext cx="564026" cy="10904165"/>
        </a:xfrm>
        <a:prstGeom prst="round2SameRect">
          <a:avLst/>
        </a:prstGeom>
        <a:solidFill>
          <a:schemeClr val="lt1">
            <a:alpha val="90000"/>
            <a:hueOff val="0"/>
            <a:satOff val="0"/>
            <a:lumOff val="0"/>
            <a:alphaOff val="0"/>
          </a:schemeClr>
        </a:solidFill>
        <a:ln w="12700" cap="flat" cmpd="sng" algn="ctr">
          <a:solidFill>
            <a:schemeClr val="accent4">
              <a:hueOff val="3920356"/>
              <a:satOff val="-16311"/>
              <a:lumOff val="3843"/>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Je reçois un mail du/la gestionnaire avec le lien </a:t>
          </a:r>
          <a:r>
            <a:rPr lang="fr-FR" sz="1400" kern="1200" spc="-1" dirty="0" err="1">
              <a:solidFill>
                <a:srgbClr val="000000"/>
              </a:solidFill>
              <a:latin typeface="Source Sans Pro" panose="020B0503030403020204" pitchFamily="34" charset="0"/>
              <a:ea typeface="Source Sans Pro" panose="020B0503030403020204" pitchFamily="34" charset="0"/>
              <a:hlinkClick xmlns:r="http://schemas.openxmlformats.org/officeDocument/2006/relationships" r:id="rId1" action="ppaction://hlinkpres?slideindex=1&amp;slidetitle="/>
            </a:rPr>
            <a:t>Ksup</a:t>
          </a:r>
          <a:r>
            <a:rPr lang="fr-FR" sz="1400" b="1" kern="1200" dirty="0">
              <a:latin typeface="Source Sans Pro" panose="020B0503030403020204" pitchFamily="34" charset="0"/>
              <a:ea typeface="Source Sans Pro" panose="020B0503030403020204" pitchFamily="34" charset="0"/>
            </a:rPr>
            <a:t>, l’annexe pédagogique préremplie, le guide de connexion</a:t>
          </a:r>
        </a:p>
        <a:p>
          <a:pPr marL="114300" lvl="1" indent="-114300" algn="l" defTabSz="622300">
            <a:lnSpc>
              <a:spcPct val="90000"/>
            </a:lnSpc>
            <a:spcBef>
              <a:spcPct val="0"/>
            </a:spcBef>
            <a:spcAft>
              <a:spcPct val="15000"/>
            </a:spcAft>
            <a:buFontTx/>
            <a:buNone/>
          </a:pPr>
          <a:r>
            <a:rPr lang="fr-FR" sz="1400" b="1" kern="1200" dirty="0">
              <a:latin typeface="Source Sans Pro" panose="020B0503030403020204" pitchFamily="34" charset="0"/>
              <a:ea typeface="Source Sans Pro" panose="020B0503030403020204" pitchFamily="34" charset="0"/>
            </a:rPr>
            <a:t>et  également le  lien OSE : </a:t>
          </a:r>
          <a:r>
            <a:rPr lang="fr-FR" sz="1400" b="0" u="sng" strike="noStrike" kern="1200" spc="-1" dirty="0">
              <a:solidFill>
                <a:srgbClr val="0563C1"/>
              </a:solidFill>
              <a:uFillTx/>
              <a:latin typeface="Calibri"/>
              <a:hlinkClick xmlns:r="http://schemas.openxmlformats.org/officeDocument/2006/relationships" r:id="rId2"/>
            </a:rPr>
            <a:t>https://ose.univ-nantes.fr/</a:t>
          </a:r>
          <a:r>
            <a:rPr lang="fr-FR" sz="1400" b="1" kern="1200" dirty="0">
              <a:latin typeface="Source Sans Pro" panose="020B0503030403020204" pitchFamily="34" charset="0"/>
              <a:ea typeface="Source Sans Pro" panose="020B0503030403020204" pitchFamily="34" charset="0"/>
            </a:rPr>
            <a:t>. </a:t>
          </a:r>
        </a:p>
      </dsp:txBody>
      <dsp:txXfrm rot="-5400000">
        <a:off x="594655" y="1589134"/>
        <a:ext cx="10876632" cy="508960"/>
      </dsp:txXfrm>
    </dsp:sp>
    <dsp:sp modelId="{2239EE26-9742-4BE6-956A-4DAC4282ADE3}">
      <dsp:nvSpPr>
        <dsp:cNvPr id="0" name=""/>
        <dsp:cNvSpPr/>
      </dsp:nvSpPr>
      <dsp:spPr>
        <a:xfrm rot="5400000">
          <a:off x="-130159" y="2468798"/>
          <a:ext cx="867733" cy="607413"/>
        </a:xfrm>
        <a:prstGeom prst="chevron">
          <a:avLst/>
        </a:prstGeom>
        <a:solidFill>
          <a:schemeClr val="accent4">
            <a:hueOff val="5880535"/>
            <a:satOff val="-24466"/>
            <a:lumOff val="5765"/>
            <a:alphaOff val="0"/>
          </a:schemeClr>
        </a:solidFill>
        <a:ln w="12700" cap="flat" cmpd="sng" algn="ctr">
          <a:solidFill>
            <a:schemeClr val="accent4">
              <a:hueOff val="5880535"/>
              <a:satOff val="-24466"/>
              <a:lumOff val="5765"/>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kern="1200" dirty="0">
            <a:latin typeface="Source Sans Pro" panose="020B0503030403020204" pitchFamily="34" charset="0"/>
            <a:ea typeface="Source Sans Pro" panose="020B0503030403020204" pitchFamily="34" charset="0"/>
          </a:endParaRPr>
        </a:p>
      </dsp:txBody>
      <dsp:txXfrm rot="-5400000">
        <a:off x="2" y="2642345"/>
        <a:ext cx="607413" cy="260320"/>
      </dsp:txXfrm>
    </dsp:sp>
    <dsp:sp modelId="{B37C859C-AD4B-4968-ACEE-57E364D8E585}">
      <dsp:nvSpPr>
        <dsp:cNvPr id="0" name=""/>
        <dsp:cNvSpPr/>
      </dsp:nvSpPr>
      <dsp:spPr>
        <a:xfrm rot="5400000">
          <a:off x="5777482" y="-2855283"/>
          <a:ext cx="564026" cy="10904165"/>
        </a:xfrm>
        <a:prstGeom prst="round2SameRect">
          <a:avLst/>
        </a:prstGeom>
        <a:solidFill>
          <a:schemeClr val="lt1">
            <a:alpha val="90000"/>
            <a:hueOff val="0"/>
            <a:satOff val="0"/>
            <a:lumOff val="0"/>
            <a:alphaOff val="0"/>
          </a:schemeClr>
        </a:solidFill>
        <a:ln w="12700" cap="flat" cmpd="sng" algn="ctr">
          <a:solidFill>
            <a:schemeClr val="accent4">
              <a:hueOff val="5880535"/>
              <a:satOff val="-24466"/>
              <a:lumOff val="5765"/>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Je complète  mon formulaire  sur </a:t>
          </a:r>
          <a:r>
            <a:rPr lang="fr-FR" sz="1400" b="1" kern="1200" dirty="0" err="1">
              <a:latin typeface="Source Sans Pro" panose="020B0503030403020204" pitchFamily="34" charset="0"/>
              <a:ea typeface="Source Sans Pro" panose="020B0503030403020204" pitchFamily="34" charset="0"/>
            </a:rPr>
            <a:t>Ksup</a:t>
          </a:r>
          <a:r>
            <a:rPr lang="fr-FR" sz="1400" b="1" kern="1200" dirty="0">
              <a:latin typeface="Source Sans Pro" panose="020B0503030403020204" pitchFamily="34" charset="0"/>
              <a:ea typeface="Source Sans Pro" panose="020B0503030403020204" pitchFamily="34" charset="0"/>
            </a:rPr>
            <a:t> en y renseignant et en validant mes données personnelles. /!\ mon adresse mail et mon numéro de téléphone portable me serviront à récupérer les informations relatives à mon compte informatique.</a:t>
          </a:r>
        </a:p>
      </dsp:txBody>
      <dsp:txXfrm rot="-5400000">
        <a:off x="607413" y="2342319"/>
        <a:ext cx="10876632" cy="508960"/>
      </dsp:txXfrm>
    </dsp:sp>
    <dsp:sp modelId="{5581705E-8426-4127-94D4-A65782F6C280}">
      <dsp:nvSpPr>
        <dsp:cNvPr id="0" name=""/>
        <dsp:cNvSpPr/>
      </dsp:nvSpPr>
      <dsp:spPr>
        <a:xfrm rot="5400000">
          <a:off x="-276980" y="3404285"/>
          <a:ext cx="1161374" cy="607413"/>
        </a:xfrm>
        <a:prstGeom prst="chevron">
          <a:avLst/>
        </a:prstGeom>
        <a:solidFill>
          <a:schemeClr val="accent4">
            <a:hueOff val="7840713"/>
            <a:satOff val="-32622"/>
            <a:lumOff val="7686"/>
            <a:alphaOff val="0"/>
          </a:schemeClr>
        </a:solidFill>
        <a:ln w="12700" cap="flat" cmpd="sng" algn="ctr">
          <a:solidFill>
            <a:schemeClr val="accent4">
              <a:hueOff val="7840713"/>
              <a:satOff val="-32622"/>
              <a:lumOff val="7686"/>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fr-FR" sz="1200" b="1" kern="1200" dirty="0">
            <a:solidFill>
              <a:schemeClr val="tx1"/>
            </a:solidFill>
            <a:latin typeface="Source Sans Pro" panose="020B0503030403020204" pitchFamily="34" charset="0"/>
            <a:ea typeface="Source Sans Pro" panose="020B0503030403020204" pitchFamily="34" charset="0"/>
          </a:endParaRPr>
        </a:p>
      </dsp:txBody>
      <dsp:txXfrm rot="-5400000">
        <a:off x="1" y="3431012"/>
        <a:ext cx="607413" cy="553961"/>
      </dsp:txXfrm>
    </dsp:sp>
    <dsp:sp modelId="{08D38C83-1A11-4FB3-B099-E70D577091FB}">
      <dsp:nvSpPr>
        <dsp:cNvPr id="0" name=""/>
        <dsp:cNvSpPr/>
      </dsp:nvSpPr>
      <dsp:spPr>
        <a:xfrm rot="5400000">
          <a:off x="5510129" y="-1867260"/>
          <a:ext cx="1078232" cy="10863820"/>
        </a:xfrm>
        <a:prstGeom prst="round2SameRect">
          <a:avLst/>
        </a:prstGeom>
        <a:solidFill>
          <a:schemeClr val="lt1">
            <a:alpha val="90000"/>
            <a:hueOff val="0"/>
            <a:satOff val="0"/>
            <a:lumOff val="0"/>
            <a:alphaOff val="0"/>
          </a:schemeClr>
        </a:solidFill>
        <a:ln w="12700" cap="flat" cmpd="sng" algn="ctr">
          <a:solidFill>
            <a:schemeClr val="accent4">
              <a:hueOff val="7840713"/>
              <a:satOff val="-32622"/>
              <a:lumOff val="7686"/>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 Je reçois par mail des informations sur mon compte numérique universitaire :</a:t>
          </a:r>
        </a:p>
        <a:p>
          <a:pPr marL="228600" lvl="2" indent="-114300" algn="l" defTabSz="622300">
            <a:lnSpc>
              <a:spcPct val="90000"/>
            </a:lnSpc>
            <a:spcBef>
              <a:spcPct val="0"/>
            </a:spcBef>
            <a:spcAft>
              <a:spcPct val="15000"/>
            </a:spcAft>
            <a:buFont typeface="Wingdings" panose="05000000000000000000" pitchFamily="2" charset="2"/>
            <a:buChar char="Ø"/>
          </a:pPr>
          <a:r>
            <a:rPr lang="fr-FR" sz="1400" b="1" kern="1200" dirty="0">
              <a:latin typeface="Source Sans Pro" panose="020B0503030403020204" pitchFamily="34" charset="0"/>
              <a:ea typeface="Source Sans Pro" panose="020B0503030403020204" pitchFamily="34" charset="0"/>
            </a:rPr>
            <a:t>	Si c’est la 1</a:t>
          </a:r>
          <a:r>
            <a:rPr lang="fr-FR" sz="1400" b="1" kern="1200" baseline="30000" dirty="0">
              <a:latin typeface="Source Sans Pro" panose="020B0503030403020204" pitchFamily="34" charset="0"/>
              <a:ea typeface="Source Sans Pro" panose="020B0503030403020204" pitchFamily="34" charset="0"/>
            </a:rPr>
            <a:t>ere</a:t>
          </a:r>
          <a:r>
            <a:rPr lang="fr-FR" sz="1400" b="1" kern="1200" dirty="0">
              <a:latin typeface="Source Sans Pro" panose="020B0503030403020204" pitchFamily="34" charset="0"/>
              <a:ea typeface="Source Sans Pro" panose="020B0503030403020204" pitchFamily="34" charset="0"/>
            </a:rPr>
            <a:t> fois que je dépose une candidature, je reçois un mail me permettant de récupérer mon identifiant et mon mot de passe pour accéder à OSE. </a:t>
          </a:r>
        </a:p>
        <a:p>
          <a:pPr marL="228600" lvl="2" indent="-114300" algn="l" defTabSz="622300">
            <a:lnSpc>
              <a:spcPct val="90000"/>
            </a:lnSpc>
            <a:spcBef>
              <a:spcPct val="0"/>
            </a:spcBef>
            <a:spcAft>
              <a:spcPct val="15000"/>
            </a:spcAft>
            <a:buFont typeface="Wingdings" panose="05000000000000000000" pitchFamily="2" charset="2"/>
            <a:buChar char="Ø"/>
          </a:pPr>
          <a:r>
            <a:rPr lang="fr-FR" sz="1400" b="1" kern="1200" dirty="0">
              <a:latin typeface="Source Sans Pro" panose="020B0503030403020204" pitchFamily="34" charset="0"/>
              <a:ea typeface="Source Sans Pro" panose="020B0503030403020204" pitchFamily="34" charset="0"/>
            </a:rPr>
            <a:t>	Si je renouvelle ma candidature, je reçois un mail m’indiquant que mon compte numérique est prolongé ce qui me permet, avec mon identifiant et mon mot passe habituels, d’accéder à OSE. </a:t>
          </a:r>
        </a:p>
      </dsp:txBody>
      <dsp:txXfrm rot="-5400000">
        <a:off x="617336" y="3078168"/>
        <a:ext cx="10811185" cy="972962"/>
      </dsp:txXfrm>
    </dsp:sp>
    <dsp:sp modelId="{6D7EFFDB-3A1C-4402-8D09-FB8CB6CCB71D}">
      <dsp:nvSpPr>
        <dsp:cNvPr id="0" name=""/>
        <dsp:cNvSpPr/>
      </dsp:nvSpPr>
      <dsp:spPr>
        <a:xfrm rot="5400000">
          <a:off x="-130159" y="4428409"/>
          <a:ext cx="867733" cy="607413"/>
        </a:xfrm>
        <a:prstGeom prst="chevron">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b="1" kern="1200" dirty="0">
            <a:solidFill>
              <a:schemeClr val="tx1"/>
            </a:solidFill>
            <a:latin typeface="Source Sans Pro" panose="020B0503030403020204" pitchFamily="34" charset="0"/>
            <a:ea typeface="Source Sans Pro" panose="020B0503030403020204" pitchFamily="34" charset="0"/>
          </a:endParaRPr>
        </a:p>
      </dsp:txBody>
      <dsp:txXfrm rot="-5400000">
        <a:off x="2" y="4601956"/>
        <a:ext cx="607413" cy="260320"/>
      </dsp:txXfrm>
    </dsp:sp>
    <dsp:sp modelId="{476CC37C-2036-42CF-82C6-DD8A23FADD52}">
      <dsp:nvSpPr>
        <dsp:cNvPr id="0" name=""/>
        <dsp:cNvSpPr/>
      </dsp:nvSpPr>
      <dsp:spPr>
        <a:xfrm rot="5400000">
          <a:off x="5777482" y="-871820"/>
          <a:ext cx="564026" cy="10904165"/>
        </a:xfrm>
        <a:prstGeom prst="round2Same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a:latin typeface="Source Sans Pro" panose="020B0503030403020204" pitchFamily="34" charset="0"/>
              <a:ea typeface="Source Sans Pro" panose="020B0503030403020204" pitchFamily="34" charset="0"/>
            </a:rPr>
            <a:t>Je prépare les documents nécessaires pour constituer en ligne mon dossier de candidature, puis je  me connecte à OSE. </a:t>
          </a:r>
        </a:p>
      </dsp:txBody>
      <dsp:txXfrm rot="-5400000">
        <a:off x="607413" y="4325782"/>
        <a:ext cx="10876632" cy="5089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973" cy="497759"/>
          </a:xfrm>
          <a:prstGeom prst="rect">
            <a:avLst/>
          </a:prstGeom>
        </p:spPr>
        <p:txBody>
          <a:bodyPr vert="horz" lIns="91272" tIns="45636" rIns="91272" bIns="45636" rtlCol="0"/>
          <a:lstStyle>
            <a:lvl1pPr algn="l">
              <a:defRPr sz="1200"/>
            </a:lvl1pPr>
          </a:lstStyle>
          <a:p>
            <a:endParaRPr lang="fr-FR"/>
          </a:p>
        </p:txBody>
      </p:sp>
      <p:sp>
        <p:nvSpPr>
          <p:cNvPr id="3" name="Espace réservé de la date 2"/>
          <p:cNvSpPr>
            <a:spLocks noGrp="1"/>
          </p:cNvSpPr>
          <p:nvPr>
            <p:ph type="dt" idx="1"/>
          </p:nvPr>
        </p:nvSpPr>
        <p:spPr>
          <a:xfrm>
            <a:off x="3851119" y="0"/>
            <a:ext cx="2944972" cy="497759"/>
          </a:xfrm>
          <a:prstGeom prst="rect">
            <a:avLst/>
          </a:prstGeom>
        </p:spPr>
        <p:txBody>
          <a:bodyPr vert="horz" lIns="91272" tIns="45636" rIns="91272" bIns="45636" rtlCol="0"/>
          <a:lstStyle>
            <a:lvl1pPr algn="r">
              <a:defRPr sz="1200"/>
            </a:lvl1pPr>
          </a:lstStyle>
          <a:p>
            <a:fld id="{9341463F-2013-4F69-A00C-92FC49B97B72}" type="datetimeFigureOut">
              <a:rPr lang="fr-FR" smtClean="0"/>
              <a:t>14/06/2024</a:t>
            </a:fld>
            <a:endParaRPr lang="fr-FR"/>
          </a:p>
        </p:txBody>
      </p:sp>
      <p:sp>
        <p:nvSpPr>
          <p:cNvPr id="4" name="Espace réservé de l'image des diapositives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272" tIns="45636" rIns="91272" bIns="45636" rtlCol="0" anchor="ctr"/>
          <a:lstStyle/>
          <a:p>
            <a:endParaRPr lang="fr-FR"/>
          </a:p>
        </p:txBody>
      </p:sp>
      <p:sp>
        <p:nvSpPr>
          <p:cNvPr id="5" name="Espace réservé des notes 4"/>
          <p:cNvSpPr>
            <a:spLocks noGrp="1"/>
          </p:cNvSpPr>
          <p:nvPr>
            <p:ph type="body" sz="quarter" idx="3"/>
          </p:nvPr>
        </p:nvSpPr>
        <p:spPr>
          <a:xfrm>
            <a:off x="679611" y="4777850"/>
            <a:ext cx="5438456" cy="3909149"/>
          </a:xfrm>
          <a:prstGeom prst="rect">
            <a:avLst/>
          </a:prstGeom>
        </p:spPr>
        <p:txBody>
          <a:bodyPr vert="horz" lIns="91272" tIns="45636" rIns="91272" bIns="45636"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0467"/>
            <a:ext cx="2944973" cy="497759"/>
          </a:xfrm>
          <a:prstGeom prst="rect">
            <a:avLst/>
          </a:prstGeom>
        </p:spPr>
        <p:txBody>
          <a:bodyPr vert="horz" lIns="91272" tIns="45636" rIns="91272" bIns="4563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119" y="9430467"/>
            <a:ext cx="2944972" cy="497759"/>
          </a:xfrm>
          <a:prstGeom prst="rect">
            <a:avLst/>
          </a:prstGeom>
        </p:spPr>
        <p:txBody>
          <a:bodyPr vert="horz" lIns="91272" tIns="45636" rIns="91272" bIns="45636" rtlCol="0" anchor="b"/>
          <a:lstStyle>
            <a:lvl1pPr algn="r">
              <a:defRPr sz="1200"/>
            </a:lvl1pPr>
          </a:lstStyle>
          <a:p>
            <a:fld id="{3BD800D8-FFC5-4149-8C4C-51A5E499EC14}" type="slidenum">
              <a:rPr lang="fr-FR" smtClean="0"/>
              <a:t>‹N°›</a:t>
            </a:fld>
            <a:endParaRPr lang="fr-FR"/>
          </a:p>
        </p:txBody>
      </p:sp>
    </p:spTree>
    <p:extLst>
      <p:ext uri="{BB962C8B-B14F-4D97-AF65-F5344CB8AC3E}">
        <p14:creationId xmlns:p14="http://schemas.microsoft.com/office/powerpoint/2010/main" val="2350057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3</a:t>
            </a:fld>
            <a:endParaRPr lang="fr-FR"/>
          </a:p>
        </p:txBody>
      </p:sp>
    </p:spTree>
    <p:extLst>
      <p:ext uri="{BB962C8B-B14F-4D97-AF65-F5344CB8AC3E}">
        <p14:creationId xmlns:p14="http://schemas.microsoft.com/office/powerpoint/2010/main" val="2074371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15</a:t>
            </a:fld>
            <a:endParaRPr lang="fr-FR"/>
          </a:p>
        </p:txBody>
      </p:sp>
    </p:spTree>
    <p:extLst>
      <p:ext uri="{BB962C8B-B14F-4D97-AF65-F5344CB8AC3E}">
        <p14:creationId xmlns:p14="http://schemas.microsoft.com/office/powerpoint/2010/main" val="1094428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24</a:t>
            </a:fld>
            <a:endParaRPr lang="fr-FR"/>
          </a:p>
        </p:txBody>
      </p:sp>
    </p:spTree>
    <p:extLst>
      <p:ext uri="{BB962C8B-B14F-4D97-AF65-F5344CB8AC3E}">
        <p14:creationId xmlns:p14="http://schemas.microsoft.com/office/powerpoint/2010/main" val="577451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25</a:t>
            </a:fld>
            <a:endParaRPr lang="fr-FR"/>
          </a:p>
        </p:txBody>
      </p:sp>
    </p:spTree>
    <p:extLst>
      <p:ext uri="{BB962C8B-B14F-4D97-AF65-F5344CB8AC3E}">
        <p14:creationId xmlns:p14="http://schemas.microsoft.com/office/powerpoint/2010/main" val="2764961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27</a:t>
            </a:fld>
            <a:endParaRPr lang="fr-FR"/>
          </a:p>
        </p:txBody>
      </p:sp>
    </p:spTree>
    <p:extLst>
      <p:ext uri="{BB962C8B-B14F-4D97-AF65-F5344CB8AC3E}">
        <p14:creationId xmlns:p14="http://schemas.microsoft.com/office/powerpoint/2010/main" val="1012549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42</a:t>
            </a:fld>
            <a:endParaRPr lang="fr-FR"/>
          </a:p>
        </p:txBody>
      </p:sp>
    </p:spTree>
    <p:extLst>
      <p:ext uri="{BB962C8B-B14F-4D97-AF65-F5344CB8AC3E}">
        <p14:creationId xmlns:p14="http://schemas.microsoft.com/office/powerpoint/2010/main" val="631154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5</a:t>
            </a:fld>
            <a:endParaRPr lang="fr-FR"/>
          </a:p>
        </p:txBody>
      </p:sp>
    </p:spTree>
    <p:extLst>
      <p:ext uri="{BB962C8B-B14F-4D97-AF65-F5344CB8AC3E}">
        <p14:creationId xmlns:p14="http://schemas.microsoft.com/office/powerpoint/2010/main" val="515819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6</a:t>
            </a:fld>
            <a:endParaRPr lang="fr-FR"/>
          </a:p>
        </p:txBody>
      </p:sp>
    </p:spTree>
    <p:extLst>
      <p:ext uri="{BB962C8B-B14F-4D97-AF65-F5344CB8AC3E}">
        <p14:creationId xmlns:p14="http://schemas.microsoft.com/office/powerpoint/2010/main" val="1686431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7</a:t>
            </a:fld>
            <a:endParaRPr lang="fr-FR"/>
          </a:p>
        </p:txBody>
      </p:sp>
    </p:spTree>
    <p:extLst>
      <p:ext uri="{BB962C8B-B14F-4D97-AF65-F5344CB8AC3E}">
        <p14:creationId xmlns:p14="http://schemas.microsoft.com/office/powerpoint/2010/main" val="152226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8</a:t>
            </a:fld>
            <a:endParaRPr lang="fr-FR"/>
          </a:p>
        </p:txBody>
      </p:sp>
    </p:spTree>
    <p:extLst>
      <p:ext uri="{BB962C8B-B14F-4D97-AF65-F5344CB8AC3E}">
        <p14:creationId xmlns:p14="http://schemas.microsoft.com/office/powerpoint/2010/main" val="3995480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10</a:t>
            </a:fld>
            <a:endParaRPr lang="fr-FR"/>
          </a:p>
        </p:txBody>
      </p:sp>
    </p:spTree>
    <p:extLst>
      <p:ext uri="{BB962C8B-B14F-4D97-AF65-F5344CB8AC3E}">
        <p14:creationId xmlns:p14="http://schemas.microsoft.com/office/powerpoint/2010/main" val="2053442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11</a:t>
            </a:fld>
            <a:endParaRPr lang="fr-FR"/>
          </a:p>
        </p:txBody>
      </p:sp>
    </p:spTree>
    <p:extLst>
      <p:ext uri="{BB962C8B-B14F-4D97-AF65-F5344CB8AC3E}">
        <p14:creationId xmlns:p14="http://schemas.microsoft.com/office/powerpoint/2010/main" val="251693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12</a:t>
            </a:fld>
            <a:endParaRPr lang="fr-FR"/>
          </a:p>
        </p:txBody>
      </p:sp>
    </p:spTree>
    <p:extLst>
      <p:ext uri="{BB962C8B-B14F-4D97-AF65-F5344CB8AC3E}">
        <p14:creationId xmlns:p14="http://schemas.microsoft.com/office/powerpoint/2010/main" val="511570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BD800D8-FFC5-4149-8C4C-51A5E499EC14}" type="slidenum">
              <a:rPr lang="fr-FR" smtClean="0"/>
              <a:t>14</a:t>
            </a:fld>
            <a:endParaRPr lang="fr-FR"/>
          </a:p>
        </p:txBody>
      </p:sp>
    </p:spTree>
    <p:extLst>
      <p:ext uri="{BB962C8B-B14F-4D97-AF65-F5344CB8AC3E}">
        <p14:creationId xmlns:p14="http://schemas.microsoft.com/office/powerpoint/2010/main" val="49644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2839C102-63C6-4818-AD6D-018F9EFB56CD}"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9F9DDEFA-E0FA-4E69-8F7D-9459928E76F0}"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439C57D0-ED81-4BF3-A0A5-6A7FED79FC9C}" type="slidenum">
              <a:t>‹N°›</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05D294C7-7D78-4B1B-8D00-9A2E00AA0EFC}" type="slidenum">
              <a:t>‹N°›</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1re page">
    <p:spTree>
      <p:nvGrpSpPr>
        <p:cNvPr id="1" name=""/>
        <p:cNvGrpSpPr/>
        <p:nvPr/>
      </p:nvGrpSpPr>
      <p:grpSpPr bwMode="auto">
        <a:xfrm>
          <a:off x="0" y="0"/>
          <a:ext cx="0" cy="0"/>
          <a:chOff x="0" y="0"/>
          <a:chExt cx="0" cy="0"/>
        </a:xfrm>
      </p:grpSpPr>
      <p:sp>
        <p:nvSpPr>
          <p:cNvPr id="15" name="Rectangle 14"/>
          <p:cNvSpPr/>
          <p:nvPr userDrawn="1"/>
        </p:nvSpPr>
        <p:spPr bwMode="white">
          <a:xfrm>
            <a:off x="0" y="0"/>
            <a:ext cx="12215645" cy="6927394"/>
          </a:xfrm>
          <a:prstGeom prst="rect">
            <a:avLst/>
          </a:prstGeom>
          <a:solidFill>
            <a:srgbClr val="3B72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539">
              <a:ln>
                <a:noFill/>
              </a:ln>
            </a:endParaRPr>
          </a:p>
        </p:txBody>
      </p:sp>
      <p:pic>
        <p:nvPicPr>
          <p:cNvPr id="4" name="Image 3"/>
          <p:cNvPicPr>
            <a:picLocks noChangeAspect="1"/>
          </p:cNvPicPr>
          <p:nvPr userDrawn="1"/>
        </p:nvPicPr>
        <p:blipFill>
          <a:blip r:embed="rId2"/>
          <a:stretch/>
        </p:blipFill>
        <p:spPr bwMode="black">
          <a:xfrm>
            <a:off x="371036" y="6252758"/>
            <a:ext cx="1454525" cy="368469"/>
          </a:xfrm>
          <a:prstGeom prst="rect">
            <a:avLst/>
          </a:prstGeom>
        </p:spPr>
      </p:pic>
      <p:cxnSp>
        <p:nvCxnSpPr>
          <p:cNvPr id="36" name="Connecteur droit 35"/>
          <p:cNvCxnSpPr>
            <a:cxnSpLocks/>
          </p:cNvCxnSpPr>
          <p:nvPr userDrawn="1"/>
        </p:nvCxnSpPr>
        <p:spPr bwMode="black">
          <a:xfrm>
            <a:off x="372696" y="6041499"/>
            <a:ext cx="1142318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a:blip r:embed="rId3"/>
          <a:stretch/>
        </p:blipFill>
        <p:spPr bwMode="black">
          <a:xfrm rot="5400000">
            <a:off x="5784747" y="-5797008"/>
            <a:ext cx="598537" cy="12192553"/>
          </a:xfrm>
          <a:prstGeom prst="rect">
            <a:avLst/>
          </a:prstGeom>
        </p:spPr>
      </p:pic>
      <p:cxnSp>
        <p:nvCxnSpPr>
          <p:cNvPr id="40" name="Connecteur droit 39"/>
          <p:cNvCxnSpPr>
            <a:cxnSpLocks/>
          </p:cNvCxnSpPr>
          <p:nvPr userDrawn="1"/>
        </p:nvCxnSpPr>
        <p:spPr bwMode="black">
          <a:xfrm flipV="1">
            <a:off x="498879" y="1677114"/>
            <a:ext cx="0" cy="2550713"/>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Date Placeholder 3"/>
          <p:cNvSpPr>
            <a:spLocks noGrp="1"/>
          </p:cNvSpPr>
          <p:nvPr>
            <p:ph type="dt" sz="half" idx="10"/>
          </p:nvPr>
        </p:nvSpPr>
        <p:spPr bwMode="black">
          <a:xfrm>
            <a:off x="735584" y="1094289"/>
            <a:ext cx="2876956" cy="296124"/>
          </a:xfrm>
          <a:prstGeom prst="rect">
            <a:avLst/>
          </a:prstGeom>
        </p:spPr>
        <p:txBody>
          <a:bodyPr wrap="square" lIns="0" tIns="0" rIns="0" bIns="0">
            <a:spAutoFit/>
          </a:bodyPr>
          <a:lstStyle>
            <a:lvl1pPr>
              <a:defRPr sz="1924">
                <a:solidFill>
                  <a:schemeClr val="bg1"/>
                </a:solidFill>
                <a:latin typeface="Source Sans Pro"/>
                <a:ea typeface="Source Sans Pro"/>
              </a:defRPr>
            </a:lvl1pPr>
          </a:lstStyle>
          <a:p>
            <a:pPr>
              <a:defRPr/>
            </a:pPr>
            <a:endParaRPr lang="fr-FR"/>
          </a:p>
        </p:txBody>
      </p:sp>
      <p:sp>
        <p:nvSpPr>
          <p:cNvPr id="3" name="Content Placeholder 2"/>
          <p:cNvSpPr>
            <a:spLocks noGrp="1"/>
          </p:cNvSpPr>
          <p:nvPr>
            <p:ph idx="1" hasCustomPrompt="1"/>
          </p:nvPr>
        </p:nvSpPr>
        <p:spPr bwMode="black">
          <a:xfrm>
            <a:off x="737381" y="1700186"/>
            <a:ext cx="11058501" cy="2006033"/>
          </a:xfrm>
        </p:spPr>
        <p:txBody>
          <a:bodyPr>
            <a:normAutofit/>
          </a:bodyPr>
          <a:lstStyle>
            <a:lvl1pPr marL="0" indent="0">
              <a:buNone/>
              <a:defRPr sz="8338">
                <a:solidFill>
                  <a:schemeClr val="bg1"/>
                </a:solidFill>
                <a:latin typeface="Source Sans Pro"/>
                <a:ea typeface="Source Sans Pro"/>
              </a:defRPr>
            </a:lvl1pPr>
          </a:lstStyle>
          <a:p>
            <a:pPr lvl="0">
              <a:defRPr/>
            </a:pPr>
            <a:r>
              <a:rPr lang="fr-FR"/>
              <a:t>Modifiez le style du titre</a:t>
            </a:r>
            <a:endParaRPr/>
          </a:p>
        </p:txBody>
      </p:sp>
      <p:sp>
        <p:nvSpPr>
          <p:cNvPr id="14" name="Subtitle 2"/>
          <p:cNvSpPr>
            <a:spLocks noGrp="1"/>
          </p:cNvSpPr>
          <p:nvPr>
            <p:ph type="subTitle" idx="12"/>
          </p:nvPr>
        </p:nvSpPr>
        <p:spPr bwMode="black">
          <a:xfrm>
            <a:off x="739413" y="3741705"/>
            <a:ext cx="11056469" cy="533023"/>
          </a:xfrm>
        </p:spPr>
        <p:txBody>
          <a:bodyPr wrap="square" lIns="0" tIns="0" rIns="0" bIns="0">
            <a:spAutoFit/>
          </a:bodyPr>
          <a:lstStyle>
            <a:lvl1pPr marL="0" indent="0" algn="l">
              <a:buNone/>
              <a:defRPr sz="3848">
                <a:solidFill>
                  <a:schemeClr val="bg1"/>
                </a:solidFill>
                <a:latin typeface="Source Sans Pro"/>
                <a:ea typeface="Source Sans Pro"/>
              </a:defRPr>
            </a:lvl1pPr>
            <a:lvl2pPr marL="609550" indent="0" algn="ctr">
              <a:buNone/>
              <a:defRPr sz="2662"/>
            </a:lvl2pPr>
            <a:lvl3pPr marL="1219100" indent="0" algn="ctr">
              <a:buNone/>
              <a:defRPr sz="2405"/>
            </a:lvl3pPr>
            <a:lvl4pPr marL="1828649" indent="0" algn="ctr">
              <a:buNone/>
              <a:defRPr sz="2149"/>
            </a:lvl4pPr>
            <a:lvl5pPr marL="2438199" indent="0" algn="ctr">
              <a:buNone/>
              <a:defRPr sz="2149"/>
            </a:lvl5pPr>
            <a:lvl6pPr marL="3047748" indent="0" algn="ctr">
              <a:buNone/>
              <a:defRPr sz="2149"/>
            </a:lvl6pPr>
            <a:lvl7pPr marL="3657299" indent="0" algn="ctr">
              <a:buNone/>
              <a:defRPr sz="2149"/>
            </a:lvl7pPr>
            <a:lvl8pPr marL="4266849" indent="0" algn="ctr">
              <a:buNone/>
              <a:defRPr sz="2149"/>
            </a:lvl8pPr>
            <a:lvl9pPr marL="4876398" indent="0" algn="ctr">
              <a:buNone/>
              <a:defRPr sz="2149"/>
            </a:lvl9pPr>
          </a:lstStyle>
          <a:p>
            <a:pPr>
              <a:defRPr/>
            </a:pPr>
            <a:r>
              <a:rPr lang="fr-FR"/>
              <a:t>Modifiez le style des sous-titres du masque</a:t>
            </a:r>
            <a:endParaRPr lang="en-US"/>
          </a:p>
        </p:txBody>
      </p:sp>
    </p:spTree>
    <p:extLst>
      <p:ext uri="{BB962C8B-B14F-4D97-AF65-F5344CB8AC3E}">
        <p14:creationId xmlns:p14="http://schemas.microsoft.com/office/powerpoint/2010/main" val="2590759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29E0DC79-3E14-4E7B-910B-72A11F0337E4}"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16CE7C86-34B7-48EF-AEAE-12701E9A659F}" type="slidenum">
              <a:t>‹N°›</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303DD662-F4EC-4357-B1AE-F96EB0BAACD0}" type="slidenum">
              <a:t>‹N°›</a:t>
            </a:fld>
            <a:endParaRPr/>
          </a:p>
        </p:txBody>
      </p:sp>
      <p:sp>
        <p:nvSpPr>
          <p:cNvPr id="6" name="PlaceHolder 5"/>
          <p:cNvSpPr>
            <a:spLocks noGrp="1"/>
          </p:cNvSpPr>
          <p:nvPr>
            <p:ph type="dt" idx="7"/>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D570D161-C42B-4DA5-817C-E2D9287995D9}" type="slidenum">
              <a:t>‹N°›</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D76A04EB-A431-4340-A671-441BF15D9F22}" type="slidenum">
              <a:t>‹N°›</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fr-FR" sz="3200" b="0" strike="noStrike" spc="-1">
              <a:solidFill>
                <a:srgbClr val="000000"/>
              </a:solidFill>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0DB1BB10-8C27-403A-8D60-0B46F53A869E}" type="slidenum">
              <a:t>‹N°›</a:t>
            </a:fld>
            <a:endParaRPr/>
          </a:p>
        </p:txBody>
      </p:sp>
      <p:sp>
        <p:nvSpPr>
          <p:cNvPr id="5" name="PlaceHolder 4"/>
          <p:cNvSpPr>
            <a:spLocks noGrp="1"/>
          </p:cNvSpPr>
          <p:nvPr>
            <p:ph type="dt" idx="7"/>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E2B0E8E6-31DB-4399-B870-6E90952F1A12}"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8586C584-F359-4D9D-804E-4044E2399021}"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78A8318A-BDB8-4277-B7E5-E4D5351F3323}"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BF8D288D-491F-488D-AF93-3C678C37D28D}" type="slidenum">
              <a:t>‹N°›</a:t>
            </a:fld>
            <a:endParaRPr/>
          </a:p>
        </p:txBody>
      </p:sp>
      <p:sp>
        <p:nvSpPr>
          <p:cNvPr id="8" name="PlaceHolder 7"/>
          <p:cNvSpPr>
            <a:spLocks noGrp="1"/>
          </p:cNvSpPr>
          <p:nvPr>
            <p:ph type="dt" idx="7"/>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36733E95-6CB6-4EAF-AAC1-CC88336CBAE0}" type="slidenum">
              <a:t>‹N°›</a:t>
            </a:fld>
            <a:endParaRPr/>
          </a:p>
        </p:txBody>
      </p:sp>
      <p:sp>
        <p:nvSpPr>
          <p:cNvPr id="7" name="PlaceHolder 6"/>
          <p:cNvSpPr>
            <a:spLocks noGrp="1"/>
          </p:cNvSpPr>
          <p:nvPr>
            <p:ph type="dt" idx="7"/>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B8961C8C-657F-4E4B-9031-0089093E1BA9}" type="slidenum">
              <a:t>‹N°›</a:t>
            </a:fld>
            <a:endParaRPr/>
          </a:p>
        </p:txBody>
      </p:sp>
      <p:sp>
        <p:nvSpPr>
          <p:cNvPr id="9" name="PlaceHolder 8"/>
          <p:cNvSpPr>
            <a:spLocks noGrp="1"/>
          </p:cNvSpPr>
          <p:nvPr>
            <p:ph type="dt" idx="7"/>
          </p:nvPr>
        </p:nvSpPr>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F616FD4E-21C7-492F-954A-D414B771D3DA}" type="slidenum">
              <a:t>‹N°›</a:t>
            </a:fld>
            <a:endParaRPr/>
          </a:p>
        </p:txBody>
      </p:sp>
      <p:sp>
        <p:nvSpPr>
          <p:cNvPr id="11" name="PlaceHolder 10"/>
          <p:cNvSpPr>
            <a:spLocks noGrp="1"/>
          </p:cNvSpPr>
          <p:nvPr>
            <p:ph type="dt" idx="7"/>
          </p:nvPr>
        </p:nvSpPr>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35"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37"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3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4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D4DFD6F-DE2B-48AD-AF7D-47470F2BDFCF}"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2"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fr-FR" sz="32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4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4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4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48"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4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50"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5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5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54"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56"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57"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5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2"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164"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5"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6"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7"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8"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169"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userDrawn="1">
  <p:cSld name="1re page">
    <p:spTree>
      <p:nvGrpSpPr>
        <p:cNvPr id="1" name=""/>
        <p:cNvGrpSpPr/>
        <p:nvPr/>
      </p:nvGrpSpPr>
      <p:grpSpPr bwMode="auto">
        <a:xfrm>
          <a:off x="0" y="0"/>
          <a:ext cx="0" cy="0"/>
          <a:chOff x="0" y="0"/>
          <a:chExt cx="0" cy="0"/>
        </a:xfrm>
      </p:grpSpPr>
      <p:sp>
        <p:nvSpPr>
          <p:cNvPr id="15" name="Rectangle 14"/>
          <p:cNvSpPr/>
          <p:nvPr userDrawn="1"/>
        </p:nvSpPr>
        <p:spPr bwMode="white">
          <a:xfrm>
            <a:off x="0" y="0"/>
            <a:ext cx="12215645" cy="6927394"/>
          </a:xfrm>
          <a:prstGeom prst="rect">
            <a:avLst/>
          </a:prstGeom>
          <a:solidFill>
            <a:srgbClr val="3B72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539">
              <a:ln>
                <a:noFill/>
              </a:ln>
            </a:endParaRPr>
          </a:p>
        </p:txBody>
      </p:sp>
      <p:pic>
        <p:nvPicPr>
          <p:cNvPr id="4" name="Image 3"/>
          <p:cNvPicPr>
            <a:picLocks noChangeAspect="1"/>
          </p:cNvPicPr>
          <p:nvPr userDrawn="1"/>
        </p:nvPicPr>
        <p:blipFill>
          <a:blip r:embed="rId2"/>
          <a:stretch/>
        </p:blipFill>
        <p:spPr bwMode="black">
          <a:xfrm>
            <a:off x="371036" y="6252758"/>
            <a:ext cx="1454525" cy="368469"/>
          </a:xfrm>
          <a:prstGeom prst="rect">
            <a:avLst/>
          </a:prstGeom>
        </p:spPr>
      </p:pic>
      <p:cxnSp>
        <p:nvCxnSpPr>
          <p:cNvPr id="36" name="Connecteur droit 35"/>
          <p:cNvCxnSpPr>
            <a:cxnSpLocks/>
          </p:cNvCxnSpPr>
          <p:nvPr userDrawn="1"/>
        </p:nvCxnSpPr>
        <p:spPr bwMode="black">
          <a:xfrm>
            <a:off x="372696" y="6041499"/>
            <a:ext cx="1142318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userDrawn="1"/>
        </p:nvPicPr>
        <p:blipFill>
          <a:blip r:embed="rId3"/>
          <a:stretch/>
        </p:blipFill>
        <p:spPr bwMode="black">
          <a:xfrm rot="5400000">
            <a:off x="5784747" y="-5797008"/>
            <a:ext cx="598537" cy="12192553"/>
          </a:xfrm>
          <a:prstGeom prst="rect">
            <a:avLst/>
          </a:prstGeom>
        </p:spPr>
      </p:pic>
      <p:cxnSp>
        <p:nvCxnSpPr>
          <p:cNvPr id="40" name="Connecteur droit 39"/>
          <p:cNvCxnSpPr>
            <a:cxnSpLocks/>
          </p:cNvCxnSpPr>
          <p:nvPr userDrawn="1"/>
        </p:nvCxnSpPr>
        <p:spPr bwMode="black">
          <a:xfrm flipV="1">
            <a:off x="498879" y="1677114"/>
            <a:ext cx="0" cy="2550713"/>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Date Placeholder 3"/>
          <p:cNvSpPr>
            <a:spLocks noGrp="1"/>
          </p:cNvSpPr>
          <p:nvPr>
            <p:ph type="dt" sz="half" idx="10"/>
          </p:nvPr>
        </p:nvSpPr>
        <p:spPr bwMode="black">
          <a:xfrm>
            <a:off x="735584" y="1094289"/>
            <a:ext cx="2876956" cy="296124"/>
          </a:xfrm>
          <a:prstGeom prst="rect">
            <a:avLst/>
          </a:prstGeom>
        </p:spPr>
        <p:txBody>
          <a:bodyPr wrap="square" lIns="0" tIns="0" rIns="0" bIns="0">
            <a:spAutoFit/>
          </a:bodyPr>
          <a:lstStyle>
            <a:lvl1pPr>
              <a:defRPr sz="1924">
                <a:solidFill>
                  <a:schemeClr val="bg1"/>
                </a:solidFill>
                <a:latin typeface="Source Sans Pro"/>
                <a:ea typeface="Source Sans Pro"/>
              </a:defRPr>
            </a:lvl1pPr>
          </a:lstStyle>
          <a:p>
            <a:pPr>
              <a:defRPr/>
            </a:pPr>
            <a:endParaRPr lang="fr-FR"/>
          </a:p>
        </p:txBody>
      </p:sp>
      <p:sp>
        <p:nvSpPr>
          <p:cNvPr id="3" name="Content Placeholder 2"/>
          <p:cNvSpPr>
            <a:spLocks noGrp="1"/>
          </p:cNvSpPr>
          <p:nvPr>
            <p:ph idx="1" hasCustomPrompt="1"/>
          </p:nvPr>
        </p:nvSpPr>
        <p:spPr bwMode="black">
          <a:xfrm>
            <a:off x="737381" y="1700186"/>
            <a:ext cx="11058501" cy="2006033"/>
          </a:xfrm>
        </p:spPr>
        <p:txBody>
          <a:bodyPr>
            <a:normAutofit/>
          </a:bodyPr>
          <a:lstStyle>
            <a:lvl1pPr marL="0" indent="0">
              <a:buNone/>
              <a:defRPr sz="8338">
                <a:solidFill>
                  <a:schemeClr val="bg1"/>
                </a:solidFill>
                <a:latin typeface="Source Sans Pro"/>
                <a:ea typeface="Source Sans Pro"/>
              </a:defRPr>
            </a:lvl1pPr>
          </a:lstStyle>
          <a:p>
            <a:pPr lvl="0">
              <a:defRPr/>
            </a:pPr>
            <a:r>
              <a:rPr lang="fr-FR"/>
              <a:t>Modifiez le style du titre</a:t>
            </a:r>
            <a:endParaRPr/>
          </a:p>
        </p:txBody>
      </p:sp>
      <p:sp>
        <p:nvSpPr>
          <p:cNvPr id="14" name="Subtitle 2"/>
          <p:cNvSpPr>
            <a:spLocks noGrp="1"/>
          </p:cNvSpPr>
          <p:nvPr>
            <p:ph type="subTitle" idx="12"/>
          </p:nvPr>
        </p:nvSpPr>
        <p:spPr bwMode="black">
          <a:xfrm>
            <a:off x="739413" y="3741705"/>
            <a:ext cx="11056469" cy="533023"/>
          </a:xfrm>
        </p:spPr>
        <p:txBody>
          <a:bodyPr wrap="square" lIns="0" tIns="0" rIns="0" bIns="0">
            <a:spAutoFit/>
          </a:bodyPr>
          <a:lstStyle>
            <a:lvl1pPr marL="0" indent="0" algn="l">
              <a:buNone/>
              <a:defRPr sz="3848">
                <a:solidFill>
                  <a:schemeClr val="bg1"/>
                </a:solidFill>
                <a:latin typeface="Source Sans Pro"/>
                <a:ea typeface="Source Sans Pro"/>
              </a:defRPr>
            </a:lvl1pPr>
            <a:lvl2pPr marL="609550" indent="0" algn="ctr">
              <a:buNone/>
              <a:defRPr sz="2662"/>
            </a:lvl2pPr>
            <a:lvl3pPr marL="1219100" indent="0" algn="ctr">
              <a:buNone/>
              <a:defRPr sz="2405"/>
            </a:lvl3pPr>
            <a:lvl4pPr marL="1828649" indent="0" algn="ctr">
              <a:buNone/>
              <a:defRPr sz="2149"/>
            </a:lvl4pPr>
            <a:lvl5pPr marL="2438199" indent="0" algn="ctr">
              <a:buNone/>
              <a:defRPr sz="2149"/>
            </a:lvl5pPr>
            <a:lvl6pPr marL="3047748" indent="0" algn="ctr">
              <a:buNone/>
              <a:defRPr sz="2149"/>
            </a:lvl6pPr>
            <a:lvl7pPr marL="3657299" indent="0" algn="ctr">
              <a:buNone/>
              <a:defRPr sz="2149"/>
            </a:lvl7pPr>
            <a:lvl8pPr marL="4266849" indent="0" algn="ctr">
              <a:buNone/>
              <a:defRPr sz="2149"/>
            </a:lvl8pPr>
            <a:lvl9pPr marL="4876398" indent="0" algn="ctr">
              <a:buNone/>
              <a:defRPr sz="2149"/>
            </a:lvl9pPr>
          </a:lstStyle>
          <a:p>
            <a:pPr>
              <a:defRPr/>
            </a:pPr>
            <a:r>
              <a:rPr lang="fr-FR"/>
              <a:t>Modifiez le style des sous-titres du masque</a:t>
            </a:r>
            <a:endParaRPr lang="en-US"/>
          </a:p>
        </p:txBody>
      </p:sp>
    </p:spTree>
    <p:extLst>
      <p:ext uri="{BB962C8B-B14F-4D97-AF65-F5344CB8AC3E}">
        <p14:creationId xmlns:p14="http://schemas.microsoft.com/office/powerpoint/2010/main" val="1292024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PhAnim="0" userDrawn="1">
  <p:cSld name="Page de titre">
    <p:spTree>
      <p:nvGrpSpPr>
        <p:cNvPr id="1" name=""/>
        <p:cNvGrpSpPr/>
        <p:nvPr/>
      </p:nvGrpSpPr>
      <p:grpSpPr bwMode="auto">
        <a:xfrm>
          <a:off x="0" y="0"/>
          <a:ext cx="0" cy="0"/>
          <a:chOff x="0" y="0"/>
          <a:chExt cx="0" cy="0"/>
        </a:xfrm>
      </p:grpSpPr>
      <p:sp>
        <p:nvSpPr>
          <p:cNvPr id="3" name="Content Placeholder 2"/>
          <p:cNvSpPr>
            <a:spLocks noGrp="1"/>
          </p:cNvSpPr>
          <p:nvPr>
            <p:ph idx="1" hasCustomPrompt="1"/>
          </p:nvPr>
        </p:nvSpPr>
        <p:spPr bwMode="auto">
          <a:xfrm>
            <a:off x="719028" y="1897058"/>
            <a:ext cx="10974089" cy="2274229"/>
          </a:xfrm>
        </p:spPr>
        <p:txBody>
          <a:bodyPr/>
          <a:lstStyle>
            <a:lvl1pPr marL="0" indent="0">
              <a:buNone/>
              <a:defRPr sz="8210">
                <a:solidFill>
                  <a:srgbClr val="3B72B7"/>
                </a:solidFill>
              </a:defRPr>
            </a:lvl1pPr>
          </a:lstStyle>
          <a:p>
            <a:pPr lvl="0">
              <a:defRPr/>
            </a:pPr>
            <a:r>
              <a:rPr lang="fr-FR"/>
              <a:t>Modifiez le style du titre</a:t>
            </a:r>
            <a:endParaRPr/>
          </a:p>
        </p:txBody>
      </p:sp>
      <p:cxnSp>
        <p:nvCxnSpPr>
          <p:cNvPr id="7" name="Connecteur droit 6"/>
          <p:cNvCxnSpPr>
            <a:cxnSpLocks/>
          </p:cNvCxnSpPr>
          <p:nvPr userDrawn="1"/>
        </p:nvCxnSpPr>
        <p:spPr bwMode="auto">
          <a:xfrm flipV="1">
            <a:off x="498879" y="1897060"/>
            <a:ext cx="0" cy="2224756"/>
          </a:xfrm>
          <a:prstGeom prst="line">
            <a:avLst/>
          </a:prstGeom>
          <a:ln w="25400">
            <a:solidFill>
              <a:srgbClr val="3B72B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2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2418D84A-DE8E-42DD-BBDB-4D1F6A7E7F0F}"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PhAnim="0" userDrawn="1">
  <p:cSld name="Dernière page">
    <p:spTree>
      <p:nvGrpSpPr>
        <p:cNvPr id="1" name=""/>
        <p:cNvGrpSpPr/>
        <p:nvPr/>
      </p:nvGrpSpPr>
      <p:grpSpPr bwMode="auto">
        <a:xfrm>
          <a:off x="0" y="0"/>
          <a:ext cx="0" cy="0"/>
          <a:chOff x="0" y="0"/>
          <a:chExt cx="0" cy="0"/>
        </a:xfrm>
      </p:grpSpPr>
      <p:sp>
        <p:nvSpPr>
          <p:cNvPr id="7" name="Title 1"/>
          <p:cNvSpPr>
            <a:spLocks noGrp="1"/>
          </p:cNvSpPr>
          <p:nvPr>
            <p:ph type="title"/>
          </p:nvPr>
        </p:nvSpPr>
        <p:spPr bwMode="auto">
          <a:xfrm>
            <a:off x="407317" y="441956"/>
            <a:ext cx="11463507" cy="444185"/>
          </a:xfrm>
        </p:spPr>
        <p:txBody>
          <a:bodyPr/>
          <a:lstStyle>
            <a:lvl1pPr>
              <a:defRPr>
                <a:solidFill>
                  <a:srgbClr val="3B72B7"/>
                </a:solidFill>
              </a:defRPr>
            </a:lvl1pPr>
          </a:lstStyle>
          <a:p>
            <a:pPr>
              <a:defRPr/>
            </a:pPr>
            <a:r>
              <a:rPr lang="fr-FR"/>
              <a:t>Modifiez le style du titre</a:t>
            </a:r>
            <a:endParaRPr lang="en-US"/>
          </a:p>
        </p:txBody>
      </p:sp>
      <p:sp>
        <p:nvSpPr>
          <p:cNvPr id="8" name="Content Placeholder 2"/>
          <p:cNvSpPr>
            <a:spLocks noGrp="1"/>
          </p:cNvSpPr>
          <p:nvPr>
            <p:ph idx="1"/>
          </p:nvPr>
        </p:nvSpPr>
        <p:spPr bwMode="auto">
          <a:xfrm>
            <a:off x="407317" y="1965870"/>
            <a:ext cx="11463507" cy="639627"/>
          </a:xfrm>
        </p:spPr>
        <p:txBody>
          <a:bodyPr/>
          <a:lstStyle>
            <a:lvl1pPr>
              <a:defRPr sz="2309">
                <a:solidFill>
                  <a:schemeClr val="tx1">
                    <a:lumMod val="85000"/>
                    <a:lumOff val="15000"/>
                  </a:schemeClr>
                </a:solidFill>
              </a:defRPr>
            </a:lvl1pPr>
            <a:lvl2pPr>
              <a:defRPr sz="2052">
                <a:solidFill>
                  <a:schemeClr val="tx1">
                    <a:lumMod val="85000"/>
                    <a:lumOff val="15000"/>
                  </a:schemeClr>
                </a:solidFill>
              </a:defRPr>
            </a:lvl2pPr>
            <a:lvl3pPr>
              <a:defRPr sz="1539">
                <a:solidFill>
                  <a:schemeClr val="tx1">
                    <a:lumMod val="85000"/>
                    <a:lumOff val="15000"/>
                  </a:schemeClr>
                </a:solidFill>
              </a:defRPr>
            </a:lvl3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cxnSp>
        <p:nvCxnSpPr>
          <p:cNvPr id="9" name="Connecteur droit 8"/>
          <p:cNvCxnSpPr>
            <a:cxnSpLocks/>
          </p:cNvCxnSpPr>
          <p:nvPr userDrawn="1"/>
        </p:nvCxnSpPr>
        <p:spPr bwMode="auto">
          <a:xfrm flipV="1">
            <a:off x="284560" y="218963"/>
            <a:ext cx="0" cy="890172"/>
          </a:xfrm>
          <a:prstGeom prst="line">
            <a:avLst/>
          </a:prstGeom>
          <a:ln w="25400">
            <a:solidFill>
              <a:srgbClr val="3B72B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2156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p:spTree>
      <p:nvGrpSpPr>
        <p:cNvPr id="1" name=""/>
        <p:cNvGrpSpPr/>
        <p:nvPr/>
      </p:nvGrpSpPr>
      <p:grpSpPr bwMode="auto">
        <a:xfrm>
          <a:off x="0" y="0"/>
          <a:ext cx="0" cy="0"/>
          <a:chOff x="0" y="0"/>
          <a:chExt cx="0" cy="0"/>
        </a:xfrm>
      </p:grpSpPr>
      <p:sp>
        <p:nvSpPr>
          <p:cNvPr id="9" name="Rectangle 8"/>
          <p:cNvSpPr/>
          <p:nvPr userDrawn="1"/>
        </p:nvSpPr>
        <p:spPr bwMode="white">
          <a:xfrm>
            <a:off x="0" y="0"/>
            <a:ext cx="12215645" cy="6927394"/>
          </a:xfrm>
          <a:prstGeom prst="rect">
            <a:avLst/>
          </a:prstGeom>
          <a:solidFill>
            <a:srgbClr val="3B72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539">
              <a:ln>
                <a:noFill/>
              </a:ln>
            </a:endParaRPr>
          </a:p>
        </p:txBody>
      </p:sp>
      <p:grpSp>
        <p:nvGrpSpPr>
          <p:cNvPr id="10" name="Groupe 9"/>
          <p:cNvGrpSpPr/>
          <p:nvPr userDrawn="1"/>
        </p:nvGrpSpPr>
        <p:grpSpPr bwMode="black">
          <a:xfrm>
            <a:off x="4142100" y="1003566"/>
            <a:ext cx="3907802" cy="4883250"/>
            <a:chOff x="5624516" y="-1210470"/>
            <a:chExt cx="463100" cy="578713"/>
          </a:xfrm>
          <a:solidFill>
            <a:schemeClr val="bg1"/>
          </a:solidFill>
        </p:grpSpPr>
        <p:sp>
          <p:nvSpPr>
            <p:cNvPr id="11" name="Freeform 5"/>
            <p:cNvSpPr/>
            <p:nvPr userDrawn="1"/>
          </p:nvSpPr>
          <p:spPr bwMode="black">
            <a:xfrm>
              <a:off x="5624516" y="-883229"/>
              <a:ext cx="463100" cy="251472"/>
            </a:xfrm>
            <a:custGeom>
              <a:avLst/>
              <a:gdLst>
                <a:gd name="T0" fmla="*/ 355 w 472"/>
                <a:gd name="T1" fmla="*/ 19 h 256"/>
                <a:gd name="T2" fmla="*/ 355 w 472"/>
                <a:gd name="T3" fmla="*/ 0 h 256"/>
                <a:gd name="T4" fmla="*/ 472 w 472"/>
                <a:gd name="T5" fmla="*/ 0 h 256"/>
                <a:gd name="T6" fmla="*/ 472 w 472"/>
                <a:gd name="T7" fmla="*/ 19 h 256"/>
                <a:gd name="T8" fmla="*/ 236 w 472"/>
                <a:gd name="T9" fmla="*/ 256 h 256"/>
                <a:gd name="T10" fmla="*/ 0 w 472"/>
                <a:gd name="T11" fmla="*/ 19 h 256"/>
                <a:gd name="T12" fmla="*/ 0 w 472"/>
                <a:gd name="T13" fmla="*/ 0 h 256"/>
                <a:gd name="T14" fmla="*/ 117 w 472"/>
                <a:gd name="T15" fmla="*/ 0 h 256"/>
                <a:gd name="T16" fmla="*/ 117 w 472"/>
                <a:gd name="T17" fmla="*/ 19 h 256"/>
                <a:gd name="T18" fmla="*/ 236 w 472"/>
                <a:gd name="T19" fmla="*/ 144 h 256"/>
                <a:gd name="T20" fmla="*/ 355 w 472"/>
                <a:gd name="T21" fmla="*/ 1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56" extrusionOk="0">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sz="1155">
                <a:solidFill>
                  <a:schemeClr val="bg1"/>
                </a:solidFill>
              </a:endParaRPr>
            </a:p>
          </p:txBody>
        </p:sp>
        <p:sp>
          <p:nvSpPr>
            <p:cNvPr id="12" name="Freeform 22"/>
            <p:cNvSpPr/>
            <p:nvPr userDrawn="1"/>
          </p:nvSpPr>
          <p:spPr bwMode="black">
            <a:xfrm>
              <a:off x="5778665" y="-1210470"/>
              <a:ext cx="308951" cy="235143"/>
            </a:xfrm>
            <a:custGeom>
              <a:avLst/>
              <a:gdLst>
                <a:gd name="T0" fmla="*/ 473 w 473"/>
                <a:gd name="T1" fmla="*/ 360 h 360"/>
                <a:gd name="T2" fmla="*/ 473 w 473"/>
                <a:gd name="T3" fmla="*/ 0 h 360"/>
                <a:gd name="T4" fmla="*/ 308 w 473"/>
                <a:gd name="T5" fmla="*/ 0 h 360"/>
                <a:gd name="T6" fmla="*/ 308 w 473"/>
                <a:gd name="T7" fmla="*/ 244 h 360"/>
                <a:gd name="T8" fmla="*/ 184 w 473"/>
                <a:gd name="T9" fmla="*/ 0 h 360"/>
                <a:gd name="T10" fmla="*/ 0 w 473"/>
                <a:gd name="T11" fmla="*/ 0 h 360"/>
                <a:gd name="T12" fmla="*/ 186 w 473"/>
                <a:gd name="T13" fmla="*/ 360 h 360"/>
                <a:gd name="T14" fmla="*/ 473 w 473"/>
                <a:gd name="T15" fmla="*/ 36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0" extrusionOk="0">
                  <a:moveTo>
                    <a:pt x="473" y="360"/>
                  </a:moveTo>
                  <a:lnTo>
                    <a:pt x="473" y="0"/>
                  </a:lnTo>
                  <a:lnTo>
                    <a:pt x="308" y="0"/>
                  </a:lnTo>
                  <a:lnTo>
                    <a:pt x="308" y="244"/>
                  </a:lnTo>
                  <a:lnTo>
                    <a:pt x="184" y="0"/>
                  </a:lnTo>
                  <a:lnTo>
                    <a:pt x="0" y="0"/>
                  </a:lnTo>
                  <a:lnTo>
                    <a:pt x="186" y="360"/>
                  </a:lnTo>
                  <a:lnTo>
                    <a:pt x="473" y="360"/>
                  </a:ln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fr-FR" sz="1155">
                <a:solidFill>
                  <a:schemeClr val="bg1"/>
                </a:solidFill>
              </a:endParaRPr>
            </a:p>
          </p:txBody>
        </p:sp>
        <p:sp>
          <p:nvSpPr>
            <p:cNvPr id="13" name="Rectangle 23"/>
            <p:cNvSpPr>
              <a:spLocks noChangeArrowheads="1"/>
            </p:cNvSpPr>
            <p:nvPr userDrawn="1"/>
          </p:nvSpPr>
          <p:spPr bwMode="black">
            <a:xfrm>
              <a:off x="5624516" y="-1210470"/>
              <a:ext cx="112999" cy="235143"/>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fr-FR" sz="1155">
                <a:solidFill>
                  <a:schemeClr val="bg1"/>
                </a:solidFill>
              </a:endParaRPr>
            </a:p>
          </p:txBody>
        </p:sp>
      </p:grpSp>
    </p:spTree>
    <p:extLst>
      <p:ext uri="{BB962C8B-B14F-4D97-AF65-F5344CB8AC3E}">
        <p14:creationId xmlns:p14="http://schemas.microsoft.com/office/powerpoint/2010/main" val="282924787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D98D77F8-5172-4CB4-9762-744C7CE2082C}"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fr-FR"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74468CD9-2E3D-4F27-9A82-F2B5AC096E3B}"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CEB29E13-5098-4BC0-B94E-A43E26923563}"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83DAC47D-D26B-4FFD-820F-0E2F0234B47B}"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rgbClr val="000000"/>
              </a:solidFill>
              <a:latin typeface="Calibri"/>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fr-FR" sz="2310" b="0" strike="noStrike" spc="-1">
              <a:solidFill>
                <a:srgbClr val="262626"/>
              </a:solidFill>
              <a:latin typeface="Source Sans Pro"/>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77060E6E-2493-4701-A504-1656E0C51352}"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3.png"/><Relationship Id="rId5" Type="http://schemas.openxmlformats.org/officeDocument/2006/relationships/theme" Target="../theme/theme4.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60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60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60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60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lang="fr-FR" sz="1200" b="0" strike="noStrike" spc="-1">
                <a:solidFill>
                  <a:srgbClr val="8B8B8B"/>
                </a:solidFill>
                <a:latin typeface="Calibri"/>
              </a:defRPr>
            </a:lvl1pPr>
          </a:lstStyle>
          <a:p>
            <a:pPr indent="0">
              <a:lnSpc>
                <a:spcPct val="100000"/>
              </a:lnSpc>
              <a:buNone/>
            </a:pPr>
            <a:r>
              <a:rPr lang="fr-FR" sz="1200" b="0" strike="noStrike" spc="-1">
                <a:solidFill>
                  <a:srgbClr val="8B8B8B"/>
                </a:solidFill>
                <a:latin typeface="Calibri"/>
              </a:rPr>
              <a:t>&lt;date/heure&gt;</a:t>
            </a:r>
            <a:endParaRPr lang="fr-FR" sz="1200" b="0" strike="noStrike" spc="-1">
              <a:solidFill>
                <a:srgbClr val="000000"/>
              </a:solidFill>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lang="fr-FR" sz="1200" b="0" strike="noStrike" spc="-1">
                <a:solidFill>
                  <a:srgbClr val="8B8B8B"/>
                </a:solidFill>
                <a:latin typeface="Calibri"/>
              </a:defRPr>
            </a:lvl1pPr>
          </a:lstStyle>
          <a:p>
            <a:pPr indent="0" algn="r">
              <a:lnSpc>
                <a:spcPct val="100000"/>
              </a:lnSpc>
              <a:buNone/>
            </a:pPr>
            <a:fld id="{5CED8138-9F36-4CE2-B35D-BB4A5F5C3278}" type="slidenum">
              <a:rPr lang="fr-FR" sz="1200" b="0" strike="noStrike" spc="-1">
                <a:solidFill>
                  <a:srgbClr val="8B8B8B"/>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70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9880" y="457200"/>
            <a:ext cx="3931920" cy="1599840"/>
          </a:xfrm>
          <a:prstGeom prst="rect">
            <a:avLst/>
          </a:prstGeom>
          <a:noFill/>
          <a:ln w="0">
            <a:noFill/>
          </a:ln>
        </p:spPr>
        <p:txBody>
          <a:bodyPr anchor="b">
            <a:noAutofit/>
          </a:bodyPr>
          <a:lstStyle/>
          <a:p>
            <a:pPr indent="0">
              <a:lnSpc>
                <a:spcPct val="90000"/>
              </a:lnSpc>
              <a:buNone/>
            </a:pPr>
            <a:r>
              <a:rPr lang="fr-FR" sz="3200" b="0" strike="noStrike" spc="-1">
                <a:solidFill>
                  <a:srgbClr val="000000"/>
                </a:solidFill>
                <a:latin typeface="Calibri Light"/>
              </a:rPr>
              <a:t>Modifiez le style du titre</a:t>
            </a:r>
            <a:endParaRPr lang="fr-FR" sz="3200" b="0" strike="noStrike" spc="-1">
              <a:solidFill>
                <a:srgbClr val="000000"/>
              </a:solidFill>
              <a:latin typeface="Calibri"/>
            </a:endParaRPr>
          </a:p>
        </p:txBody>
      </p:sp>
      <p:sp>
        <p:nvSpPr>
          <p:cNvPr id="83" name="PlaceHolder 2"/>
          <p:cNvSpPr>
            <a:spLocks noGrp="1"/>
          </p:cNvSpPr>
          <p:nvPr>
            <p:ph type="body"/>
          </p:nvPr>
        </p:nvSpPr>
        <p:spPr>
          <a:xfrm>
            <a:off x="5183280" y="987480"/>
            <a:ext cx="6171840" cy="487332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fr-FR" sz="3200" b="0" strike="noStrike" spc="-1">
                <a:solidFill>
                  <a:srgbClr val="000000"/>
                </a:solidFill>
                <a:latin typeface="Calibri"/>
              </a:rPr>
              <a:t>Modifier les styles du texte du masque</a:t>
            </a:r>
          </a:p>
          <a:p>
            <a:pPr marL="685800" lvl="1" indent="-228600">
              <a:lnSpc>
                <a:spcPct val="90000"/>
              </a:lnSpc>
              <a:spcBef>
                <a:spcPts val="499"/>
              </a:spcBef>
              <a:buClr>
                <a:srgbClr val="000000"/>
              </a:buClr>
              <a:buFont typeface="Arial"/>
              <a:buChar char="•"/>
            </a:pPr>
            <a:r>
              <a:rPr lang="fr-FR" sz="2800" b="0" strike="noStrike" spc="-1">
                <a:solidFill>
                  <a:srgbClr val="000000"/>
                </a:solidFill>
                <a:latin typeface="Calibri"/>
              </a:rPr>
              <a:t>Deuxième niveau</a:t>
            </a:r>
          </a:p>
          <a:p>
            <a:pPr marL="1143000" lvl="2" indent="-228600">
              <a:lnSpc>
                <a:spcPct val="90000"/>
              </a:lnSpc>
              <a:spcBef>
                <a:spcPts val="499"/>
              </a:spcBef>
              <a:buClr>
                <a:srgbClr val="000000"/>
              </a:buClr>
              <a:buFont typeface="Arial"/>
              <a:buChar char="•"/>
            </a:pPr>
            <a:r>
              <a:rPr lang="fr-FR" sz="2400" b="0" strike="noStrike" spc="-1">
                <a:solidFill>
                  <a:srgbClr val="000000"/>
                </a:solidFill>
                <a:latin typeface="Calibri"/>
              </a:rPr>
              <a:t>Troisième niveau</a:t>
            </a:r>
          </a:p>
          <a:p>
            <a:pPr marL="1600200" lvl="3" indent="-228600">
              <a:lnSpc>
                <a:spcPct val="90000"/>
              </a:lnSpc>
              <a:spcBef>
                <a:spcPts val="499"/>
              </a:spcBef>
              <a:buClr>
                <a:srgbClr val="000000"/>
              </a:buClr>
              <a:buFont typeface="Arial"/>
              <a:buChar char="•"/>
            </a:pPr>
            <a:r>
              <a:rPr lang="fr-FR" sz="2000" b="0" strike="noStrike" spc="-1">
                <a:solidFill>
                  <a:srgbClr val="000000"/>
                </a:solidFill>
                <a:latin typeface="Calibri"/>
              </a:rPr>
              <a:t>Quatrième niveau</a:t>
            </a:r>
          </a:p>
          <a:p>
            <a:pPr marL="2057400" lvl="4" indent="-228600">
              <a:lnSpc>
                <a:spcPct val="90000"/>
              </a:lnSpc>
              <a:spcBef>
                <a:spcPts val="499"/>
              </a:spcBef>
              <a:buClr>
                <a:srgbClr val="000000"/>
              </a:buClr>
              <a:buFont typeface="Arial"/>
              <a:buChar char="•"/>
            </a:pPr>
            <a:r>
              <a:rPr lang="fr-FR" sz="2000" b="0" strike="noStrike" spc="-1">
                <a:solidFill>
                  <a:srgbClr val="000000"/>
                </a:solidFill>
                <a:latin typeface="Calibri"/>
              </a:rPr>
              <a:t>Cinquième niveau</a:t>
            </a:r>
          </a:p>
        </p:txBody>
      </p:sp>
      <p:sp>
        <p:nvSpPr>
          <p:cNvPr id="84" name="PlaceHolder 3"/>
          <p:cNvSpPr>
            <a:spLocks noGrp="1"/>
          </p:cNvSpPr>
          <p:nvPr>
            <p:ph type="body"/>
          </p:nvPr>
        </p:nvSpPr>
        <p:spPr>
          <a:xfrm>
            <a:off x="839880" y="2057400"/>
            <a:ext cx="3931920" cy="3811320"/>
          </a:xfrm>
          <a:prstGeom prst="rect">
            <a:avLst/>
          </a:prstGeom>
          <a:noFill/>
          <a:ln w="0">
            <a:noFill/>
          </a:ln>
        </p:spPr>
        <p:txBody>
          <a:bodyPr anchor="t">
            <a:noAutofit/>
          </a:bodyPr>
          <a:lstStyle/>
          <a:p>
            <a:pPr indent="0">
              <a:lnSpc>
                <a:spcPct val="90000"/>
              </a:lnSpc>
              <a:spcBef>
                <a:spcPts val="1001"/>
              </a:spcBef>
              <a:buNone/>
              <a:tabLst>
                <a:tab pos="0" algn="l"/>
              </a:tabLst>
            </a:pPr>
            <a:r>
              <a:rPr lang="fr-FR" sz="1600" b="0" strike="noStrike" spc="-1">
                <a:solidFill>
                  <a:srgbClr val="000000"/>
                </a:solidFill>
                <a:latin typeface="Calibri"/>
              </a:rPr>
              <a:t>Modifier les styles du texte du masque</a:t>
            </a:r>
          </a:p>
        </p:txBody>
      </p:sp>
      <p:sp>
        <p:nvSpPr>
          <p:cNvPr id="85" name="PlaceHolder 4"/>
          <p:cNvSpPr>
            <a:spLocks noGrp="1"/>
          </p:cNvSpPr>
          <p:nvPr>
            <p:ph type="dt" idx="7"/>
          </p:nvPr>
        </p:nvSpPr>
        <p:spPr>
          <a:xfrm>
            <a:off x="838080" y="6356520"/>
            <a:ext cx="2742840" cy="364680"/>
          </a:xfrm>
          <a:prstGeom prst="rect">
            <a:avLst/>
          </a:prstGeom>
          <a:noFill/>
          <a:ln w="0">
            <a:noFill/>
          </a:ln>
        </p:spPr>
        <p:txBody>
          <a:bodyPr anchor="ctr">
            <a:noAutofit/>
          </a:bodyPr>
          <a:lstStyle>
            <a:lvl1pPr indent="0">
              <a:lnSpc>
                <a:spcPct val="100000"/>
              </a:lnSpc>
              <a:buNone/>
              <a:defRPr lang="fr-FR" sz="1200" b="0" strike="noStrike" spc="-1">
                <a:solidFill>
                  <a:srgbClr val="8B8B8B"/>
                </a:solidFill>
                <a:latin typeface="Calibri"/>
              </a:defRPr>
            </a:lvl1pPr>
          </a:lstStyle>
          <a:p>
            <a:pPr indent="0">
              <a:lnSpc>
                <a:spcPct val="100000"/>
              </a:lnSpc>
              <a:buNone/>
            </a:pPr>
            <a:r>
              <a:rPr lang="fr-FR" sz="1200" b="0" strike="noStrike" spc="-1">
                <a:solidFill>
                  <a:srgbClr val="8B8B8B"/>
                </a:solidFill>
                <a:latin typeface="Calibri"/>
              </a:rPr>
              <a:t>&lt;date/heure&gt;</a:t>
            </a:r>
            <a:endParaRPr lang="fr-FR" sz="1200" b="0" strike="noStrike" spc="-1">
              <a:solidFill>
                <a:srgbClr val="000000"/>
              </a:solidFill>
              <a:latin typeface="Times New Roman"/>
            </a:endParaRPr>
          </a:p>
        </p:txBody>
      </p:sp>
      <p:sp>
        <p:nvSpPr>
          <p:cNvPr id="86" name="PlaceHolder 5"/>
          <p:cNvSpPr>
            <a:spLocks noGrp="1"/>
          </p:cNvSpPr>
          <p:nvPr>
            <p:ph type="ftr" idx="8"/>
          </p:nvPr>
        </p:nvSpPr>
        <p:spPr>
          <a:xfrm>
            <a:off x="4038480" y="6356520"/>
            <a:ext cx="4114440" cy="364680"/>
          </a:xfrm>
          <a:prstGeom prst="rect">
            <a:avLst/>
          </a:prstGeom>
          <a:noFill/>
          <a:ln w="0">
            <a:noFill/>
          </a:ln>
        </p:spPr>
        <p:txBody>
          <a:bodyPr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87" name="PlaceHolder 6"/>
          <p:cNvSpPr>
            <a:spLocks noGrp="1"/>
          </p:cNvSpPr>
          <p:nvPr>
            <p:ph type="sldNum" idx="9"/>
          </p:nvPr>
        </p:nvSpPr>
        <p:spPr>
          <a:xfrm>
            <a:off x="8610480" y="6356520"/>
            <a:ext cx="2742840" cy="364680"/>
          </a:xfrm>
          <a:prstGeom prst="rect">
            <a:avLst/>
          </a:prstGeom>
          <a:noFill/>
          <a:ln w="0">
            <a:noFill/>
          </a:ln>
        </p:spPr>
        <p:txBody>
          <a:bodyPr anchor="ctr">
            <a:noAutofit/>
          </a:bodyPr>
          <a:lstStyle>
            <a:lvl1pPr indent="0" algn="r">
              <a:lnSpc>
                <a:spcPct val="100000"/>
              </a:lnSpc>
              <a:buNone/>
              <a:defRPr lang="fr-FR" sz="1200" b="0" strike="noStrike" spc="-1">
                <a:solidFill>
                  <a:srgbClr val="8B8B8B"/>
                </a:solidFill>
                <a:latin typeface="Calibri"/>
              </a:defRPr>
            </a:lvl1pPr>
          </a:lstStyle>
          <a:p>
            <a:pPr indent="0" algn="r">
              <a:lnSpc>
                <a:spcPct val="100000"/>
              </a:lnSpc>
              <a:buNone/>
            </a:pPr>
            <a:fld id="{8AB8F3FF-0AA9-40AB-9487-73405514FE6F}" type="slidenum">
              <a:rPr lang="fr-FR" sz="1200" b="0" strike="noStrike" spc="-1">
                <a:solidFill>
                  <a:srgbClr val="8B8B8B"/>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124" name="Connecteur droit 6"/>
          <p:cNvCxnSpPr/>
          <p:nvPr/>
        </p:nvCxnSpPr>
        <p:spPr>
          <a:xfrm>
            <a:off x="372600" y="6041160"/>
            <a:ext cx="11423520" cy="360"/>
          </a:xfrm>
          <a:prstGeom prst="straightConnector1">
            <a:avLst/>
          </a:prstGeom>
          <a:ln w="25400">
            <a:solidFill>
              <a:srgbClr val="3B72B7"/>
            </a:solidFill>
          </a:ln>
        </p:spPr>
      </p:cxnSp>
      <p:sp>
        <p:nvSpPr>
          <p:cNvPr id="125" name="Slide Number Placeholder 5"/>
          <p:cNvSpPr/>
          <p:nvPr/>
        </p:nvSpPr>
        <p:spPr>
          <a:xfrm>
            <a:off x="10454400" y="6115680"/>
            <a:ext cx="134136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r">
              <a:lnSpc>
                <a:spcPct val="100000"/>
              </a:lnSpc>
            </a:pPr>
            <a:fld id="{1D529100-6614-4CF9-A0D9-0552A6C9DA5C}" type="slidenum">
              <a:rPr lang="fr-FR" sz="1790" b="0" strike="noStrike" spc="-1">
                <a:solidFill>
                  <a:srgbClr val="3B72B7"/>
                </a:solidFill>
                <a:latin typeface="Calibri"/>
                <a:ea typeface="Arial"/>
              </a:rPr>
              <a:t>‹N°›</a:t>
            </a:fld>
            <a:endParaRPr lang="fr-FR" sz="1790" b="0" strike="noStrike" spc="-1">
              <a:solidFill>
                <a:srgbClr val="000000"/>
              </a:solidFill>
              <a:latin typeface="Arial"/>
            </a:endParaRPr>
          </a:p>
        </p:txBody>
      </p:sp>
      <p:pic>
        <p:nvPicPr>
          <p:cNvPr id="126" name="Picture 2" descr="C:\Users\wasylyszyn-l\Downloads\Logotype_Nantes-U_blanc_300dpi_3B72B7.png"/>
          <p:cNvPicPr/>
          <p:nvPr/>
        </p:nvPicPr>
        <p:blipFill>
          <a:blip r:embed="rId14"/>
          <a:stretch/>
        </p:blipFill>
        <p:spPr>
          <a:xfrm>
            <a:off x="372600" y="6233760"/>
            <a:ext cx="1487160" cy="381960"/>
          </a:xfrm>
          <a:prstGeom prst="rect">
            <a:avLst/>
          </a:prstGeom>
          <a:ln w="0">
            <a:noFill/>
          </a:ln>
        </p:spPr>
      </p:pic>
      <p:sp>
        <p:nvSpPr>
          <p:cNvPr id="127" name="Rectangle 8"/>
          <p:cNvSpPr/>
          <p:nvPr/>
        </p:nvSpPr>
        <p:spPr>
          <a:xfrm>
            <a:off x="0" y="0"/>
            <a:ext cx="12215160" cy="6927120"/>
          </a:xfrm>
          <a:prstGeom prst="rect">
            <a:avLst/>
          </a:prstGeom>
          <a:solidFill>
            <a:srgbClr val="3B72B7"/>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540" b="0" strike="noStrike" spc="-1">
              <a:solidFill>
                <a:schemeClr val="lt1"/>
              </a:solidFill>
              <a:latin typeface="Calibri"/>
              <a:ea typeface="Arial"/>
            </a:endParaRPr>
          </a:p>
        </p:txBody>
      </p:sp>
      <p:grpSp>
        <p:nvGrpSpPr>
          <p:cNvPr id="128" name="Groupe 9"/>
          <p:cNvGrpSpPr/>
          <p:nvPr/>
        </p:nvGrpSpPr>
        <p:grpSpPr>
          <a:xfrm>
            <a:off x="4142160" y="1003680"/>
            <a:ext cx="3907440" cy="4882680"/>
            <a:chOff x="4142160" y="1003680"/>
            <a:chExt cx="3907440" cy="4882680"/>
          </a:xfrm>
        </p:grpSpPr>
        <p:sp>
          <p:nvSpPr>
            <p:cNvPr id="129" name="Freeform 5"/>
            <p:cNvSpPr/>
            <p:nvPr/>
          </p:nvSpPr>
          <p:spPr>
            <a:xfrm>
              <a:off x="4142160" y="3764880"/>
              <a:ext cx="3907440" cy="2121480"/>
            </a:xfrm>
            <a:custGeom>
              <a:avLst/>
              <a:gdLst>
                <a:gd name="textAreaLeft" fmla="*/ 0 w 3907440"/>
                <a:gd name="textAreaRight" fmla="*/ 3907800 w 3907440"/>
                <a:gd name="textAreaTop" fmla="*/ 0 h 2121480"/>
                <a:gd name="textAreaBottom" fmla="*/ 2121840 h 2121480"/>
              </a:gdLst>
              <a:ahLst/>
              <a:cxnLst/>
              <a:rect l="textAreaLeft" t="textAreaTop" r="textAreaRight" b="textAreaBottom"/>
              <a:pathLst>
                <a:path w="472" h="256">
                  <a:moveTo>
                    <a:pt x="355" y="19"/>
                  </a:moveTo>
                  <a:cubicBezTo>
                    <a:pt x="355" y="0"/>
                    <a:pt x="355" y="0"/>
                    <a:pt x="355" y="0"/>
                  </a:cubicBezTo>
                  <a:cubicBezTo>
                    <a:pt x="472" y="0"/>
                    <a:pt x="472" y="0"/>
                    <a:pt x="472" y="0"/>
                  </a:cubicBezTo>
                  <a:cubicBezTo>
                    <a:pt x="472" y="19"/>
                    <a:pt x="472" y="19"/>
                    <a:pt x="472" y="19"/>
                  </a:cubicBezTo>
                  <a:cubicBezTo>
                    <a:pt x="472" y="152"/>
                    <a:pt x="369" y="256"/>
                    <a:pt x="236" y="256"/>
                  </a:cubicBezTo>
                  <a:cubicBezTo>
                    <a:pt x="103" y="256"/>
                    <a:pt x="0" y="152"/>
                    <a:pt x="0" y="19"/>
                  </a:cubicBezTo>
                  <a:cubicBezTo>
                    <a:pt x="0" y="0"/>
                    <a:pt x="0" y="0"/>
                    <a:pt x="0" y="0"/>
                  </a:cubicBezTo>
                  <a:cubicBezTo>
                    <a:pt x="117" y="0"/>
                    <a:pt x="117" y="0"/>
                    <a:pt x="117" y="0"/>
                  </a:cubicBezTo>
                  <a:cubicBezTo>
                    <a:pt x="117" y="19"/>
                    <a:pt x="117" y="19"/>
                    <a:pt x="117" y="19"/>
                  </a:cubicBezTo>
                  <a:cubicBezTo>
                    <a:pt x="117" y="91"/>
                    <a:pt x="167" y="144"/>
                    <a:pt x="236" y="144"/>
                  </a:cubicBezTo>
                  <a:cubicBezTo>
                    <a:pt x="305" y="144"/>
                    <a:pt x="355" y="91"/>
                    <a:pt x="355" y="19"/>
                  </a:cubicBezTo>
                  <a:close/>
                </a:path>
              </a:pathLst>
            </a:custGeom>
            <a:solidFill>
              <a:schemeClr val="bg1"/>
            </a:solid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150" b="0" strike="noStrike" spc="-1">
                <a:solidFill>
                  <a:srgbClr val="FFFFFF"/>
                </a:solidFill>
                <a:latin typeface="Calibri"/>
                <a:ea typeface="Arial"/>
              </a:endParaRPr>
            </a:p>
          </p:txBody>
        </p:sp>
        <p:sp>
          <p:nvSpPr>
            <p:cNvPr id="130" name="Freeform 22"/>
            <p:cNvSpPr/>
            <p:nvPr/>
          </p:nvSpPr>
          <p:spPr>
            <a:xfrm>
              <a:off x="5442840" y="1003680"/>
              <a:ext cx="2606760" cy="1983960"/>
            </a:xfrm>
            <a:custGeom>
              <a:avLst/>
              <a:gdLst>
                <a:gd name="textAreaLeft" fmla="*/ 0 w 2606760"/>
                <a:gd name="textAreaRight" fmla="*/ 2607120 w 2606760"/>
                <a:gd name="textAreaTop" fmla="*/ 0 h 1983960"/>
                <a:gd name="textAreaBottom" fmla="*/ 1984320 h 1983960"/>
              </a:gdLst>
              <a:ahLst/>
              <a:cxnLst/>
              <a:rect l="textAreaLeft" t="textAreaTop" r="textAreaRight" b="textAreaBottom"/>
              <a:pathLst>
                <a:path w="473" h="360">
                  <a:moveTo>
                    <a:pt x="473" y="360"/>
                  </a:moveTo>
                  <a:lnTo>
                    <a:pt x="473" y="0"/>
                  </a:lnTo>
                  <a:lnTo>
                    <a:pt x="308" y="0"/>
                  </a:lnTo>
                  <a:lnTo>
                    <a:pt x="308" y="244"/>
                  </a:lnTo>
                  <a:lnTo>
                    <a:pt x="184" y="0"/>
                  </a:lnTo>
                  <a:lnTo>
                    <a:pt x="0" y="0"/>
                  </a:lnTo>
                  <a:lnTo>
                    <a:pt x="186" y="360"/>
                  </a:lnTo>
                  <a:lnTo>
                    <a:pt x="473" y="360"/>
                  </a:lnTo>
                  <a:close/>
                </a:path>
              </a:pathLst>
            </a:custGeom>
            <a:solidFill>
              <a:schemeClr val="bg1"/>
            </a:solid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150" b="0" strike="noStrike" spc="-1">
                <a:solidFill>
                  <a:srgbClr val="FFFFFF"/>
                </a:solidFill>
                <a:latin typeface="Calibri"/>
                <a:ea typeface="Arial"/>
              </a:endParaRPr>
            </a:p>
          </p:txBody>
        </p:sp>
        <p:sp>
          <p:nvSpPr>
            <p:cNvPr id="131" name="Rectangle 23"/>
            <p:cNvSpPr/>
            <p:nvPr/>
          </p:nvSpPr>
          <p:spPr>
            <a:xfrm>
              <a:off x="4142160" y="1003680"/>
              <a:ext cx="953280" cy="198396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150" b="0" strike="noStrike" spc="-1">
                <a:solidFill>
                  <a:srgbClr val="FFFFFF"/>
                </a:solidFill>
                <a:latin typeface="Calibri"/>
                <a:ea typeface="Arial"/>
              </a:endParaRPr>
            </a:p>
          </p:txBody>
        </p:sp>
      </p:grpSp>
      <p:sp>
        <p:nvSpPr>
          <p:cNvPr id="13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fr-FR" sz="1800" b="0" strike="noStrike" spc="-1">
                <a:solidFill>
                  <a:srgbClr val="000000"/>
                </a:solidFill>
                <a:latin typeface="Calibri"/>
              </a:rPr>
              <a:t>Cliquez pour éditer le format du texte-titre</a:t>
            </a:r>
          </a:p>
        </p:txBody>
      </p:sp>
      <p:sp>
        <p:nvSpPr>
          <p:cNvPr id="13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310" b="0" strike="noStrike" spc="-1">
                <a:solidFill>
                  <a:srgbClr val="262626"/>
                </a:solidFill>
                <a:latin typeface="Source Sans Pro"/>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1790" b="0" strike="noStrike" spc="-1">
                <a:solidFill>
                  <a:srgbClr val="262626"/>
                </a:solidFill>
                <a:latin typeface="Source Sans Pro"/>
              </a:rPr>
              <a:t>Second niveau de plan</a:t>
            </a:r>
          </a:p>
          <a:p>
            <a:pPr marL="1296000" lvl="2" indent="-288000">
              <a:lnSpc>
                <a:spcPct val="90000"/>
              </a:lnSpc>
              <a:spcBef>
                <a:spcPts val="850"/>
              </a:spcBef>
              <a:buClr>
                <a:srgbClr val="000000"/>
              </a:buClr>
              <a:buSzPct val="45000"/>
              <a:buFont typeface="Wingdings" charset="2"/>
              <a:buChar char=""/>
            </a:pPr>
            <a:r>
              <a:rPr lang="fr-FR" sz="1540" b="0" strike="noStrike" spc="-1">
                <a:solidFill>
                  <a:srgbClr val="262626"/>
                </a:solidFill>
                <a:latin typeface="Source Sans Pro"/>
              </a:rPr>
              <a:t>Troisième niveau de plan</a:t>
            </a:r>
          </a:p>
          <a:p>
            <a:pPr marL="1728000" lvl="3" indent="-216000">
              <a:lnSpc>
                <a:spcPct val="90000"/>
              </a:lnSpc>
              <a:spcBef>
                <a:spcPts val="567"/>
              </a:spcBef>
              <a:buClr>
                <a:srgbClr val="000000"/>
              </a:buClr>
              <a:buSzPct val="75000"/>
              <a:buFont typeface="Symbol" charset="2"/>
              <a:buChar char=""/>
            </a:pPr>
            <a:r>
              <a:rPr lang="fr-FR" sz="1790" b="0" strike="noStrike" spc="-1">
                <a:solidFill>
                  <a:srgbClr val="000000"/>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372696" y="365126"/>
            <a:ext cx="11423189" cy="1325563"/>
          </a:xfrm>
          <a:prstGeom prst="rect">
            <a:avLst/>
          </a:prstGeom>
        </p:spPr>
        <p:txBody>
          <a:bodyPr vert="horz" lIns="91440" tIns="45720" rIns="91440" bIns="45720" rtlCol="0" anchor="ctr">
            <a:normAutofit/>
          </a:bodyPr>
          <a:lstStyle/>
          <a:p>
            <a:pPr>
              <a:defRPr/>
            </a:pPr>
            <a:r>
              <a:rPr lang="fr-FR"/>
              <a:t>Modifiez le style du titre</a:t>
            </a:r>
            <a:endParaRPr lang="en-US"/>
          </a:p>
        </p:txBody>
      </p:sp>
      <p:sp>
        <p:nvSpPr>
          <p:cNvPr id="3" name="Text Placeholder 2"/>
          <p:cNvSpPr>
            <a:spLocks noGrp="1"/>
          </p:cNvSpPr>
          <p:nvPr>
            <p:ph type="body" idx="1"/>
          </p:nvPr>
        </p:nvSpPr>
        <p:spPr bwMode="auto">
          <a:xfrm>
            <a:off x="396115" y="1825626"/>
            <a:ext cx="11399770" cy="4088445"/>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p:txBody>
      </p:sp>
      <p:cxnSp>
        <p:nvCxnSpPr>
          <p:cNvPr id="7" name="Connecteur droit 6"/>
          <p:cNvCxnSpPr>
            <a:cxnSpLocks/>
          </p:cNvCxnSpPr>
          <p:nvPr userDrawn="1"/>
        </p:nvCxnSpPr>
        <p:spPr bwMode="auto">
          <a:xfrm>
            <a:off x="372696" y="6041499"/>
            <a:ext cx="11423189" cy="0"/>
          </a:xfrm>
          <a:prstGeom prst="line">
            <a:avLst/>
          </a:prstGeom>
          <a:ln w="25400">
            <a:solidFill>
              <a:srgbClr val="3B72B7"/>
            </a:solidFill>
          </a:ln>
        </p:spPr>
        <p:style>
          <a:lnRef idx="1">
            <a:schemeClr val="accent1"/>
          </a:lnRef>
          <a:fillRef idx="0">
            <a:schemeClr val="accent1"/>
          </a:fillRef>
          <a:effectRef idx="0">
            <a:schemeClr val="accent1"/>
          </a:effectRef>
          <a:fontRef idx="minor">
            <a:schemeClr val="tx1"/>
          </a:fontRef>
        </p:style>
      </p:cxnSp>
      <p:sp>
        <p:nvSpPr>
          <p:cNvPr id="8" name="Slide Number Placeholder 5"/>
          <p:cNvSpPr txBox="1"/>
          <p:nvPr userDrawn="1"/>
        </p:nvSpPr>
        <p:spPr bwMode="auto">
          <a:xfrm>
            <a:off x="10454320" y="6114578"/>
            <a:ext cx="1341565" cy="276358"/>
          </a:xfrm>
          <a:prstGeom prst="rect">
            <a:avLst/>
          </a:prstGeom>
        </p:spPr>
        <p:txBody>
          <a:bodyPr vert="horz" wrap="square" lIns="0" tIns="0" rIns="0" bIns="0" rtlCol="0" anchor="ctr">
            <a:spAutoFit/>
          </a:bodyPr>
          <a:lstStyle>
            <a:defPPr>
              <a:defRPr lang="en-US"/>
            </a:defPPr>
            <a:lvl1pPr marL="0" algn="r" defTabSz="457200">
              <a:defRPr sz="2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fld id="{935F9AA5-BE22-4C36-8B95-5AA10E261444}" type="slidenum">
              <a:rPr lang="fr-FR" sz="1796">
                <a:solidFill>
                  <a:srgbClr val="3B72B7"/>
                </a:solidFill>
              </a:rPr>
              <a:t>‹N°›</a:t>
            </a:fld>
            <a:endParaRPr lang="fr-FR" sz="1796">
              <a:solidFill>
                <a:srgbClr val="3B72B7"/>
              </a:solidFill>
            </a:endParaRPr>
          </a:p>
        </p:txBody>
      </p:sp>
      <p:pic>
        <p:nvPicPr>
          <p:cNvPr id="1026" name="Picture 2" descr="C:\Users\wasylyszyn-l\Downloads\Logotype_Nantes-U_blanc_300dpi_3B72B7.png"/>
          <p:cNvPicPr>
            <a:picLocks noChangeAspect="1" noChangeArrowheads="1"/>
          </p:cNvPicPr>
          <p:nvPr userDrawn="1"/>
        </p:nvPicPr>
        <p:blipFill>
          <a:blip r:embed="rId6"/>
          <a:stretch/>
        </p:blipFill>
        <p:spPr bwMode="auto">
          <a:xfrm>
            <a:off x="372696" y="6233782"/>
            <a:ext cx="1487608" cy="382173"/>
          </a:xfrm>
          <a:prstGeom prst="rect">
            <a:avLst/>
          </a:prstGeom>
          <a:noFill/>
        </p:spPr>
      </p:pic>
    </p:spTree>
    <p:extLst>
      <p:ext uri="{BB962C8B-B14F-4D97-AF65-F5344CB8AC3E}">
        <p14:creationId xmlns:p14="http://schemas.microsoft.com/office/powerpoint/2010/main" val="54734972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hf hdr="0" ftr="0" dt="0"/>
  <p:txStyles>
    <p:titleStyle>
      <a:lvl1pPr algn="l" defTabSz="914348">
        <a:lnSpc>
          <a:spcPct val="90000"/>
        </a:lnSpc>
        <a:spcBef>
          <a:spcPts val="0"/>
        </a:spcBef>
        <a:buNone/>
        <a:defRPr sz="4490">
          <a:solidFill>
            <a:srgbClr val="3B72B7"/>
          </a:solidFill>
          <a:latin typeface="Source Sans Pro"/>
          <a:ea typeface="Source Sans Pro"/>
          <a:cs typeface="+mj-cs"/>
        </a:defRPr>
      </a:lvl1pPr>
    </p:titleStyle>
    <p:bodyStyle>
      <a:lvl1pPr marL="228587" indent="-228587" algn="l" defTabSz="914348">
        <a:lnSpc>
          <a:spcPct val="90000"/>
        </a:lnSpc>
        <a:spcBef>
          <a:spcPts val="1000"/>
        </a:spcBef>
        <a:buFont typeface="Arial"/>
        <a:buChar char="•"/>
        <a:defRPr sz="2309" b="0" i="0">
          <a:solidFill>
            <a:schemeClr val="tx1">
              <a:lumMod val="85000"/>
              <a:lumOff val="15000"/>
            </a:schemeClr>
          </a:solidFill>
          <a:latin typeface="Source Sans Pro"/>
          <a:ea typeface="Source Sans Pro"/>
          <a:cs typeface="+mn-cs"/>
        </a:defRPr>
      </a:lvl1pPr>
      <a:lvl2pPr marL="685761" indent="-228587" algn="l" defTabSz="914348">
        <a:lnSpc>
          <a:spcPct val="90000"/>
        </a:lnSpc>
        <a:spcBef>
          <a:spcPts val="500"/>
        </a:spcBef>
        <a:buFont typeface="Courier New"/>
        <a:buChar char="o"/>
        <a:defRPr sz="2052">
          <a:solidFill>
            <a:schemeClr val="tx1">
              <a:lumMod val="85000"/>
              <a:lumOff val="15000"/>
            </a:schemeClr>
          </a:solidFill>
          <a:latin typeface="Source Sans Pro"/>
          <a:ea typeface="Source Sans Pro"/>
          <a:cs typeface="+mn-cs"/>
        </a:defRPr>
      </a:lvl2pPr>
      <a:lvl3pPr marL="1142934" indent="-228587" algn="l" defTabSz="914348">
        <a:lnSpc>
          <a:spcPct val="90000"/>
        </a:lnSpc>
        <a:spcBef>
          <a:spcPts val="500"/>
        </a:spcBef>
        <a:buFont typeface="Police système Courant"/>
        <a:buChar char="–"/>
        <a:defRPr sz="1796">
          <a:solidFill>
            <a:schemeClr val="tx1">
              <a:lumMod val="85000"/>
              <a:lumOff val="15000"/>
            </a:schemeClr>
          </a:solidFill>
          <a:latin typeface="Source Sans Pro"/>
          <a:ea typeface="Source Sans Pro"/>
          <a:cs typeface="+mn-cs"/>
        </a:defRPr>
      </a:lvl3pPr>
      <a:lvl4pPr marL="1600108" indent="-228587" algn="l" defTabSz="914348">
        <a:lnSpc>
          <a:spcPct val="90000"/>
        </a:lnSpc>
        <a:spcBef>
          <a:spcPts val="500"/>
        </a:spcBef>
        <a:buFont typeface="Police système Courant"/>
        <a:buChar char="»"/>
        <a:defRPr sz="1539">
          <a:solidFill>
            <a:schemeClr val="tx1">
              <a:lumMod val="85000"/>
              <a:lumOff val="15000"/>
            </a:schemeClr>
          </a:solidFill>
          <a:latin typeface="Source Sans Pro"/>
          <a:ea typeface="Source Sans Pro"/>
          <a:cs typeface="+mn-cs"/>
        </a:defRPr>
      </a:lvl4pPr>
      <a:lvl5pPr marL="2057282" indent="-228587" algn="l" defTabSz="914348">
        <a:lnSpc>
          <a:spcPct val="90000"/>
        </a:lnSpc>
        <a:spcBef>
          <a:spcPts val="500"/>
        </a:spcBef>
        <a:buFont typeface="Arial"/>
        <a:buChar char="•"/>
        <a:defRPr sz="1796">
          <a:solidFill>
            <a:schemeClr val="tx1"/>
          </a:solidFill>
          <a:latin typeface="+mn-lt"/>
          <a:ea typeface="+mn-ea"/>
          <a:cs typeface="+mn-cs"/>
        </a:defRPr>
      </a:lvl5pPr>
      <a:lvl6pPr marL="2514455" indent="-228587" algn="l" defTabSz="914348">
        <a:lnSpc>
          <a:spcPct val="90000"/>
        </a:lnSpc>
        <a:spcBef>
          <a:spcPts val="500"/>
        </a:spcBef>
        <a:buFont typeface="Arial"/>
        <a:buChar char="•"/>
        <a:defRPr sz="1796">
          <a:solidFill>
            <a:schemeClr val="tx1"/>
          </a:solidFill>
          <a:latin typeface="+mn-lt"/>
          <a:ea typeface="+mn-ea"/>
          <a:cs typeface="+mn-cs"/>
        </a:defRPr>
      </a:lvl6pPr>
      <a:lvl7pPr marL="2971629" indent="-228587" algn="l" defTabSz="914348">
        <a:lnSpc>
          <a:spcPct val="90000"/>
        </a:lnSpc>
        <a:spcBef>
          <a:spcPts val="500"/>
        </a:spcBef>
        <a:buFont typeface="Arial"/>
        <a:buChar char="•"/>
        <a:defRPr sz="1796">
          <a:solidFill>
            <a:schemeClr val="tx1"/>
          </a:solidFill>
          <a:latin typeface="+mn-lt"/>
          <a:ea typeface="+mn-ea"/>
          <a:cs typeface="+mn-cs"/>
        </a:defRPr>
      </a:lvl7pPr>
      <a:lvl8pPr marL="3428803" indent="-228587" algn="l" defTabSz="914348">
        <a:lnSpc>
          <a:spcPct val="90000"/>
        </a:lnSpc>
        <a:spcBef>
          <a:spcPts val="500"/>
        </a:spcBef>
        <a:buFont typeface="Arial"/>
        <a:buChar char="•"/>
        <a:defRPr sz="1796">
          <a:solidFill>
            <a:schemeClr val="tx1"/>
          </a:solidFill>
          <a:latin typeface="+mn-lt"/>
          <a:ea typeface="+mn-ea"/>
          <a:cs typeface="+mn-cs"/>
        </a:defRPr>
      </a:lvl8pPr>
      <a:lvl9pPr marL="3885977" indent="-228587" algn="l" defTabSz="914348">
        <a:lnSpc>
          <a:spcPct val="90000"/>
        </a:lnSpc>
        <a:spcBef>
          <a:spcPts val="500"/>
        </a:spcBef>
        <a:buFont typeface="Arial"/>
        <a:buChar char="•"/>
        <a:defRPr sz="1796">
          <a:solidFill>
            <a:schemeClr val="tx1"/>
          </a:solidFill>
          <a:latin typeface="+mn-lt"/>
          <a:ea typeface="+mn-ea"/>
          <a:cs typeface="+mn-cs"/>
        </a:defRPr>
      </a:lvl9pPr>
    </p:bodyStyle>
    <p:otherStyle>
      <a:defPPr>
        <a:defRPr lang="en-US"/>
      </a:defPPr>
      <a:lvl1pPr marL="0" algn="l" defTabSz="914348">
        <a:defRPr sz="1796">
          <a:solidFill>
            <a:schemeClr val="tx1"/>
          </a:solidFill>
          <a:latin typeface="+mn-lt"/>
          <a:ea typeface="+mn-ea"/>
          <a:cs typeface="+mn-cs"/>
        </a:defRPr>
      </a:lvl1pPr>
      <a:lvl2pPr marL="457174" algn="l" defTabSz="914348">
        <a:defRPr sz="1796">
          <a:solidFill>
            <a:schemeClr val="tx1"/>
          </a:solidFill>
          <a:latin typeface="+mn-lt"/>
          <a:ea typeface="+mn-ea"/>
          <a:cs typeface="+mn-cs"/>
        </a:defRPr>
      </a:lvl2pPr>
      <a:lvl3pPr marL="914348" algn="l" defTabSz="914348">
        <a:defRPr sz="1796">
          <a:solidFill>
            <a:schemeClr val="tx1"/>
          </a:solidFill>
          <a:latin typeface="+mn-lt"/>
          <a:ea typeface="+mn-ea"/>
          <a:cs typeface="+mn-cs"/>
        </a:defRPr>
      </a:lvl3pPr>
      <a:lvl4pPr marL="1371521" algn="l" defTabSz="914348">
        <a:defRPr sz="1796">
          <a:solidFill>
            <a:schemeClr val="tx1"/>
          </a:solidFill>
          <a:latin typeface="+mn-lt"/>
          <a:ea typeface="+mn-ea"/>
          <a:cs typeface="+mn-cs"/>
        </a:defRPr>
      </a:lvl4pPr>
      <a:lvl5pPr marL="1828695" algn="l" defTabSz="914348">
        <a:defRPr sz="1796">
          <a:solidFill>
            <a:schemeClr val="tx1"/>
          </a:solidFill>
          <a:latin typeface="+mn-lt"/>
          <a:ea typeface="+mn-ea"/>
          <a:cs typeface="+mn-cs"/>
        </a:defRPr>
      </a:lvl5pPr>
      <a:lvl6pPr marL="2285869" algn="l" defTabSz="914348">
        <a:defRPr sz="1796">
          <a:solidFill>
            <a:schemeClr val="tx1"/>
          </a:solidFill>
          <a:latin typeface="+mn-lt"/>
          <a:ea typeface="+mn-ea"/>
          <a:cs typeface="+mn-cs"/>
        </a:defRPr>
      </a:lvl6pPr>
      <a:lvl7pPr marL="2743043" algn="l" defTabSz="914348">
        <a:defRPr sz="1796">
          <a:solidFill>
            <a:schemeClr val="tx1"/>
          </a:solidFill>
          <a:latin typeface="+mn-lt"/>
          <a:ea typeface="+mn-ea"/>
          <a:cs typeface="+mn-cs"/>
        </a:defRPr>
      </a:lvl7pPr>
      <a:lvl8pPr marL="3200217" algn="l" defTabSz="914348">
        <a:defRPr sz="1796">
          <a:solidFill>
            <a:schemeClr val="tx1"/>
          </a:solidFill>
          <a:latin typeface="+mn-lt"/>
          <a:ea typeface="+mn-ea"/>
          <a:cs typeface="+mn-cs"/>
        </a:defRPr>
      </a:lvl8pPr>
      <a:lvl9pPr marL="3657390" algn="l" defTabSz="914348">
        <a:defRPr sz="1796">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4.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notesSlide" Target="../notesSlides/notesSlide7.xml"/><Relationship Id="rId16" Type="http://schemas.openxmlformats.org/officeDocument/2006/relationships/image" Target="../media/image22.sv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sv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30.png"/><Relationship Id="rId18" Type="http://schemas.openxmlformats.org/officeDocument/2006/relationships/image" Target="../media/image34.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9.svg"/><Relationship Id="rId17" Type="http://schemas.openxmlformats.org/officeDocument/2006/relationships/image" Target="../media/image33.png"/><Relationship Id="rId2" Type="http://schemas.openxmlformats.org/officeDocument/2006/relationships/notesSlide" Target="../notesSlides/notesSlide8.xml"/><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28.png"/><Relationship Id="rId5" Type="http://schemas.openxmlformats.org/officeDocument/2006/relationships/diagramQuickStyle" Target="../diagrams/quickStyle1.xml"/><Relationship Id="rId15" Type="http://schemas.openxmlformats.org/officeDocument/2006/relationships/hyperlink" Target="https://openclipart.org/detail/34159/tango-mail-forward-by-warszawianka" TargetMode="External"/><Relationship Id="rId10" Type="http://schemas.openxmlformats.org/officeDocument/2006/relationships/image" Target="../media/image27.png"/><Relationship Id="rId4" Type="http://schemas.openxmlformats.org/officeDocument/2006/relationships/diagramLayout" Target="../diagrams/layout1.xml"/><Relationship Id="rId9" Type="http://schemas.openxmlformats.org/officeDocument/2006/relationships/image" Target="../media/image26.pn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Guide%20de%20connexion%20OSE.ppt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iki.univ-nantes.fr/doku.php?id=ose:faq" TargetMode="External"/><Relationship Id="rId2" Type="http://schemas.openxmlformats.org/officeDocument/2006/relationships/hyperlink" Target="https://ose.univ-nantes.fr/"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hyperlink" Target="https://moncompte.univ-nantes.fr/FormChgtPwd.php"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7.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png"/><Relationship Id="rId9"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56.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jpeg"/><Relationship Id="rId1" Type="http://schemas.openxmlformats.org/officeDocument/2006/relationships/slideLayout" Target="../slideLayouts/slideLayout14.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jpeg"/><Relationship Id="rId1" Type="http://schemas.openxmlformats.org/officeDocument/2006/relationships/slideLayout" Target="../slideLayouts/slideLayout14.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2.png"/><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2.png"/><Relationship Id="rId1" Type="http://schemas.openxmlformats.org/officeDocument/2006/relationships/slideLayout" Target="../slideLayouts/slideLayout1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png"/><Relationship Id="rId1" Type="http://schemas.openxmlformats.org/officeDocument/2006/relationships/slideLayout" Target="../slideLayouts/slideLayout14.xml"/><Relationship Id="rId5" Type="http://schemas.openxmlformats.org/officeDocument/2006/relationships/image" Target="../media/image69.png"/><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iki.univ-nantes.fr/doku.php?id=ose:faq" TargetMode="External"/><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2" Type="http://schemas.openxmlformats.org/officeDocument/2006/relationships/hyperlink" Target="mailto:dpo@univ-nantes.fr" TargetMode="External"/><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4" name="Espace réservé de la date 43"/>
          <p:cNvSpPr>
            <a:spLocks noGrp="1"/>
          </p:cNvSpPr>
          <p:nvPr>
            <p:ph type="dt" sz="half" idx="10"/>
          </p:nvPr>
        </p:nvSpPr>
        <p:spPr bwMode="auto">
          <a:xfrm>
            <a:off x="8451576" y="5563144"/>
            <a:ext cx="3338754" cy="296107"/>
          </a:xfrm>
        </p:spPr>
        <p:txBody>
          <a:bodyPr/>
          <a:lstStyle/>
          <a:p>
            <a:pPr>
              <a:defRPr/>
            </a:pPr>
            <a:r>
              <a:rPr lang="fr-FR" b="1" dirty="0"/>
              <a:t>Année universitaire 2024-2025</a:t>
            </a:r>
          </a:p>
        </p:txBody>
      </p:sp>
      <p:sp>
        <p:nvSpPr>
          <p:cNvPr id="5" name="ZoneTexte 4">
            <a:extLst>
              <a:ext uri="{FF2B5EF4-FFF2-40B4-BE49-F238E27FC236}">
                <a16:creationId xmlns:a16="http://schemas.microsoft.com/office/drawing/2014/main" id="{013D4364-DE9D-4DC4-9A54-D4AF024D58C9}"/>
              </a:ext>
            </a:extLst>
          </p:cNvPr>
          <p:cNvSpPr txBox="1"/>
          <p:nvPr/>
        </p:nvSpPr>
        <p:spPr>
          <a:xfrm>
            <a:off x="1136994" y="1719424"/>
            <a:ext cx="9918012" cy="2462213"/>
          </a:xfrm>
          <a:prstGeom prst="rect">
            <a:avLst/>
          </a:prstGeom>
          <a:noFill/>
        </p:spPr>
        <p:txBody>
          <a:bodyPr wrap="square" rtlCol="0">
            <a:spAutoFit/>
          </a:bodyPr>
          <a:lstStyle/>
          <a:p>
            <a:pPr algn="ctr"/>
            <a:r>
              <a:rPr lang="fr-FR" sz="7700" b="1" spc="-1" dirty="0">
                <a:solidFill>
                  <a:srgbClr val="FFFFFF"/>
                </a:solidFill>
                <a:latin typeface="Source Sans Pro"/>
                <a:ea typeface="Source Sans Pro"/>
              </a:rPr>
              <a:t>GUIDE DE CONNEXION </a:t>
            </a:r>
            <a:r>
              <a:rPr lang="fr-FR" sz="7700" b="1" spc="-1" dirty="0">
                <a:solidFill>
                  <a:srgbClr val="0BACFD"/>
                </a:solidFill>
                <a:latin typeface="Source Sans Pro"/>
                <a:ea typeface="Source Sans Pro"/>
              </a:rPr>
              <a:t>O</a:t>
            </a:r>
            <a:r>
              <a:rPr lang="fr-FR" sz="7700" b="1" spc="-1" dirty="0">
                <a:solidFill>
                  <a:schemeClr val="accent4">
                    <a:lumMod val="60000"/>
                    <a:lumOff val="40000"/>
                  </a:schemeClr>
                </a:solidFill>
                <a:latin typeface="Source Sans Pro"/>
                <a:ea typeface="Source Sans Pro"/>
              </a:rPr>
              <a:t>S</a:t>
            </a:r>
            <a:r>
              <a:rPr lang="fr-FR" sz="7700" b="1" spc="-1" dirty="0">
                <a:solidFill>
                  <a:srgbClr val="F25516"/>
                </a:solidFill>
                <a:latin typeface="Source Sans Pro"/>
                <a:ea typeface="Source Sans Pro"/>
              </a:rPr>
              <a:t>E</a:t>
            </a:r>
            <a:r>
              <a:rPr lang="fr-FR" sz="7700" b="1" spc="-1" dirty="0">
                <a:solidFill>
                  <a:srgbClr val="FFFFFF"/>
                </a:solidFill>
                <a:latin typeface="Source Sans Pro"/>
                <a:ea typeface="Source Sans Pro"/>
              </a:rPr>
              <a:t> </a:t>
            </a:r>
            <a:endParaRPr lang="fr-FR" sz="7700" spc="-1" dirty="0">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2218740" y="106379"/>
            <a:ext cx="9543936" cy="521029"/>
          </a:xfrm>
          <a:prstGeom prst="rect">
            <a:avLst/>
          </a:prstGeom>
          <a:solidFill>
            <a:srgbClr val="5CC8FE"/>
          </a:solidFill>
          <a:ln w="0">
            <a:noFill/>
          </a:ln>
        </p:spPr>
        <p:txBody>
          <a:bodyPr anchor="ctr">
            <a:normAutofit fontScale="90000"/>
          </a:bodyPr>
          <a:lstStyle/>
          <a:p>
            <a:pPr indent="0">
              <a:lnSpc>
                <a:spcPct val="90000"/>
              </a:lnSpc>
              <a:buNone/>
            </a:pPr>
            <a:br>
              <a:rPr sz="2700" dirty="0"/>
            </a:br>
            <a:r>
              <a:rPr lang="fr-FR" sz="3600" b="1" spc="-1" dirty="0">
                <a:solidFill>
                  <a:srgbClr val="FFFFFF"/>
                </a:solidFill>
                <a:latin typeface="Source Sans Pro" panose="020B0503030403020204" pitchFamily="34" charset="0"/>
                <a:ea typeface="Source Sans Pro" panose="020B0503030403020204" pitchFamily="34" charset="0"/>
              </a:rPr>
              <a:t>Je prépare mes documents pour mon compte OSE</a:t>
            </a:r>
            <a:br>
              <a:rPr sz="4400" dirty="0"/>
            </a:br>
            <a:endParaRPr lang="fr-FR" sz="2700" b="0" strike="noStrike" spc="-1" dirty="0">
              <a:solidFill>
                <a:srgbClr val="000000"/>
              </a:solidFill>
              <a:latin typeface="Calibri"/>
            </a:endParaRPr>
          </a:p>
        </p:txBody>
      </p:sp>
      <p:pic>
        <p:nvPicPr>
          <p:cNvPr id="179" name="Image 3"/>
          <p:cNvPicPr/>
          <p:nvPr/>
        </p:nvPicPr>
        <p:blipFill>
          <a:blip r:embed="rId3"/>
          <a:stretch/>
        </p:blipFill>
        <p:spPr>
          <a:xfrm>
            <a:off x="0" y="0"/>
            <a:ext cx="2255760" cy="837720"/>
          </a:xfrm>
          <a:prstGeom prst="rect">
            <a:avLst/>
          </a:prstGeom>
          <a:ln w="0">
            <a:noFill/>
          </a:ln>
        </p:spPr>
      </p:pic>
      <p:sp>
        <p:nvSpPr>
          <p:cNvPr id="18" name="object 10">
            <a:extLst>
              <a:ext uri="{FF2B5EF4-FFF2-40B4-BE49-F238E27FC236}">
                <a16:creationId xmlns:a16="http://schemas.microsoft.com/office/drawing/2014/main" id="{075E436B-DF54-4395-8F2D-A0312031E81F}"/>
              </a:ext>
            </a:extLst>
          </p:cNvPr>
          <p:cNvSpPr txBox="1"/>
          <p:nvPr/>
        </p:nvSpPr>
        <p:spPr>
          <a:xfrm>
            <a:off x="0" y="682769"/>
            <a:ext cx="12192000" cy="6270306"/>
          </a:xfrm>
          <a:prstGeom prst="rect">
            <a:avLst/>
          </a:prstGeom>
          <a:solidFill>
            <a:srgbClr val="4F81BD">
              <a:lumMod val="20000"/>
              <a:lumOff val="80000"/>
            </a:srgbClr>
          </a:solidFill>
        </p:spPr>
        <p:txBody>
          <a:bodyPr vert="horz" wrap="square" lIns="0" tIns="12065" rIns="0" bIns="0" rtlCol="0">
            <a:spAutoFit/>
          </a:bodyPr>
          <a:lstStyle/>
          <a:p>
            <a:pPr marL="367665" marR="305435" lvl="0" indent="0" algn="ctr" defTabSz="914400" eaLnBrk="1" fontAlgn="auto" latinLnBrk="0" hangingPunct="1">
              <a:lnSpc>
                <a:spcPct val="100000"/>
              </a:lnSpc>
              <a:spcBef>
                <a:spcPts val="80"/>
              </a:spcBef>
              <a:spcAft>
                <a:spcPts val="0"/>
              </a:spcAft>
              <a:buClrTx/>
              <a:buSzTx/>
              <a:buFontTx/>
              <a:buNone/>
              <a:tabLst/>
              <a:defRPr/>
            </a:pPr>
            <a:r>
              <a:rPr kumimoji="0" lang="fr-FR" b="1" i="0" u="none" strike="noStrike" kern="0" cap="none" spc="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1</a:t>
            </a:r>
            <a:r>
              <a:rPr kumimoji="0" lang="fr-FR" b="1" i="0" u="none" strike="noStrike" kern="0" cap="none" spc="0" normalizeH="0" baseline="25525"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ère</a:t>
            </a:r>
            <a:r>
              <a:rPr kumimoji="0" lang="fr-FR" b="1" i="0" u="none" strike="noStrike" kern="0" cap="none" spc="300" normalizeH="0" baseline="25525"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a:t>
            </a:r>
            <a:r>
              <a:rPr kumimoji="0" lang="fr-FR" b="1"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CANDIDATURE</a:t>
            </a:r>
          </a:p>
          <a:p>
            <a:pPr marL="367665" marR="305435" lvl="0" indent="0" algn="just" defTabSz="914400" eaLnBrk="1" fontAlgn="auto" latinLnBrk="0" hangingPunct="1">
              <a:lnSpc>
                <a:spcPct val="100000"/>
              </a:lnSpc>
              <a:spcBef>
                <a:spcPts val="80"/>
              </a:spcBef>
              <a:spcAft>
                <a:spcPts val="0"/>
              </a:spcAft>
              <a:buClrTx/>
              <a:buSzTx/>
              <a:buFontTx/>
              <a:buNone/>
              <a:tabLst/>
              <a:defRPr/>
            </a:pPr>
            <a:r>
              <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Vous candidatez pour la première fois en tant que vacataire pour délivrer des enseignements à Nantes Université, en fonction de votre statut, vous devez fournir toutes </a:t>
            </a:r>
            <a:r>
              <a:rPr lang="fr-FR" sz="1400" kern="0" spc="-20" dirty="0">
                <a:solidFill>
                  <a:srgbClr val="295386"/>
                </a:solidFill>
                <a:latin typeface="Source Sans Pro" panose="020B0503030403020204" pitchFamily="34" charset="0"/>
                <a:ea typeface="Source Sans Pro" panose="020B0503030403020204" pitchFamily="34" charset="0"/>
                <a:cs typeface="Calibri"/>
              </a:rPr>
              <a:t>l</a:t>
            </a:r>
            <a:r>
              <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es pièces justificatives demandées.</a:t>
            </a:r>
          </a:p>
          <a:p>
            <a:pPr marL="367665" marR="305435" lvl="0" indent="0" algn="ctr" defTabSz="914400" eaLnBrk="1" fontAlgn="auto" latinLnBrk="0" hangingPunct="1">
              <a:lnSpc>
                <a:spcPct val="100000"/>
              </a:lnSpc>
              <a:spcBef>
                <a:spcPts val="80"/>
              </a:spcBef>
              <a:spcAft>
                <a:spcPts val="0"/>
              </a:spcAft>
              <a:buClrTx/>
              <a:buSzTx/>
              <a:buFontTx/>
              <a:buNone/>
              <a:tabLst/>
              <a:defRPr/>
            </a:pPr>
            <a:r>
              <a:rPr lang="fr-FR" b="1" spc="-20" dirty="0">
                <a:solidFill>
                  <a:srgbClr val="295386"/>
                </a:solidFill>
                <a:latin typeface="Source Sans Pro" panose="020B0503030403020204" pitchFamily="34" charset="0"/>
                <a:ea typeface="Source Sans Pro" panose="020B0503030403020204" pitchFamily="34" charset="0"/>
                <a:cs typeface="Calibri"/>
              </a:rPr>
              <a:t>RENOUVELLEMENT DE CANDIDATURE</a:t>
            </a:r>
          </a:p>
          <a:p>
            <a:pPr marL="367665" marR="305435" algn="ctr">
              <a:spcBef>
                <a:spcPts val="80"/>
              </a:spcBef>
            </a:pPr>
            <a:endParaRPr lang="fr-FR" sz="1400" b="1" spc="-20" dirty="0">
              <a:solidFill>
                <a:srgbClr val="295386"/>
              </a:solidFill>
              <a:latin typeface="Source Sans Pro" panose="020B0503030403020204" pitchFamily="34" charset="0"/>
              <a:ea typeface="Source Sans Pro" panose="020B0503030403020204" pitchFamily="34" charset="0"/>
              <a:cs typeface="Calibri"/>
            </a:endParaRPr>
          </a:p>
          <a:p>
            <a:pPr marL="367665" marR="305435" algn="just">
              <a:spcBef>
                <a:spcPts val="80"/>
              </a:spcBef>
            </a:pPr>
            <a:r>
              <a:rPr lang="fr-FR" sz="1400" spc="-20" dirty="0">
                <a:solidFill>
                  <a:srgbClr val="295386"/>
                </a:solidFill>
                <a:latin typeface="Source Sans Pro" panose="020B0503030403020204" pitchFamily="34" charset="0"/>
                <a:ea typeface="Source Sans Pro" panose="020B0503030403020204" pitchFamily="34" charset="0"/>
                <a:cs typeface="Calibri"/>
              </a:rPr>
              <a:t>Vous souhaitez renouveler votre candidature en tant que vacataire pour délivrer des enseignements, la durée de recevabilité de certaines pièces justificatives a été prolongée : </a:t>
            </a:r>
            <a:endParaRPr lang="fr-FR" sz="1400"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endParaRPr>
          </a:p>
          <a:p>
            <a:pPr algn="just" defTabSz="219959">
              <a:lnSpc>
                <a:spcPct val="150000"/>
              </a:lnSpc>
              <a:defRPr/>
            </a:pPr>
            <a:r>
              <a:rPr lang="fr-FR" sz="1400" kern="0" dirty="0">
                <a:solidFill>
                  <a:srgbClr val="295487"/>
                </a:solidFill>
                <a:latin typeface="Source Sans Pro" panose="020B0503030403020204" pitchFamily="34" charset="0"/>
                <a:ea typeface="Source Sans Pro" panose="020B0503030403020204" pitchFamily="34" charset="0"/>
                <a:cs typeface="Arial"/>
              </a:rPr>
              <a:t>          </a:t>
            </a:r>
            <a:r>
              <a:rPr lang="fr-FR" sz="1400" b="1" kern="0" dirty="0">
                <a:solidFill>
                  <a:srgbClr val="295487"/>
                </a:solidFill>
                <a:latin typeface="Source Sans Pro" panose="020B0503030403020204" pitchFamily="34" charset="0"/>
                <a:ea typeface="Source Sans Pro" panose="020B0503030403020204" pitchFamily="34" charset="0"/>
                <a:cs typeface="Arial"/>
              </a:rPr>
              <a:t>-</a:t>
            </a:r>
            <a:r>
              <a:rPr lang="fr-FR" sz="1400" kern="0" dirty="0">
                <a:solidFill>
                  <a:srgbClr val="295487"/>
                </a:solidFill>
                <a:latin typeface="Source Sans Pro" panose="020B0503030403020204" pitchFamily="34" charset="0"/>
                <a:ea typeface="Source Sans Pro" panose="020B0503030403020204" pitchFamily="34" charset="0"/>
                <a:cs typeface="Arial"/>
              </a:rPr>
              <a:t> </a:t>
            </a:r>
            <a:r>
              <a:rPr lang="fr-FR" sz="1400" b="1" kern="0" dirty="0">
                <a:solidFill>
                  <a:srgbClr val="295487"/>
                </a:solidFill>
                <a:latin typeface="Source Sans Pro" panose="020B0503030403020204" pitchFamily="34" charset="0"/>
                <a:ea typeface="Source Sans Pro" panose="020B0503030403020204" pitchFamily="34" charset="0"/>
                <a:cs typeface="Arial"/>
              </a:rPr>
              <a:t>Guide et charte des vacataires tous les 2 ans (à l’exception de changement majeur dans les documents).</a:t>
            </a:r>
          </a:p>
          <a:p>
            <a:pPr marL="367665" marR="305435" algn="just">
              <a:lnSpc>
                <a:spcPct val="150000"/>
              </a:lnSpc>
              <a:spcBef>
                <a:spcPts val="80"/>
              </a:spcBef>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Carte d’identité, passeport, titre de séjour  valable 15 ans (en cas de pièce périmée, un document complémentaire pourra être demandé).</a:t>
            </a:r>
          </a:p>
          <a:p>
            <a:pPr marL="367665" marR="305435" algn="just">
              <a:lnSpc>
                <a:spcPct val="150000"/>
              </a:lnSpc>
              <a:spcBef>
                <a:spcPts val="80"/>
              </a:spcBef>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Extrait KBIS,SIREN,SIRET ...  valable 3 ans ( tout autre document officiel permettant de justifier de l’activité).</a:t>
            </a:r>
          </a:p>
          <a:p>
            <a:pPr marL="367665" marR="305435" algn="just">
              <a:lnSpc>
                <a:spcPct val="150000"/>
              </a:lnSpc>
              <a:spcBef>
                <a:spcPts val="80"/>
              </a:spcBef>
            </a:pPr>
            <a:r>
              <a:rPr lang="fr-FR" sz="1400" b="1" spc="-5" dirty="0">
                <a:solidFill>
                  <a:srgbClr val="295386"/>
                </a:solidFill>
                <a:latin typeface="Source Sans Pro" panose="020B0503030403020204" pitchFamily="34" charset="0"/>
                <a:ea typeface="Source Sans Pro" panose="020B0503030403020204" pitchFamily="34" charset="0"/>
                <a:cs typeface="Source Sans Pro"/>
              </a:rPr>
              <a:t>- Titre de pension ou notification de retraite </a:t>
            </a: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demandé uniquement pour la 1</a:t>
            </a:r>
            <a:r>
              <a:rPr lang="fr-FR" sz="1400" b="1" spc="-5" baseline="30000"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ère</a:t>
            </a: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candidature</a:t>
            </a:r>
          </a:p>
          <a:p>
            <a:pPr marL="367665" marR="305435" algn="just">
              <a:lnSpc>
                <a:spcPct val="150000"/>
              </a:lnSpc>
              <a:spcBef>
                <a:spcPts val="80"/>
              </a:spcBef>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RIB personnel et nominatif  valable 15 ans (en cas de changement, un formulaire de changement de RIB sera attendu)</a:t>
            </a:r>
          </a:p>
          <a:p>
            <a:pPr marL="367665" marR="305435" algn="just">
              <a:lnSpc>
                <a:spcPct val="150000"/>
              </a:lnSpc>
              <a:spcBef>
                <a:spcPts val="80"/>
              </a:spcBef>
            </a:pPr>
            <a:r>
              <a:rPr lang="fr-FR" sz="1400"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Certaines demandes de pièces justificatives ont été simplifiées :</a:t>
            </a:r>
          </a:p>
          <a:p>
            <a:pPr marL="653415" marR="305435" indent="-285750" algn="just">
              <a:lnSpc>
                <a:spcPct val="150000"/>
              </a:lnSpc>
              <a:spcBef>
                <a:spcPts val="80"/>
              </a:spcBef>
              <a:buFontTx/>
              <a:buChar char="-"/>
              <a:tabLst>
                <a:tab pos="633413" algn="l"/>
              </a:tabLst>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CFE </a:t>
            </a:r>
            <a:r>
              <a:rPr lang="fr-FR" sz="1400" b="1" u="sng"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ou</a:t>
            </a: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3 derniers avis d’imposition </a:t>
            </a:r>
            <a:r>
              <a:rPr lang="fr-FR" sz="1400" b="1" u="sng"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ou</a:t>
            </a: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attestation sur l’honneur de revenus supérieurs à 7 000€   pour les travailleurs indépendants et les professions  libérales et auto entrepreneurs. </a:t>
            </a:r>
          </a:p>
          <a:p>
            <a:pPr marL="367665" marR="305435" algn="just">
              <a:lnSpc>
                <a:spcPct val="150000"/>
              </a:lnSpc>
              <a:spcBef>
                <a:spcPts val="80"/>
              </a:spcBef>
              <a:tabLst>
                <a:tab pos="633413" algn="l"/>
              </a:tabLst>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En cas de renouvellement de candidature, le dernier avis CFE ou le dernier avis d’imposition ou attestation sur l’honneur de revenus supérieurs  à 7 000€  sera demandé aux travailleurs indépendants, professions libérales et auto entrepreneurs.</a:t>
            </a:r>
          </a:p>
          <a:p>
            <a:pPr algn="just" defTabSz="219959">
              <a:lnSpc>
                <a:spcPct val="150000"/>
              </a:lnSpc>
              <a:defRPr/>
            </a:pPr>
            <a:r>
              <a:rPr lang="fr-FR" sz="1400" b="1" kern="0" dirty="0">
                <a:solidFill>
                  <a:srgbClr val="295487"/>
                </a:solidFill>
                <a:latin typeface="Source Sans Pro" panose="020B0503030403020204" pitchFamily="34" charset="0"/>
                <a:ea typeface="Source Sans Pro" panose="020B0503030403020204" pitchFamily="34" charset="0"/>
                <a:cs typeface="Arial"/>
              </a:rPr>
              <a:t>     - le dernier avis d’imposition sur le revenu 	des intermittents du spectacle.</a:t>
            </a:r>
            <a:endPar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endParaRPr>
          </a:p>
          <a:p>
            <a:pPr marL="367665" marR="305435" algn="just">
              <a:lnSpc>
                <a:spcPct val="100000"/>
              </a:lnSpc>
              <a:spcBef>
                <a:spcPts val="80"/>
              </a:spcBef>
            </a:pPr>
            <a:r>
              <a:rPr lang="fr-FR" sz="1400" b="1"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Important</a:t>
            </a:r>
            <a:r>
              <a:rPr lang="fr-FR" sz="1400" spc="-5" dirty="0">
                <a:solidFill>
                  <a:srgbClr val="295386"/>
                </a:solidFill>
                <a:latin typeface="Source Sans Pro" panose="020B0503030403020204" pitchFamily="34" charset="0"/>
                <a:ea typeface="Source Sans Pro" panose="020B0503030403020204" pitchFamily="34" charset="0"/>
                <a:cs typeface="Source Sans Pro"/>
                <a:sym typeface="Wingdings" panose="05000000000000000000" pitchFamily="2" charset="2"/>
              </a:rPr>
              <a:t>: A l’exception des pièces citées ci-dessus le reste des pièces justificatives doivent être fournies obligatoirement chaque année en fonction de votre statut.</a:t>
            </a:r>
            <a:endParaRPr lang="fr-FR" sz="140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algn="just">
              <a:spcBef>
                <a:spcPts val="80"/>
              </a:spcBef>
            </a:pPr>
            <a:r>
              <a:rPr lang="fr-FR" sz="1400" b="1" spc="-20" dirty="0">
                <a:solidFill>
                  <a:srgbClr val="295386"/>
                </a:solidFill>
                <a:latin typeface="Source Sans Pro" panose="020B0503030403020204" pitchFamily="34" charset="0"/>
                <a:ea typeface="Source Sans Pro" panose="020B0503030403020204" pitchFamily="34" charset="0"/>
                <a:cs typeface="Calibri"/>
              </a:rPr>
              <a:t>La liste des pièces justificatives et les différents statuts sont visibles dans le tableau en page 18 du guide</a:t>
            </a:r>
            <a:endParaRPr kumimoji="0" lang="fr-FR" sz="1400" b="1"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indent="0" defTabSz="914400" eaLnBrk="1" fontAlgn="auto" latinLnBrk="0" hangingPunct="1">
              <a:lnSpc>
                <a:spcPct val="100000"/>
              </a:lnSpc>
              <a:spcBef>
                <a:spcPts val="80"/>
              </a:spcBef>
              <a:spcAft>
                <a:spcPts val="0"/>
              </a:spcAft>
              <a:buClrTx/>
              <a:buSzTx/>
              <a:buFontTx/>
              <a:buNone/>
              <a:tabLst/>
              <a:defRPr/>
            </a:pPr>
            <a:endParaRPr kumimoji="0" lang="fr-FR" sz="1600" b="0" i="0" u="none" strike="noStrike" kern="0" cap="none" spc="0" normalizeH="0" baseline="0" noProof="0" dirty="0">
              <a:ln>
                <a:noFill/>
              </a:ln>
              <a:solidFill>
                <a:prstClr val="black"/>
              </a:solidFill>
              <a:effectLst/>
              <a:uLnTx/>
              <a:uFillTx/>
              <a:latin typeface="Calibri"/>
              <a:cs typeface="Calibri"/>
            </a:endParaRPr>
          </a:p>
        </p:txBody>
      </p:sp>
    </p:spTree>
    <p:extLst>
      <p:ext uri="{BB962C8B-B14F-4D97-AF65-F5344CB8AC3E}">
        <p14:creationId xmlns:p14="http://schemas.microsoft.com/office/powerpoint/2010/main" val="925083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2327748" y="-14999"/>
            <a:ext cx="9621060" cy="663515"/>
          </a:xfrm>
          <a:prstGeom prst="rect">
            <a:avLst/>
          </a:prstGeom>
          <a:solidFill>
            <a:srgbClr val="5CC8FE"/>
          </a:solidFill>
          <a:ln w="0">
            <a:noFill/>
          </a:ln>
        </p:spPr>
        <p:txBody>
          <a:bodyPr anchor="ctr">
            <a:normAutofit fontScale="90000"/>
          </a:bodyPr>
          <a:lstStyle/>
          <a:p>
            <a:pPr indent="0">
              <a:lnSpc>
                <a:spcPct val="90000"/>
              </a:lnSpc>
              <a:buNone/>
            </a:pPr>
            <a:br>
              <a:rPr sz="2700" dirty="0"/>
            </a:br>
            <a:r>
              <a:rPr lang="fr-FR" sz="3600" b="1" spc="-1" dirty="0">
                <a:solidFill>
                  <a:srgbClr val="FFFFFF"/>
                </a:solidFill>
                <a:latin typeface="Source Sans Pro" panose="020B0503030403020204" pitchFamily="34" charset="0"/>
                <a:ea typeface="Source Sans Pro" panose="020B0503030403020204" pitchFamily="34" charset="0"/>
              </a:rPr>
              <a:t>Je prépare mes documents pour mon compte OSE</a:t>
            </a:r>
            <a:br>
              <a:rPr sz="4400" dirty="0"/>
            </a:br>
            <a:endParaRPr lang="fr-FR" sz="2700" b="0" strike="noStrike" spc="-1" dirty="0">
              <a:solidFill>
                <a:srgbClr val="000000"/>
              </a:solidFill>
              <a:latin typeface="Calibri"/>
            </a:endParaRPr>
          </a:p>
        </p:txBody>
      </p:sp>
      <p:pic>
        <p:nvPicPr>
          <p:cNvPr id="179" name="Image 3"/>
          <p:cNvPicPr/>
          <p:nvPr/>
        </p:nvPicPr>
        <p:blipFill>
          <a:blip r:embed="rId3"/>
          <a:stretch/>
        </p:blipFill>
        <p:spPr>
          <a:xfrm>
            <a:off x="0" y="0"/>
            <a:ext cx="2255760" cy="837720"/>
          </a:xfrm>
          <a:prstGeom prst="rect">
            <a:avLst/>
          </a:prstGeom>
          <a:ln w="0">
            <a:noFill/>
          </a:ln>
        </p:spPr>
      </p:pic>
      <p:pic>
        <p:nvPicPr>
          <p:cNvPr id="180" name="Graphique 11" descr="Badge professionnel"/>
          <p:cNvPicPr/>
          <p:nvPr/>
        </p:nvPicPr>
        <p:blipFill>
          <a:blip r:embed="rId4"/>
          <a:stretch/>
        </p:blipFill>
        <p:spPr>
          <a:xfrm>
            <a:off x="1046246" y="2201910"/>
            <a:ext cx="340964" cy="390390"/>
          </a:xfrm>
          <a:prstGeom prst="rect">
            <a:avLst/>
          </a:prstGeom>
          <a:ln w="0">
            <a:noFill/>
          </a:ln>
        </p:spPr>
      </p:pic>
      <p:pic>
        <p:nvPicPr>
          <p:cNvPr id="181" name="Graphique 13" descr="Liste de vérification"/>
          <p:cNvPicPr/>
          <p:nvPr/>
        </p:nvPicPr>
        <p:blipFill>
          <a:blip r:embed="rId5"/>
          <a:stretch/>
        </p:blipFill>
        <p:spPr>
          <a:xfrm>
            <a:off x="999832" y="1924262"/>
            <a:ext cx="415590" cy="320067"/>
          </a:xfrm>
          <a:prstGeom prst="rect">
            <a:avLst/>
          </a:prstGeom>
          <a:ln w="0">
            <a:noFill/>
          </a:ln>
        </p:spPr>
      </p:pic>
      <p:pic>
        <p:nvPicPr>
          <p:cNvPr id="182" name="Graphique 15" descr="Diplôme"/>
          <p:cNvPicPr/>
          <p:nvPr/>
        </p:nvPicPr>
        <p:blipFill>
          <a:blip r:embed="rId6"/>
          <a:stretch/>
        </p:blipFill>
        <p:spPr>
          <a:xfrm>
            <a:off x="998764" y="6216891"/>
            <a:ext cx="405405" cy="590495"/>
          </a:xfrm>
          <a:prstGeom prst="rect">
            <a:avLst/>
          </a:prstGeom>
          <a:ln w="0">
            <a:noFill/>
          </a:ln>
        </p:spPr>
      </p:pic>
      <p:pic>
        <p:nvPicPr>
          <p:cNvPr id="183" name="Graphique 19" descr="Banque"/>
          <p:cNvPicPr/>
          <p:nvPr/>
        </p:nvPicPr>
        <p:blipFill>
          <a:blip r:embed="rId7"/>
          <a:stretch/>
        </p:blipFill>
        <p:spPr>
          <a:xfrm>
            <a:off x="1024429" y="2786154"/>
            <a:ext cx="316367" cy="333538"/>
          </a:xfrm>
          <a:prstGeom prst="rect">
            <a:avLst/>
          </a:prstGeom>
          <a:ln w="0">
            <a:noFill/>
          </a:ln>
        </p:spPr>
      </p:pic>
      <p:pic>
        <p:nvPicPr>
          <p:cNvPr id="184" name="Graphique 21" descr="Docteur"/>
          <p:cNvPicPr/>
          <p:nvPr/>
        </p:nvPicPr>
        <p:blipFill>
          <a:blip r:embed="rId8"/>
          <a:stretch/>
        </p:blipFill>
        <p:spPr>
          <a:xfrm>
            <a:off x="999832" y="2521977"/>
            <a:ext cx="340964" cy="320067"/>
          </a:xfrm>
          <a:prstGeom prst="rect">
            <a:avLst/>
          </a:prstGeom>
          <a:ln w="0">
            <a:noFill/>
          </a:ln>
        </p:spPr>
      </p:pic>
      <p:pic>
        <p:nvPicPr>
          <p:cNvPr id="185" name="Graphique 23" descr="Diplôme"/>
          <p:cNvPicPr/>
          <p:nvPr/>
        </p:nvPicPr>
        <p:blipFill>
          <a:blip r:embed="rId9"/>
          <a:stretch/>
        </p:blipFill>
        <p:spPr>
          <a:xfrm>
            <a:off x="996344" y="4803062"/>
            <a:ext cx="422565" cy="372474"/>
          </a:xfrm>
          <a:prstGeom prst="rect">
            <a:avLst/>
          </a:prstGeom>
          <a:ln w="0">
            <a:noFill/>
          </a:ln>
        </p:spPr>
      </p:pic>
      <p:pic>
        <p:nvPicPr>
          <p:cNvPr id="187" name="Graphique 29" descr="Presse-papiers"/>
          <p:cNvPicPr/>
          <p:nvPr/>
        </p:nvPicPr>
        <p:blipFill>
          <a:blip r:embed="rId10"/>
          <a:stretch/>
        </p:blipFill>
        <p:spPr>
          <a:xfrm>
            <a:off x="1015035" y="5237153"/>
            <a:ext cx="343120" cy="313247"/>
          </a:xfrm>
          <a:prstGeom prst="rect">
            <a:avLst/>
          </a:prstGeom>
          <a:ln w="0">
            <a:noFill/>
          </a:ln>
        </p:spPr>
      </p:pic>
      <p:pic>
        <p:nvPicPr>
          <p:cNvPr id="6" name="Graphique 5" descr="Livre fermé">
            <a:extLst>
              <a:ext uri="{FF2B5EF4-FFF2-40B4-BE49-F238E27FC236}">
                <a16:creationId xmlns:a16="http://schemas.microsoft.com/office/drawing/2014/main" id="{32C675FF-B449-4BDB-98F6-7ABFA6CB2CA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38744" y="3170522"/>
            <a:ext cx="320067" cy="320067"/>
          </a:xfrm>
          <a:prstGeom prst="rect">
            <a:avLst/>
          </a:prstGeom>
        </p:spPr>
      </p:pic>
      <p:pic>
        <p:nvPicPr>
          <p:cNvPr id="17" name="Graphique 29" descr="Presse-papiers">
            <a:extLst>
              <a:ext uri="{FF2B5EF4-FFF2-40B4-BE49-F238E27FC236}">
                <a16:creationId xmlns:a16="http://schemas.microsoft.com/office/drawing/2014/main" id="{94BAB1DD-7BBD-4C17-AE38-3EC48B766373}"/>
              </a:ext>
            </a:extLst>
          </p:cNvPr>
          <p:cNvPicPr/>
          <p:nvPr/>
        </p:nvPicPr>
        <p:blipFill>
          <a:blip r:embed="rId10"/>
          <a:stretch/>
        </p:blipFill>
        <p:spPr>
          <a:xfrm>
            <a:off x="1044387" y="5717969"/>
            <a:ext cx="326478" cy="331353"/>
          </a:xfrm>
          <a:prstGeom prst="rect">
            <a:avLst/>
          </a:prstGeom>
          <a:ln w="0">
            <a:noFill/>
          </a:ln>
        </p:spPr>
      </p:pic>
      <p:pic>
        <p:nvPicPr>
          <p:cNvPr id="8" name="Graphique 7" descr="Horloge">
            <a:extLst>
              <a:ext uri="{FF2B5EF4-FFF2-40B4-BE49-F238E27FC236}">
                <a16:creationId xmlns:a16="http://schemas.microsoft.com/office/drawing/2014/main" id="{C67A84CA-0AFB-48A3-AB5A-BCB335BD581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74817" y="3541419"/>
            <a:ext cx="415590" cy="415590"/>
          </a:xfrm>
          <a:prstGeom prst="rect">
            <a:avLst/>
          </a:prstGeom>
        </p:spPr>
      </p:pic>
      <p:pic>
        <p:nvPicPr>
          <p:cNvPr id="10" name="Graphique 9" descr="Microscope">
            <a:extLst>
              <a:ext uri="{FF2B5EF4-FFF2-40B4-BE49-F238E27FC236}">
                <a16:creationId xmlns:a16="http://schemas.microsoft.com/office/drawing/2014/main" id="{9B4736BD-0F3F-421F-80AA-EE0C9CC61C24}"/>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37992" y="4433466"/>
            <a:ext cx="317226" cy="317226"/>
          </a:xfrm>
          <a:prstGeom prst="rect">
            <a:avLst/>
          </a:prstGeom>
        </p:spPr>
      </p:pic>
      <p:pic>
        <p:nvPicPr>
          <p:cNvPr id="12" name="Graphique 11" descr="Document">
            <a:extLst>
              <a:ext uri="{FF2B5EF4-FFF2-40B4-BE49-F238E27FC236}">
                <a16:creationId xmlns:a16="http://schemas.microsoft.com/office/drawing/2014/main" id="{66910FF0-7937-4150-932E-50E58E65A3E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14417" y="3957009"/>
            <a:ext cx="390977" cy="390977"/>
          </a:xfrm>
          <a:prstGeom prst="rect">
            <a:avLst/>
          </a:prstGeom>
        </p:spPr>
      </p:pic>
      <p:pic>
        <p:nvPicPr>
          <p:cNvPr id="3" name="Image 2">
            <a:extLst>
              <a:ext uri="{FF2B5EF4-FFF2-40B4-BE49-F238E27FC236}">
                <a16:creationId xmlns:a16="http://schemas.microsoft.com/office/drawing/2014/main" id="{8340EB76-8666-4D27-B6D4-0F9E42F95F9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753528" y="760310"/>
            <a:ext cx="10195279" cy="583095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2425342" y="187953"/>
            <a:ext cx="10515240" cy="1325160"/>
          </a:xfrm>
          <a:prstGeom prst="rect">
            <a:avLst/>
          </a:prstGeom>
          <a:noFill/>
          <a:ln w="0">
            <a:noFill/>
          </a:ln>
        </p:spPr>
        <p:txBody>
          <a:bodyPr anchor="ctr">
            <a:normAutofit/>
          </a:bodyPr>
          <a:lstStyle/>
          <a:p>
            <a:pPr indent="0">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Dossier de candidature process</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graphicFrame>
        <p:nvGraphicFramePr>
          <p:cNvPr id="5" name="Espace réservé du contenu 4">
            <a:extLst>
              <a:ext uri="{FF2B5EF4-FFF2-40B4-BE49-F238E27FC236}">
                <a16:creationId xmlns:a16="http://schemas.microsoft.com/office/drawing/2014/main" id="{2F8DA6A6-B80D-48E2-BCAB-3FA5960CC722}"/>
              </a:ext>
            </a:extLst>
          </p:cNvPr>
          <p:cNvGraphicFramePr>
            <a:graphicFrameLocks noGrp="1"/>
          </p:cNvGraphicFramePr>
          <p:nvPr>
            <p:ph/>
            <p:extLst>
              <p:ext uri="{D42A27DB-BD31-4B8C-83A1-F6EECF244321}">
                <p14:modId xmlns:p14="http://schemas.microsoft.com/office/powerpoint/2010/main" val="3989452018"/>
              </p:ext>
            </p:extLst>
          </p:nvPr>
        </p:nvGraphicFramePr>
        <p:xfrm>
          <a:off x="253317" y="1039215"/>
          <a:ext cx="11511579" cy="5171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3" name="Image 10"/>
          <p:cNvPicPr/>
          <p:nvPr/>
        </p:nvPicPr>
        <p:blipFill>
          <a:blip r:embed="rId8"/>
          <a:stretch/>
        </p:blipFill>
        <p:spPr>
          <a:xfrm>
            <a:off x="0" y="0"/>
            <a:ext cx="2268720" cy="842760"/>
          </a:xfrm>
          <a:prstGeom prst="rect">
            <a:avLst/>
          </a:prstGeom>
          <a:ln w="0">
            <a:noFill/>
          </a:ln>
        </p:spPr>
      </p:pic>
      <p:pic>
        <p:nvPicPr>
          <p:cNvPr id="4" name="Image 3">
            <a:extLst>
              <a:ext uri="{FF2B5EF4-FFF2-40B4-BE49-F238E27FC236}">
                <a16:creationId xmlns:a16="http://schemas.microsoft.com/office/drawing/2014/main" id="{26B293FC-0250-4A52-B844-4BEB92BF2553}"/>
              </a:ext>
            </a:extLst>
          </p:cNvPr>
          <p:cNvPicPr>
            <a:picLocks noChangeAspect="1"/>
          </p:cNvPicPr>
          <p:nvPr/>
        </p:nvPicPr>
        <p:blipFill>
          <a:blip r:embed="rId9"/>
          <a:stretch>
            <a:fillRect/>
          </a:stretch>
        </p:blipFill>
        <p:spPr>
          <a:xfrm>
            <a:off x="8303489" y="300787"/>
            <a:ext cx="664873" cy="640064"/>
          </a:xfrm>
          <a:prstGeom prst="rect">
            <a:avLst/>
          </a:prstGeom>
        </p:spPr>
      </p:pic>
      <p:pic>
        <p:nvPicPr>
          <p:cNvPr id="2" name="Image 1">
            <a:extLst>
              <a:ext uri="{FF2B5EF4-FFF2-40B4-BE49-F238E27FC236}">
                <a16:creationId xmlns:a16="http://schemas.microsoft.com/office/drawing/2014/main" id="{8D15F353-8886-4A50-9F61-E2B4FEA6BE40}"/>
              </a:ext>
            </a:extLst>
          </p:cNvPr>
          <p:cNvPicPr>
            <a:picLocks noChangeAspect="1"/>
          </p:cNvPicPr>
          <p:nvPr/>
        </p:nvPicPr>
        <p:blipFill>
          <a:blip r:embed="rId10"/>
          <a:stretch>
            <a:fillRect/>
          </a:stretch>
        </p:blipFill>
        <p:spPr>
          <a:xfrm>
            <a:off x="8303489" y="326060"/>
            <a:ext cx="731583" cy="737680"/>
          </a:xfrm>
          <a:prstGeom prst="rect">
            <a:avLst/>
          </a:prstGeom>
        </p:spPr>
      </p:pic>
      <p:sp>
        <p:nvSpPr>
          <p:cNvPr id="6" name="ZoneTexte 5">
            <a:extLst>
              <a:ext uri="{FF2B5EF4-FFF2-40B4-BE49-F238E27FC236}">
                <a16:creationId xmlns:a16="http://schemas.microsoft.com/office/drawing/2014/main" id="{50479304-EA70-4115-AD52-A342CB20A3E6}"/>
              </a:ext>
            </a:extLst>
          </p:cNvPr>
          <p:cNvSpPr txBox="1"/>
          <p:nvPr/>
        </p:nvSpPr>
        <p:spPr>
          <a:xfrm>
            <a:off x="216285" y="2134573"/>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2</a:t>
            </a:r>
          </a:p>
        </p:txBody>
      </p:sp>
      <p:sp>
        <p:nvSpPr>
          <p:cNvPr id="15" name="ZoneTexte 14">
            <a:extLst>
              <a:ext uri="{FF2B5EF4-FFF2-40B4-BE49-F238E27FC236}">
                <a16:creationId xmlns:a16="http://schemas.microsoft.com/office/drawing/2014/main" id="{47023758-C45E-456A-AD8F-D9EB4251A4A2}"/>
              </a:ext>
            </a:extLst>
          </p:cNvPr>
          <p:cNvSpPr txBox="1"/>
          <p:nvPr/>
        </p:nvSpPr>
        <p:spPr>
          <a:xfrm>
            <a:off x="216284" y="2876400"/>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3</a:t>
            </a:r>
          </a:p>
        </p:txBody>
      </p:sp>
      <p:sp>
        <p:nvSpPr>
          <p:cNvPr id="16" name="ZoneTexte 15">
            <a:extLst>
              <a:ext uri="{FF2B5EF4-FFF2-40B4-BE49-F238E27FC236}">
                <a16:creationId xmlns:a16="http://schemas.microsoft.com/office/drawing/2014/main" id="{D8E16AF2-8A27-43D2-BFE3-36C554F52BA2}"/>
              </a:ext>
            </a:extLst>
          </p:cNvPr>
          <p:cNvSpPr txBox="1"/>
          <p:nvPr/>
        </p:nvSpPr>
        <p:spPr>
          <a:xfrm>
            <a:off x="226575" y="3693053"/>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4</a:t>
            </a:r>
          </a:p>
        </p:txBody>
      </p:sp>
      <p:sp>
        <p:nvSpPr>
          <p:cNvPr id="21" name="ZoneTexte 20">
            <a:extLst>
              <a:ext uri="{FF2B5EF4-FFF2-40B4-BE49-F238E27FC236}">
                <a16:creationId xmlns:a16="http://schemas.microsoft.com/office/drawing/2014/main" id="{6B293952-AB8C-4497-AA1E-9E05A0CF3126}"/>
              </a:ext>
            </a:extLst>
          </p:cNvPr>
          <p:cNvSpPr txBox="1"/>
          <p:nvPr/>
        </p:nvSpPr>
        <p:spPr>
          <a:xfrm>
            <a:off x="226575" y="4526821"/>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5</a:t>
            </a:r>
          </a:p>
        </p:txBody>
      </p:sp>
      <p:sp>
        <p:nvSpPr>
          <p:cNvPr id="22" name="ZoneTexte 21">
            <a:extLst>
              <a:ext uri="{FF2B5EF4-FFF2-40B4-BE49-F238E27FC236}">
                <a16:creationId xmlns:a16="http://schemas.microsoft.com/office/drawing/2014/main" id="{9AACFB6B-A6D1-4BD8-8DAD-487768817B6A}"/>
              </a:ext>
            </a:extLst>
          </p:cNvPr>
          <p:cNvSpPr txBox="1"/>
          <p:nvPr/>
        </p:nvSpPr>
        <p:spPr>
          <a:xfrm>
            <a:off x="177896" y="5627416"/>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6</a:t>
            </a:r>
          </a:p>
        </p:txBody>
      </p:sp>
      <p:sp>
        <p:nvSpPr>
          <p:cNvPr id="24" name="ZoneTexte 23">
            <a:extLst>
              <a:ext uri="{FF2B5EF4-FFF2-40B4-BE49-F238E27FC236}">
                <a16:creationId xmlns:a16="http://schemas.microsoft.com/office/drawing/2014/main" id="{5ED47EF5-A02A-4816-B1E9-62E8592DED06}"/>
              </a:ext>
            </a:extLst>
          </p:cNvPr>
          <p:cNvSpPr txBox="1"/>
          <p:nvPr/>
        </p:nvSpPr>
        <p:spPr>
          <a:xfrm>
            <a:off x="216286" y="1350167"/>
            <a:ext cx="718127" cy="276999"/>
          </a:xfrm>
          <a:prstGeom prst="rect">
            <a:avLst/>
          </a:prstGeom>
          <a:noFill/>
        </p:spPr>
        <p:txBody>
          <a:bodyPr wrap="square" rtlCol="0">
            <a:spAutoFit/>
          </a:bodyPr>
          <a:lstStyle/>
          <a:p>
            <a:pPr lvl="0"/>
            <a:r>
              <a:rPr lang="fr-FR" sz="1200" b="1" dirty="0">
                <a:latin typeface="Source Sans Pro" panose="020B0503030403020204" pitchFamily="34" charset="0"/>
                <a:ea typeface="Source Sans Pro" panose="020B0503030403020204" pitchFamily="34" charset="0"/>
              </a:rPr>
              <a:t>Etape 1</a:t>
            </a:r>
          </a:p>
        </p:txBody>
      </p:sp>
      <p:sp>
        <p:nvSpPr>
          <p:cNvPr id="3" name="Rectangle 2">
            <a:extLst>
              <a:ext uri="{FF2B5EF4-FFF2-40B4-BE49-F238E27FC236}">
                <a16:creationId xmlns:a16="http://schemas.microsoft.com/office/drawing/2014/main" id="{B21EAC57-AA97-4E6C-A9EE-168A34573BC8}"/>
              </a:ext>
            </a:extLst>
          </p:cNvPr>
          <p:cNvSpPr/>
          <p:nvPr/>
        </p:nvSpPr>
        <p:spPr>
          <a:xfrm>
            <a:off x="777142" y="6100870"/>
            <a:ext cx="11063175" cy="535531"/>
          </a:xfrm>
          <a:prstGeom prst="rect">
            <a:avLst/>
          </a:prstGeom>
        </p:spPr>
        <p:txBody>
          <a:bodyPr wrap="square">
            <a:spAutoFit/>
          </a:bodyPr>
          <a:lstStyle/>
          <a:p>
            <a:pPr indent="0" algn="just">
              <a:lnSpc>
                <a:spcPct val="90000"/>
              </a:lnSpc>
              <a:spcBef>
                <a:spcPts val="1001"/>
              </a:spcBef>
              <a:buNone/>
              <a:tabLst>
                <a:tab pos="0" algn="l"/>
              </a:tabLst>
            </a:pPr>
            <a:r>
              <a:rPr lang="fr-FR" sz="1600" b="1" u="sng" spc="-1" dirty="0">
                <a:solidFill>
                  <a:schemeClr val="accent1"/>
                </a:solidFill>
                <a:latin typeface="Source Sans Pro" panose="020B0503030403020204" pitchFamily="34" charset="0"/>
                <a:ea typeface="Source Sans Pro" panose="020B0503030403020204" pitchFamily="34" charset="0"/>
              </a:rPr>
              <a:t>Information importante </a:t>
            </a:r>
            <a:r>
              <a:rPr lang="fr-FR" sz="1600" spc="-1" dirty="0">
                <a:solidFill>
                  <a:srgbClr val="000000"/>
                </a:solidFill>
                <a:latin typeface="Source Sans Pro" panose="020B0503030403020204" pitchFamily="34" charset="0"/>
                <a:ea typeface="Source Sans Pro" panose="020B0503030403020204" pitchFamily="34" charset="0"/>
              </a:rPr>
              <a:t>: </a:t>
            </a:r>
            <a:r>
              <a:rPr lang="fr-FR" sz="1600" spc="-1" dirty="0">
                <a:solidFill>
                  <a:schemeClr val="accent2"/>
                </a:solidFill>
                <a:latin typeface="Source Sans Pro" panose="020B0503030403020204" pitchFamily="34" charset="0"/>
                <a:ea typeface="Source Sans Pro" panose="020B0503030403020204" pitchFamily="34" charset="0"/>
              </a:rPr>
              <a:t>le lien de connexion OSE n’est actif qu’après la validation du formulaire </a:t>
            </a:r>
            <a:r>
              <a:rPr lang="fr-FR" sz="1600" spc="-1" dirty="0" err="1">
                <a:solidFill>
                  <a:schemeClr val="accent2"/>
                </a:solidFill>
                <a:latin typeface="Source Sans Pro" panose="020B0503030403020204" pitchFamily="34" charset="0"/>
                <a:ea typeface="Source Sans Pro" panose="020B0503030403020204" pitchFamily="34" charset="0"/>
              </a:rPr>
              <a:t>Ksup</a:t>
            </a:r>
            <a:r>
              <a:rPr lang="fr-FR" sz="1600" spc="-1" dirty="0">
                <a:solidFill>
                  <a:schemeClr val="accent2"/>
                </a:solidFill>
                <a:latin typeface="Source Sans Pro" panose="020B0503030403020204" pitchFamily="34" charset="0"/>
                <a:ea typeface="Source Sans Pro" panose="020B0503030403020204" pitchFamily="34" charset="0"/>
              </a:rPr>
              <a:t> et la création d’un compte universitaire.</a:t>
            </a:r>
          </a:p>
        </p:txBody>
      </p:sp>
      <p:pic>
        <p:nvPicPr>
          <p:cNvPr id="12" name="Graphique 11" descr="Document">
            <a:extLst>
              <a:ext uri="{FF2B5EF4-FFF2-40B4-BE49-F238E27FC236}">
                <a16:creationId xmlns:a16="http://schemas.microsoft.com/office/drawing/2014/main" id="{59C825F7-9BA5-44F2-AFD0-7A4FA9FD343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466281" y="3555122"/>
            <a:ext cx="335646" cy="335646"/>
          </a:xfrm>
          <a:prstGeom prst="rect">
            <a:avLst/>
          </a:prstGeom>
        </p:spPr>
      </p:pic>
      <p:pic>
        <p:nvPicPr>
          <p:cNvPr id="25" name="Image 3">
            <a:extLst>
              <a:ext uri="{FF2B5EF4-FFF2-40B4-BE49-F238E27FC236}">
                <a16:creationId xmlns:a16="http://schemas.microsoft.com/office/drawing/2014/main" id="{345DD797-D065-44A9-845D-10CBCDE8DA1F}"/>
              </a:ext>
            </a:extLst>
          </p:cNvPr>
          <p:cNvPicPr/>
          <p:nvPr/>
        </p:nvPicPr>
        <p:blipFill>
          <a:blip r:embed="rId13"/>
          <a:stretch/>
        </p:blipFill>
        <p:spPr>
          <a:xfrm>
            <a:off x="11213082" y="5515014"/>
            <a:ext cx="539009" cy="335861"/>
          </a:xfrm>
          <a:prstGeom prst="rect">
            <a:avLst/>
          </a:prstGeom>
          <a:ln w="0">
            <a:noFill/>
          </a:ln>
        </p:spPr>
      </p:pic>
      <p:pic>
        <p:nvPicPr>
          <p:cNvPr id="26" name="Image 25">
            <a:extLst>
              <a:ext uri="{FF2B5EF4-FFF2-40B4-BE49-F238E27FC236}">
                <a16:creationId xmlns:a16="http://schemas.microsoft.com/office/drawing/2014/main" id="{51E4130B-86FC-4381-9262-339EE4619C99}"/>
              </a:ext>
            </a:extLst>
          </p:cNvPr>
          <p:cNvPicPr>
            <a:picLocks noChangeAspect="1"/>
          </p:cNvPicPr>
          <p:nvPr/>
        </p:nvPicPr>
        <p:blipFill>
          <a:blip r:embed="rId14" cstate="print">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11337311" y="4438904"/>
            <a:ext cx="427585" cy="427585"/>
          </a:xfrm>
          <a:prstGeom prst="rect">
            <a:avLst/>
          </a:prstGeom>
        </p:spPr>
      </p:pic>
      <p:pic>
        <p:nvPicPr>
          <p:cNvPr id="27" name="Image 7">
            <a:extLst>
              <a:ext uri="{FF2B5EF4-FFF2-40B4-BE49-F238E27FC236}">
                <a16:creationId xmlns:a16="http://schemas.microsoft.com/office/drawing/2014/main" id="{522C4216-6974-4A55-B6D9-4C4465014337}"/>
              </a:ext>
            </a:extLst>
          </p:cNvPr>
          <p:cNvPicPr/>
          <p:nvPr/>
        </p:nvPicPr>
        <p:blipFill>
          <a:blip r:embed="rId8"/>
          <a:stretch/>
        </p:blipFill>
        <p:spPr>
          <a:xfrm>
            <a:off x="10415295" y="1241417"/>
            <a:ext cx="1257052" cy="427585"/>
          </a:xfrm>
          <a:prstGeom prst="rect">
            <a:avLst/>
          </a:prstGeom>
          <a:ln w="0">
            <a:noFill/>
          </a:ln>
        </p:spPr>
      </p:pic>
      <p:pic>
        <p:nvPicPr>
          <p:cNvPr id="28" name="Image 9">
            <a:extLst>
              <a:ext uri="{FF2B5EF4-FFF2-40B4-BE49-F238E27FC236}">
                <a16:creationId xmlns:a16="http://schemas.microsoft.com/office/drawing/2014/main" id="{56882B1C-4B21-421D-8091-1C2AFB6D585A}"/>
              </a:ext>
            </a:extLst>
          </p:cNvPr>
          <p:cNvPicPr/>
          <p:nvPr/>
        </p:nvPicPr>
        <p:blipFill>
          <a:blip r:embed="rId16"/>
          <a:stretch/>
        </p:blipFill>
        <p:spPr>
          <a:xfrm>
            <a:off x="11133339" y="2635659"/>
            <a:ext cx="539008" cy="403847"/>
          </a:xfrm>
          <a:prstGeom prst="rect">
            <a:avLst/>
          </a:prstGeom>
          <a:ln w="0">
            <a:noFill/>
          </a:ln>
        </p:spPr>
      </p:pic>
      <p:pic>
        <p:nvPicPr>
          <p:cNvPr id="17" name="Graphique 16" descr="Centre d’appels">
            <a:extLst>
              <a:ext uri="{FF2B5EF4-FFF2-40B4-BE49-F238E27FC236}">
                <a16:creationId xmlns:a16="http://schemas.microsoft.com/office/drawing/2014/main" id="{21C2ACD3-63AA-4C6F-897F-AA169851597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78739" y="1916079"/>
            <a:ext cx="403847" cy="403847"/>
          </a:xfrm>
          <a:prstGeom prst="rect">
            <a:avLst/>
          </a:prstGeom>
        </p:spPr>
      </p:pic>
    </p:spTree>
    <p:extLst>
      <p:ext uri="{BB962C8B-B14F-4D97-AF65-F5344CB8AC3E}">
        <p14:creationId xmlns:p14="http://schemas.microsoft.com/office/powerpoint/2010/main" val="4083316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272096" y="1909584"/>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renseigne le formulaire </a:t>
            </a:r>
            <a:r>
              <a:rPr lang="fr-FR" sz="2900" b="1" spc="-1" dirty="0" err="1">
                <a:solidFill>
                  <a:srgbClr val="000000"/>
                </a:solidFill>
                <a:latin typeface="Source Sans Pro" panose="020B0503030403020204" pitchFamily="34" charset="0"/>
                <a:ea typeface="Source Sans Pro" panose="020B0503030403020204" pitchFamily="34" charset="0"/>
              </a:rPr>
              <a:t>Ksup</a:t>
            </a:r>
            <a:r>
              <a:rPr lang="fr-FR" sz="2900" b="1" spc="-1" dirty="0">
                <a:solidFill>
                  <a:srgbClr val="000000"/>
                </a:solidFill>
                <a:latin typeface="Source Sans Pro" panose="020B0503030403020204" pitchFamily="34" charset="0"/>
                <a:ea typeface="Source Sans Pro" panose="020B0503030403020204" pitchFamily="34" charset="0"/>
              </a:rPr>
              <a:t> pour accéder à mon dossier dématérialisé</a:t>
            </a:r>
          </a:p>
        </p:txBody>
      </p:sp>
    </p:spTree>
    <p:extLst>
      <p:ext uri="{BB962C8B-B14F-4D97-AF65-F5344CB8AC3E}">
        <p14:creationId xmlns:p14="http://schemas.microsoft.com/office/powerpoint/2010/main" val="2644139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39B18ECA-E542-4266-8DC2-CAB898D59FEA}"/>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br>
              <a:rPr lang="fr-FR" sz="2700" dirty="0"/>
            </a:br>
            <a:br>
              <a:rPr lang="fr-FR" sz="2700" dirty="0"/>
            </a:br>
            <a:r>
              <a:rPr lang="fr-FR" sz="3600" b="1" spc="-1" dirty="0">
                <a:solidFill>
                  <a:srgbClr val="FFFFFF"/>
                </a:solidFill>
                <a:latin typeface="Source Sans Pro" panose="020B0503030403020204" pitchFamily="34" charset="0"/>
                <a:ea typeface="Source Sans Pro" panose="020B0503030403020204" pitchFamily="34" charset="0"/>
              </a:rPr>
              <a:t>Je renseigne le formulaire </a:t>
            </a:r>
            <a:r>
              <a:rPr lang="fr-FR" sz="3600" b="1" spc="-1" dirty="0" err="1">
                <a:solidFill>
                  <a:srgbClr val="FFFFFF"/>
                </a:solidFill>
                <a:latin typeface="Source Sans Pro" panose="020B0503030403020204" pitchFamily="34" charset="0"/>
                <a:ea typeface="Source Sans Pro" panose="020B0503030403020204" pitchFamily="34" charset="0"/>
              </a:rPr>
              <a:t>ksup</a:t>
            </a:r>
            <a:r>
              <a:rPr lang="fr-FR" sz="3600" b="1" spc="-1" dirty="0">
                <a:solidFill>
                  <a:srgbClr val="FFFFFF"/>
                </a:solidFill>
                <a:latin typeface="Source Sans Pro" panose="020B0503030403020204" pitchFamily="34" charset="0"/>
                <a:ea typeface="Source Sans Pro" panose="020B0503030403020204" pitchFamily="34" charset="0"/>
              </a:rPr>
              <a:t> pour accéder à mon dossier dématérialisé</a:t>
            </a:r>
            <a:br>
              <a:rPr lang="fr-FR" sz="3600" dirty="0"/>
            </a:br>
            <a:br>
              <a:rPr sz="4400" dirty="0"/>
            </a:br>
            <a:endParaRPr lang="fr-FR" sz="2700" b="0" strike="noStrike" spc="-1" dirty="0">
              <a:solidFill>
                <a:srgbClr val="000000"/>
              </a:solidFill>
              <a:latin typeface="Calibri"/>
            </a:endParaRPr>
          </a:p>
        </p:txBody>
      </p:sp>
      <p:pic>
        <p:nvPicPr>
          <p:cNvPr id="5" name="Image 3">
            <a:extLst>
              <a:ext uri="{FF2B5EF4-FFF2-40B4-BE49-F238E27FC236}">
                <a16:creationId xmlns:a16="http://schemas.microsoft.com/office/drawing/2014/main" id="{DF1B7F11-0CF3-4912-B1CD-33499DDF5BAE}"/>
              </a:ext>
            </a:extLst>
          </p:cNvPr>
          <p:cNvPicPr/>
          <p:nvPr/>
        </p:nvPicPr>
        <p:blipFill>
          <a:blip r:embed="rId3"/>
          <a:stretch/>
        </p:blipFill>
        <p:spPr>
          <a:xfrm>
            <a:off x="0" y="0"/>
            <a:ext cx="2255760" cy="837720"/>
          </a:xfrm>
          <a:prstGeom prst="rect">
            <a:avLst/>
          </a:prstGeom>
          <a:ln w="0">
            <a:noFill/>
          </a:ln>
        </p:spPr>
      </p:pic>
      <p:sp>
        <p:nvSpPr>
          <p:cNvPr id="6" name="AutoShape 2" descr="data:image/png;filename=qv2WfBPOve6fNvKr.png;base64,iVBORw0KGgoAAAANSUhEUgAABDcAAAGDCAYAAAA/LvsTAAAgAElEQVR4XuydBbiUVRPHZ5EWEAQUKVERkTKxQEHUT5FukEbpRukU6e6QTqVFKUGQLukSlS4BERCQ5vrNnN1377t7t/fd/r8+PMLdEzO/c3bvPf87M8dUcsbm/wgPCIAACIAACIAACIAACIAACIAACIAACEQoAVMpiBsRunQwGwRAAARAAARAAARAAARAAARAAARAQAiYSs1E5Aa2AgiAAAiAAAiAAAiAAAiAAAiAAAiAQOQSMJWGuBG5qwfLQQAEQAAEQAAEQAAEQAAEQAAEQAAEyFRm5hbU3MBGAIGYIyBve1PMeQ2HQQAEQAAEwplAtH5vila/wnkvwTYQAIHIIWDcZ6Sp7CyIG5Gz8LAUBEAABEAABEAABEAABEAABEAABEDAnoCpHMQN7AoQAAEQAAEQAAEQAAEQAAEQAAEQAIEIJmAqNxuRGxG8fjAdBEAABEAABEAABEAABEAABEAABGKegKk8xI2Y3wQAAAIgAAIgAAIgAAIgAAIgAAIgAAKRTMBUYfZWFBSN5BWE7SAAAiAAAlFCwLiCWlECBG5EDQHs7ahZSjgCAh4RwHveI0xo5CUB9/vKVPEbiBteUkVzEAABEAABEAABEAABEAABEAABEACBMCJgqgRxI4yWA6aAAAiAAAiAAAiAAAiAAAiAAAiAAAh4S8BU+VtEbngLDe3Dm4D7gKXwth/W+U4gXNc+XO3ynTR6+ksAe8JfgrHdH/snttcf3oMACIAACDgmAHEDOwMEQAAEQAAEQAAEQAAEQAAEQAAEQCCiCZiqztmGgqIRvYRhZDx+lRRGixElphixp4wYQ3AaNU6ULA3cAAEQAAEQCDMC+D4VZgsCc0AABIJNAOJGsIljPhAAARAAARAAARAAARAAARAAARAAAUMJmKohcsNQoBgMBEAABEAABEAABEAABEAABEAABEAguARMn8zdjrSU4DLHbBFM4L+4ODIlShTBHsSS6aGKzw3VvLG0trHoK/ZVLK46fAYBEAAB1wTC9XtDuNqF/RTtBEzVIW74v8b//Uf/8R+3j4nIZNIdjD3tJwPb99VP5uk4rsZwazyXHPgvzlx3QPd4dNC3s8+jPh7YE8wm4rvN2gVzcswFAiAAAiAAAiAAAiAAAiAAAiDgkoCpxjxEbmCPgICnBI5vWEHpn85NabLkELVH1CpPu6JdrBPALzFifQfAfxAAARAAARAAARAAgQASMNWEuOE7Xsvh9vyBnXR25wYyJU5MFOcggoPPv5LO8HCGTJT74yrWQ/GlPw7QiU2rKFGSJI77iWWJTBR3/z5lfC4/PfnGe7a2Wua/euooHf35BzI99FCCyArVgcf4j8fI8Gw+evKt930+lJ/dvZmunj5KiRI9RHFxDyhF2vT09DsfO+dnse/y8d/oz/3bOZ3jIQlAoaeLlqRkqdL4zj0EPa+eOkK7Z4+hMzs30ke9J1HGXPlVJAuiOUKwGJgSBEAABEAABEAABEAABEAABOwImGrNR+SGr7tCq7+wd+4Ekj/unjSZs1PZEfOt4sKNi3/SombllPDh7kmaMhWVHbmAkqdJa27KEQPa/Cc2raT1Q7u4G4JysLDxTps+1n5uO1gaaIf4dYM60Mmta2y6fdB9ND2Rv6DDg75m38HFM2jnjJHWfqWHfENpsz8T/uKARZz558wJWtKuJj24e0fV2/i47xRK/8zzPotEnnJHOxAAARAAgQAQQBRVAKBiyJgggPdOTCxzUJzEXgoK5licxFR7/i8eFIswHk2k7GlXdmqH/gPfTaNd34y1RjTY09IiHdI/lZtK9JuqXtYO/vsXTuW+Y+ihxEnU17h6RwLY0v/BvbuUt3QNerVWS6sooM1/attaWjukg5rf0Rja/Dk5YuKtxl28FxUsh/xNo7+ko+uXq3nkiXtwn9JmfZpKDpiuokbsoxg0+w4vn0vbpw4x92NRptSAGfRI1qfCXhzQ7P/r9/20rFM9SvRQYhWxUoLFjQw583rPUa0t0liM/zTBiCAAAiAAAiAAAiAQ2wRC81OmnFxM+Ok2treewd77t5NNdUIkbhhMISTDaQLFPhEoZo/mwy+nazx4kMAW+W2/tE3/9PN8sJ9uft1SgPTe7Zu0qGUlunXlb3XudRTFoYkGiZOnoHLD51HKRzOq/lLEVMaWaIqfB7VXf1eFTe2Km2p25Xy3JBVu2t3nyI0NI7vT0XXLzId8FjbELhEACtZuRXlLVU9w2Nf4/LrsW9o2ebCyT/qUHjybRZGnnIoDGgOT1LOw1LSwFjN1VxTVRfFSNa6uvzamowKn8pqyn+29dOQgLe38qfrolq+X6DPZVtxwYZN1Dl98sewkKw+7W1ocjR2SNwImBQEQAAEQAAEQAAEQAAEQAIEQEzDVXRCayI0Q+23I9HpxY+csD8QNTmUorYkbSt8wH54PLJ5Jv0wfbhZHtBQVTaCwHO5V9AULCvk4eqNgbXP0hjzS/4SIGwPdixvPirjRzHdxY/0Is7ghcyZ/JJ2KJrl3619SKTNDv6WU6TKYuWqChOXa1ENLbcWNMkMcixue1rDwtJ11kT0p/OmizdUzx1mAqmwWj9incsPnKnHG5WO3fs7auvTFgU2SGiPPQ0mT2QyJK2oNeUtjEBAAARAAARAAARAAARAAgQglYKoHccPnpbPW3ODIDU/EjQx24oaamA+w9+7cokWtq9K/f12Ij94QgUAXgaFFbyRJkZLK8+FaojdE7JAoChE31ngobrztp7hxhMUNeZ7I9yqlzpSVfv/pO/XvnEVL0DvNe9hEY2h8RNzYqovcKOtA3NAO+dLn1I71dHrnJvrn7Emuc3FbjZ8sdVp6PHcByvHme2Zhwf7gb/n3hV/30PHNP1EiSfNhPs9/XJnSZMrGRVnv0ZG1S+nUL+vp5pVLakwpiJrt1bcpV7FSqr02pkTf7Fs0lW5fu6r43rx8kY5tXGkWbXiepwt/qIQcFd3B/079WGbKW7KadR/pBQuxR+b8i6M/7t++pdokYTHoMS5ImuPNYpT+qefc7r+ze7ao+UVkuXP9mmqfNFVqSpXxCcrywuv05OtFuRZLOrfjoAEIgAAIgAAIgAAIgAAIgAAIRCsB06cLd4Sk5kawgLrO2vEvp8cqbiyYQjs8iNwQcaPMwBk2rmsH4V9XzKPNX/ePj97Qp5ZYDtVaekl+jt54rU4rdWCXQ/mJLWto9cB2btNSnuVD/Dt+iBvrhncjJW6wPelYYPig01Ba3K4W3f33urql5eOvxlGmPC/H1wSxRG4cFHFj0iBrWko5ETeyPZ2gdsiZXZtp+4wRdOXkEafbQyIWXq7SgAqUq20jcGhrceD7WbRt6lBr/1J9J9MjmZ+klX1a08Xf9jkcV4SG99oNMKf78CMRKXMalqJbVzlVyIPn0SefpXJDv1EttfW8cek8bZ04kE5uX+d0BFnP3P+roNbyoSRJLe3i9+S9m//SupE96OS2n11aIXYXKF+H8spNPHhAIGwJ+Pd5G7ZuwTAQsCMQyJ87Ag87EO9T+zEDMUfgyWAGEIhlAka8a40YI5bXwDPfQdn0WZSLG55tBN9a6cWNXzwUN8raiRuWEzHdv3ObFrapRtcunGXtQGo7WDQnXXqDVq5HojcqjuDaG5IGwm2PeyhuSISCP+LGWk3cYKMlWqHKuO/pwJJvVFSG2JGBoxBK95/GIgZbKvU4dOLGFp24Ud4iblgjU7iviCZrOe1FvqbV8pD/S4SCpGIIH3m01978rK06zFsjPiwpPodYJDILKVxclccq3m0k7ZrzNf15cJd5kXURMSIucEMlEmXK8xJ9/OU4JS6JuPFN/RIcuXHFo42RjoWaChxNo0V+XD19jJZ/2Yz+5YgPZ3VYZGDttWyvFKYPOgyyFlzVuKzq9zmd5KgPEbDERkePiCJirzw5i3xMb9VvR0lTPGxNDfLIATQCARAAARAAARAAARAAARAAgQgnYKq/KDwiNyJRZ9IO73s4cuOXme5rbkjkRrlBtpEbsn+0A/rvPy+hdSN6eFR7o0DZmvQ6196QR9JSVvV3H7kh4kaR5t7X3Ihj4SARiwAibvyx1pyWkuaJbFRx+BwVjbHo8xp0+dRRdbgv1KA95SleyaYmyAGO3NgyMT5yo/zQ2SSCgKR/yAH/0tFfaXGHelJNVQkScnOMRGbkeKMopUybQR3eL/KNJdunjySJiJBH6nxUGfsdJUuVRv3bKqQsm0ubJwxQIshDSZNyKssLdHbvNnqKU0Dk8J8qw+MqLeX45tUkvKWd3PQi4sG7rXtRznc+Un+X1+7cuK78++fsCTq86jtrzY18JarSwzyO9qR8NAP3K25NMfqubW2VQqIJDzk4bUReT/14ZtXlMkemHFw6hy4dO0yJORLlPos3L1X6lF79pLE11ejM7i20vGdz6xhi/3Pvl2Ue6VUbGeMPFoT+PLBTMdREmvfa9qOn+cpfr+uSRPgHGcyPTQKR+H0jNlcKXoMACEQjAXwGR+OqwicQCD0Bfz5bTA0W7YzqtJRALo9e3Ng+c5Tb21JE3Cg/aKZjk/hQL4fW+a2q0tVzJ83RG+p2D2e1N1KwuDBPHdaPcY2JnzyouSHiRlGpi2GJqPCUjXZQ/lmJG0tVt0eeyE4VOAJDbnCRg/iyns2UUJAsdRqqxHal4IKjUhxVDt4ibmzmFA3ttpQKnMIh4oZ2I8nCNp8ocUTqW0j7DzndRWpJ2D/n+CC/tHsjq5jxUZfhlJ2jHvS3nhxcNoc2sbihDvz8iIAiQtAbfKOL/SNrJsKUiBBx9+9TtlcK0UedhyWo5yHCynft61hviakyeqFKddE/1r3A9Ve2zxhpFSVeq9mcXuSUEftHIlGWdm9MF3hsKRYrNlQetYAeTv+Yarp12jDav3iW+rvUGindZ5LD5dr3/UzaOsWchvMWR7Pk+agSj5cIkRuebu6Yb+fPt4+YhwcAhhDAHjQEIwYBARAAARAAARAgU8PvYlTcMODnKe1Au3v+FPJE3Mgo4sZgx+KGJiAc2fAjrR7cyXntDd602s0pBUpXpzfrtaGjm1axuNHBbc2N50TcaKETNzxkYBU3hnWj363iRjaqNGKuirIQAUbmFzvkyc0RBkWadbXWBDmw5FvapBM3Kg4zixvyPLh7l3bNn8RFRDdwJMNv9GKFOvQ6CwISraFd0aqiK/jAfuufyzS7fkl6wJEVEuFRmKNE8kqUiOWGGWlzgCMilLhhSeWQ2iCVRs61XOPKDqvrduUKXRPf9HKTvmlUlm5fv6psSfN4Fqo8cp4SGmTMuAf3uF1iOrNnKy3/qoVVvCrbfwplzJlXRZpIxIQIUTK3RGDMbVaRbvx1nkuQ/EfZXnyDPu4+ypo2oq625UcEF4nY+PPQbvq+SwPrehZp2pVyf1BWtdnI9VcOLZ+vhJtcxUrSuy2+tH5cSf//4h6oOUUQ2rtoOqVIl55ycVFXPOFEwMM3WDiZDFtAIKQEQvCeUVOGYN6QcsbkASVgxHYyYgxx0qhxAgosDAePeW4xDyCEmxLs/YVvahSr4oa/5OR7hiUCQsSNbR5Eboi4UcGJuKHM4QO7HNoXfFGDLh3/Xf0GPsHVsPJzmPxmnvd+4uTJqeak5eqQvLx36/haHfpipNxeq+0g4sa7enHDQwaauLHGTtyoLOKGpRDm9b/+pHktq9A9y40gZfpMpEycEiKPRG5snBAfuVHJIm7Yp05c/OOgSt1IwTejaNfJaiZKZMf2WWPoBBfofChJEhYM7lFhjlTIV6KKEgs0gUHEjY0sbkhKirR5lYuPvlq1QcJoFcvtKku6N6EznLYi8yXnFJdqDlJdTnNkylKuoaFxLD9wOj32bN4E9T7O/7qXvutYzypMleVoi0zPmxk4e+awGHKFU1hk/uf4ql5ZH3n2cWHUzZOHKL6y3q9Urk9PvfEuCzCZzTe7OHiQiuLhhkYzEAABEAABEAABEAABEACBqCNgarw4wiM3QihwaeLGLhE3ZrhPSxFxo+IQu8gNnf3aeEc5zWRl//Ye1d54vUZTlbbwfZeGjqM9dOJG7ve8FDcstmmH5tUibvyspaVkoyoibrCIoNm9c+5EFiDGqjfJ48/lp3L9JquD+X6O3NCLG5WHx6elSFSGqr1hl0pxla+BFUFDBA8RDf7kK1W1QpsSrSApPG83bE/5+KpX+8iNDV+zuCGFNjnCo3inwZTjtSIJalDY+MR1RKRYa+Jkyaj61z+olBpNaBL7RdxY0iNe3KgwyE7csIhcv3JdjrWje5kjMTiy4hm+tjZJSi7uaX9tre5j5DTfEHOLr5yVKJAsBV6jkj1GqfY3+aaWea0/4fog8Te2SLRHqseeUDfVpOGCrumfykWPPpmTMjydS6UEuZon6j654JAtgRB+DmIpQAAEooQAPkeiZCHhBggEgAA+HwIAFUMGgoCpyeJdBtbcCMTOtx8zEHP4hjZe3JhMWz0UNyoNMddRcPpI9Ab/t7B9Xa7HcMAcvcGHf/tH3RrC/6V69DF6qXxt2iBpH5JzwY+qQaF7tIiD3O+VpmJ+RG6sHtaVftOJG1X5xhYRNzTRQSIl5rbmmiFnTykbijTuRHk/qkh7OQph06TB1pobVYZ/a05LsTv0SwTKEU5t+fPQHlUwUwQM7ZECojnf/h+d3LGRbl6+pMZ/m9NS8ttFbuznyI0NcqWuJS2lXN9J9ATfhGIf1aCt3boxvengjwtU5ESSZCmo5oQllDwNR44IR4tocUqJG02tkRsVlbiRL0Hkxs55k2gbR5doaUPe7iqJdCnPKS+arVf41pUt00bQKRZA9Cz044r4koFFjhfK1KBcXDA1MgWO8HlPe7tmaA8CIAACIAACkUUA33Mja71gLQiAgDcETE2/N1Lc8GbqyG9rjViYz+LGdA8iN3I+T5XdiBvawVYO8Ut6toivo2FWLczQLLUbzCfw/+iRTFlJ0kKUCGJXgFSa6MWN91r6XlD0p6G24kY1qU8h4oYyI05FDxzntJFlvSRFJhGLBI8oseB3joxYO7aPOTqDBZgqI76lR6WgqEU8uPPvdVo3ti/9sX6FdVNILY8Mz+SmTBwBIof+zHlfUlffTv+sBF2/+Kdq9w5HbjgSN9aPZ3HDEt0h4ob0tT/0a/ZKpMXBHxdaxA1O82F7rZEbLB6JHxK58X13W3Hj8VwJxY09382gTVOGmVNk+E92LlCaJHlKc20Oi/Bku+v/U9Elibiuh0R6iEhRkFNotHXV1vlvFnrO7N2uUpUkhUWiOf79+2ICweONWs3olYr1IvOmFPysFfkfiPAABEAABPwlgO8F/hJEf/VDqZMfu0AHBKKJAPa5w9U0NYO44fM214sbWzwQNx7zQNzQH2wXdvyMzh3c5fQWFqvIoRc97Opt6MWN5zlywx9xY5WduPGJTtzQCxxLvmpJJ37ZoFx5la84TZslO/00rLs1cqOqJm7I1a8scCz5qpWKThARJnHS5PRC6U+4/kQJSps5u83aSKrKN805DYX7iZAj4kYBjtzQp6Xs48gNETdEHBHhoLxF3EgQuWERY362Ezdq6cUNZimREad2sbghNTck3YSjSSpx5IaIG5pgou2DPzaspB+5sKoIK/I18TM9p40Y/dy7fZOuXTin9ob4K1zMxUpNVGvCD+oGnciM4DCaFMYDARAAARAAARAAARAAARCIFQKm5j8gcsPXxdYOtTvmTSZPxY0qQ92kpYjgbDl4n92/gxZ2bhhfKNSsIJjN1SI0JEqA/1OpKFpEh5OCoiJuvN/K98iNVUO60mFdWkr1UfGRG3pRRokQLaupW0KSPZya8n1UgXZwXRJNaKlmETfk3yd3bqbvuZ6FVgC0iBIsKluXRBiLSCH1JrZ/+zWnfYxTf7/PYxdp0I4KlLQtKLpvyRxaJ5EbiTkagq93rdDPHLnhLC1FxI0DK+IjN2pPdBC5sWcbfdetibXAa5XBM/i2lNzmZeD/tCtvr5w5QbObVVJfF/Hl5XK1qFC9VupGGLFHC96Q21pkHeVrJ3duYvte5giPFPHb0JKuI7evSMRGjoJvK180fvrInet8M8s3zavQ3Zv/qjSlMlyzI/vLb0Zm9Iavb0T0AwEQAAEQAIFoJYDfzkbryoa3X9h34b0+sM4pAVOLH3YbWHMjnEgH/l2pFzc2Tx/pNMJCfvsvbSVyo+rQ2Z5BshxwF3Gh0NN8wNVSS2zSTnQCh15csAoglpm0viJufNDqy4Q3h7ixSBMGVg7pYhU30j6RjaqPmm9NS9GG0Npu4Rokv8ydpCIfUqZ9lAtkXlbzyoH+kxFzVFqKPL/MmUBbWbAwPWSuLVJr3HcqzUYiJCQCQkUk8B9JyZjbtjbdv3PbXCyUxY2ijTtSAS4oKgd/6S8pJHu5eKle3KioxI2XnYoba5S4odXcSE51Ji5NkJZy/rf9am6t/kmJzkPoGb65JMHDazaPa6X8eXifait2lus1XqXWOHp+W7ecfhzUidLneJZe53QUETFEuJFH/FvBrx3dvJqK8bW6+T4sbzOEtvf+vfwXzWhSXokbsu5le46h7C9B3PDsTYZWrgkE/jMUKwACIAACIAACkUEA3xMjY51gZawTMLVcEq3iRuCXVjtg/sKRG5uneSZuVBvmmbihiQR/8k0h89rVU7/1l2ti7YULT7zUxI087/snbvwo4sYa820pIm7UGJ1Q3FAvsp13OXViVrMqqj6GPqpEbKku4kZ2s7ix/VuzuCHXu0o0RsGKdemt2s1t3Dq2bR2tHvWV9RaSW1evqCiF3EWK04df9FZt1Y0rPPZejtxYO66fNXKjYv9JlMWFuLF6lK24UXdSvLihRUhIdMSMxuVZWLmj5k3PwswHrb+k9NmfoVvXryofMz1XQM1/fPt6+r5nS+ttLXK9bKE6LSgH199Q6SL8SPvDXIdkq9wsw8KNFpVRfdRcysBChwgVi3s0p3NcYFVLr3muaHEl5DzGdUgSJ0uuxrl67hT9PLYfScFTmVvEoDocefLwoxnCKy0FPw948jZFGxAAAaMI4DPHKJLejwP23jNDDxAAARAAAcMImFpB3PAZpiZA/DJvCm12VXODowr+e2CO3Kg21O4qWFezW6I3FvNhWQ7NctCVwpOqUJIXj4240bK79ykLFjtWDu1Gv2riRmYWN/gwLtEJ9o/G5Y+Nq2hpv3bKbvmapGNI5EZ1lZbylOomUSkLOPVGayMiReY8L6pDvog5l078wdfA7lVtK/QeTxu4YOdfx34zp+rweFnzv6KiHd6s2VQd/Pf8wJEbXw+0ihuV+k/k8ZwXFF0zujftV2kppG5LqTuJ01Ist6Xo/fr281p0nm+veYgFBEmTkSiR1Hwt650b/6hIk0/4elvNb5l/9/ez44vBsh+SnvNwuvRqyBt//0V3b/1rtlGKwPLrRRq0pZe41oiMISKKitrYulaJH9qc0jcNz6lFd1y/dIHu3b7F/05K9zn15cXS1agop+rYp+B4sVXQFARAAARAAARAAARAAARAAAQikoCpzdI9Xh6VI9LPgBitRW5s4+iDTTNGu51DDuy1Rs9z205roB1Sz/9+kGa3qeFT1IZ+suff/ZiKc6SDiAKSLuLpo9mxtH8H+s1yo0nqjJmo7teLrQdt+7G0PvNZuDjFNSv0T+0xC7jQ5jPmiA5+lg/qzJEMy52akyRFSirWqAPl5ciTdZOG0M6F081tdTfDVBkwWUVo7Fw0g9ZNHGwdqzKnpYgA4qzmxo9c6PTgqsWqvYhADWf8ZE1LkfG1fie4NsbCbk0TzCtfyMi3nNRkoUcerf0mFru2c0SPVuzUmXPiW5FP21CB4hUTRFts5GigXd/NZOHijtulevr1IlSywwBKLGKT/jYdtz3RAARCRwC/5A0d+9iYOTZ2WLR6Ga1+xcZ7D166JhD63e3cgtDbht0DAv4QgLjhBz3tILuPazbsmD9V1Z9Qv4m3e1StBq4LIeJGqc7xB2+PprZETazhq1JPcPFNZ3O4GksO7VLDIVfh/1FhTvnw+jf7FhskauIPrgEhUQtpHs9MZbuPUBEXDh9LH4m8WDqgg4pckZQOiUIo3XWoSmvR7BABYDvX5zi0ZglfaXveWm9DrmTN/uLr9CoX5tTEECnO+RNHWxzd+jNHP9xUKRqPZs2hDvYSQSFjbP1mPB/yk6kIi4/b9aXHc+ZxehXs5plj6fC6Zeo6VmFbqe8EklQSm8fii/i+fc4kuszXsYrgIGkg0jbPeyXp7bqtEmC4ePQw7edrZkXcucFXt8oayCPRLqkezahSVSTaIh3fCuNsTaRI6f4fF9EJvk1GbkiRiA/tEWFEOOb7oAy9WKqqWhc8IOA7AfxA4zs79ASBaCWAz4VoXVn4BQIgAALRSMD0xbLwityIyG+jfPhVooar35hbrhX1JmLCuuG4738SRSA3Zvj6W3mZ31J009eNrFJLWKQQGyQtxFNf9P1kbhFbHD0iAP1z8RzdY9EiEYsmaR7LRElTPKya2h/+pUCpCAZJUz6sDvh6Vvq1cDaX1t5T2/RXq/5z/gzdvnGdhZ3EJBEsknJi/+jtFb8kheTOzRuqWVIWJdJkfMJ8g4oD3/S2aYKFjHfj0kW6wQVENT6puYbHI5my+LqcMdMvIj9T3KxONPoUCRsS3CNhlWAjCEQnAXz+ROe6wqvwIYD3WPishT+WmNqGmbjhjzPoG4YELFEP7izTUnwciQTyNZuoBA/HdDent687jXhxYo9Ku+FPSmcikPLZchuMU1tE2LIIY87aOGPnrX9oDwIgAAIgAAIgAAIgAAIgAAKRSsDUbvnewNTcgPwVqXsitHbLYd5SMZVjQ5xHqljauWwTKE88tVE/vy99Eio9ZjaW91ZIfA8U06CPiw+ooCOP+AmxZyJ+CcPOASP2lB9j2HR1MI4fQwcUdbjaFVCnMTgIgEBACODzJCBYQzmoqX2gxI1QeoW5QQAEwpNAKEWp8CQCq0AABEAABEAABEAABEAABAwgYOqwIkCRGy7AGhcAACAASURBVAYYF9ZDQOkLy+XRp454XTg1LD0KjFEuOWFvBwZ6rIyK/RO4lQ53toGwz37MQMwRuBXDyCAAAiAQWAL4TAws31gdPRz3lYc2mTpC3IjVbRvVfktRUXfFRKMagCfOeVG7xG+hyDKXFGJdOboPFa7RiB7N8mSCW2w8MRttQAAEQAAEQAAEQAAEQAAEQMCegKnzj/sCU3NDzeShxBIN6yKHN08eX287cTW2p3PLGP7Mbz+Pp2Pp+3naxxOW+jaWw/PRHZto4+yv6da1q5TrzaJUtE4LiBwOOG1fNJP28hWzcp3ta+VqUP73SzkWGrQ0En+umbWs/4MH9+nbLk3oxO5t6grdz8bMpUf4SmH9TTQut7lsX2/3BdqDAAhEKYEY+vkiSlcwXNzCTgqXlYAdIGAUAbyrjSIZieMEWNyIRCSwOVIJ3Lr+D42tV0oJG9pTpl0fyvdeyQRXyUaqj/7YrUVfnDm4m6a1qW0zVKOJiyl9tqecCg1Hf9lIhzf+RCVadfdaINPmXfBVGzWGPK+UrEzFPmtNSZOn9Ho8fxigLwiAAAiAAAiAAAiAAAiAQHQSMHVdaY7cCITGFe2pstqh7cDPy2nnkrmUOGky+i/uQcKdwtEKcl1n4iRJqWSbLyl1+oyG7ab7d+/QD0O6042/L5HpoUTmw6ndY0r0ED24d5eeff0derNSHZ8P+kuHf0WXz5xUo2fI/hQVb97ZrR8iNCwe2JXu37vDNtyj5wu/z5EC1X22wdGE2jpcOPYbTWhcRUVqyB9JTXnp4wpUvFknxd/ZlaxunQhBg4C8Hy0Mdvwwh1aM7mver3xd7f07d6hi1yH0/Nvv23LivXTt0gXaMGs87Vq2gDKw+NF40mKPIy302JYO68ljzFdfkj34fv02IaCKKUEABEAABEAg/AgE4nt++HkZuxa5W193r4eKXLjaFSoemDcyCJi6rdrvYT6FK4dic/ubD8wmWjdjHK2bPsajFW82dYlBtQbMzO/eukkjan5EN/+54nb+fO9+TOU79ff+oG9J+RjNURF/nz6h5smYIyc1nrDI+ZyWPtf+ukDDqn9gFV1e/LAslf7iKyU8GF0T487NGzS6bim6cfmS1S7xV/z2u2aEW7rh30BjcPbwfprU/BOrwbIOTSZ/T49mzm4VLjQxaOX4gbR1/nQVXZE5V176bNQ3njvKeyCO3yNrp42mjd9MUP2K1WtJhat9hvXwnKKDlgZ+3ho4lF8uobOxBMJxXcPRJn+pR6NP/jIJt/5Yo3BbEdjjMQFsXo9RoSEI6AiYuhsibhjDNNLextoBcNOcybR68nBVvyCO6wrYPyaJ3OCDnvymvPH4BZQuczaffvvtiPK927dobMMKdPX8WRWZIDbZP5pdL/6vDJX+vKfPB8sJTavSn0d+VcNneS4ffTpiltuFv/73RRrzWVklwgiDVzkd4WOO+PAmkkIO5fKYpOKCs5odFjHl5P6dtGH2BBKh47k336VCVeq67ufWAy8aWOpTuLXV0yG1KBx3dUp087qd28Jpz8rFtHv5QkqUmGtulK7KURsWAcoyl17c2LZolhIpnsiZmxpwnQyPamRY5rl0+jiNrldaefw+p6EUqlLP5/3nKTa0A4FwIBBp38/CgRlsAAEQAAEQAAEQAAF/CJh6/GRE5IY/JkRuXznwJWJBQUL2fxj6pVXckEO8/hFxw/yYqMHYb/mQ+Lw66Md/3XcGNzntY1SdUiT/N3HRR00I0EaUOUTceHD/Hr1RoSZ91LidOqiK3Z4+mq3jG1W2ETfqj3b+W3ytz7VLF9Xh1ipulKpMJVt2tYnc0PPSmJi/Joxs7XT2dW980bNx18+RbfZ9XPGU18QnV2utzRHvu4g5tn0cRZ64mlfGlD/erLPml+prSWFZOX4QbV0wQ431xLPPs7gxR62LvX32TMTe/+J4fo4K+X3rOrU/RVyTxypW+VOk1N3C4XUQAAEQAAHjCUC1M54pRow9AtH6PopWv2Jvh0a0x6aePx0wIC0lohn4bLx2uDy0YRXN6dnGGjmRUNxIpNJXJBWjavehlId/S64dVn39HNDEA4mkGNe4ssUHiRCxjdwwixvm+hPF6jSnItUb+CxujG1UyUbcaDj6W6fs9OLGSE5n0cSNgixulGrZzaUNeuHn3p3b9M/F88qvVOnSU4rUj1gPyPbCh88L6WNHe8FBUoPkEC/2i51ib7xgICKHe0FJ7/ut69fo7u2blDJNOkqSLJlTKyU65uY/V+k+C1jJUqSklI+k4z5pvZ7b0QQrJwyhjRyZJE8WTktpqMQN14+ey32u9XLn3xsk6yh1X9JkzMS+JPdhDX19p7izFq+DAAiAQKQSsP1cxKdk6NYR7EPHPrgzY6WDyxuzGUHAs13rWSsj7An0GKavVkPc8BWydog79/shGtekiu4wmTByQ0sZea1MNSrZnAtc8mHdk8OuM9s0YWX74m/phxG9lIAhv213JaxU7jqI8hf9yOu5tQP3mIa24kajMZ6JGyO4DoZe3CjdqpuKJHkocRI6f/Q3WjKyD/89MRcdvUvv1WlGT7/0Ol29cI42fDuJft++UdXQkEKtcmiXA3bhqvXoyXwv2/ih2bh66ig6xleNJuIiqinTPEIVOw1QwsC+NctoK6dXyO0cMs/7dZtTjhdedchCv67Lxw5QqRuS/vM2z/t8ofdsIg/u8td3cXrH/rUr6PLZU3T7xnW1BslTpaJ0T2Sj/O8Wp1dLVOR5Uzic6wcu0nrh2B9qmTPnykMfN+2gBKSfJo/k/x9mUeAWJX84NWXP9xKVatGFx01t3RK7ViyinTz3pVPHed5rSjASpinY74zZn6Z87/yPXvywTIK573EB0QX9OtKNK38rm55+8TV6j3nI8wffirJ25ng1jqSfXD53mv7567x6LVnKhynzs3k4bkMiMni9WLB4q2JtyitiHdnu59OH9tKOpfPp+J7tap77d+9yWlZSejjto5Tt+QIqFUb44/GTQPR8L/ITBLpHFYFo3NfR6FNUbTo4AwIgAAIGE8DnvsFAPRvO1AvihmekXLSSA+2QmsWtqSEStm8vMkh6gBw+0z6emVpO+UEd9PxJS9EO4JPa1KHje3dYozP0ZprHN6fESORI0/Hz6fGnnvU6JUYTDkbbiRuNPRQ3huvEjdc4ckPEDREY5PYYESImf/Gp1ewavUbRY08+Q5Pa1LUeqpX9lrol8ndhWZELhRZg4UCzTeMxo3MT+m3reuthvP28tepwf/HEERrxaVnrPPmLfkhVug52KW4sGtSVxQNz0VSZs/WM5ZQuUxZr1MkJru+xeEgP+ovFBVePCA0VO/RRdUrs05FGNaigBB55nnn5TSrTuhuNbVKV5Fpbs9/mVKNUj2agz2euUFEPckPOvL4d6OD6VW73bka+1aY0X9/6lBJyzKlQIjQNrPaBdY5cfItOrT7mgrg7OMXqu8Hd3Y6rNfio4RdUuHIdFqvuK4FK9viP4wfTZpXKkrD+i37gtyrWouKNvlB71J/3gr2x+F7i8fKhoRcEsK+8gIWmIAACIAACIGAQAXz/NQhkjAxj6r0GkRv+rLV2YJz8xWfqoK5FaDiq1SCvSXqIHGDlkO9t7QvNTu0gf3L/LprQqo6qsWku8+FcVHn0iazUYvJil+kNzjjoxY1zf5gLimblg3pjrh/iro/U3BjGNUG0yA3xW/zXIjdO7NvBQkY95iaRJw+oQvs+fDCeTmc5GkaiFB7maI3bnNbw79XLaiqJKJCirVKctfmEBZQ+65NWIUkOyN98+TlJmpA8ZkFguWorz6xuLenw5p/VGolI0GraEkrNbRzVPxFxYUitkpxSwZEYfGB/iSMgyreNv+VFBKVpHRpyZMUdq7AkY2rX/EqqiLwm9oqvkqbScMQMyvjk0zaCytctapJEOciT+613lUCwf+2PCbC+VaEGleCoDnmWjR1Im+ZNU+KQJhI98lgmVWz1xuW/VTFVebTXxa4ybbrTSx+UUl+XtRheryxds0Rk5OErYKt1H6Je273ye1o4oAtHqyRR6xH3QKKBLAVdpXaIpVaLirS5e49KNGtPb/LVviJuSPTQnF5taf/PK5Qf8jV5hIms5Z0bN+gaczGvo/n1ghzVUvbzHl4Lbs72Hb4OAiAAAiAAAk4JROspKVr9isWtjLWMxVWPHJ8jYH+a+qw5iJobfmypOD4ASgrEek6hWPH1EOuhTR9poA0v7eQgLQfq5hMXqoO7t+kpWkFNKdY4tlk1kpQYR4KKzKmvt/HS/0pTRRYOvJ1PxtEO/6MaViS9uNFkrPP6C/E1Ny7QUJ248XqpKkrc0A7lx/f+QhNai0Bjrg0iURt/ciRDUa4N8lrJSqpuhbQ9ysLRD8N70/XLfynBQL4mr5dt04NFogeWop2JaHaPVnTAEtEgnNt+s0od8uU5vGUtTe/c1Co4lOY0jzfKVlP9ZW3MvprTK37hlIpFHMGgohFYkGo4YiZlz/uiev3mtX9oZP0KdO3SBTWW2F7kk8/oZS6YmTrDY2ocuQJ3+5J5tIHrVWj25sj/CtUfNlVWxhqpMLbZJ0rckDEe4XoUcvjPzAVnC1eqrcQZiQqSlJeX+QrdZwsWUnMOqVVC+S925SlUjD5q+LmKCJIx/uW6H0d3bqE1nFry95mTStiRSI+3ytegks06KttE3BhapyRHxlxQ/87L4kb1L4erdZb0lst/nlFfl9STlZOGcyTMOvXvx1iYqdJ5oJWRzJ/28SdUupDMvYXTfn7gFCNtzmx5XqD3azdV3LSIk5MHdtOycQPpwvE/rOJLrd6jKfebRX3am368dYPcNQK+G/hEJFr98glGFHdyt87uXg8VmnC1K1Q8MG/0E8Cej/41hocgEEoC4f8ZY+r7M8QNf7aIdoi/dOYEDatb1nIVrOPCnubbK7i4Jx+mc/FBtU7/ceogrT9cu7JF327xsK9oK9fb0GptSD+H0SKW8Wv3HUO53yji0wFS83FkA524kTsfNfVQ3BhSOz5y4/XSVaisnbjxtYo+iS+6+mH91lSUxQL7R4SQiZ+bU1gkmuJRvlK31ZTF6pCsiRKzutuKG+2+WWmN3JAIiuH1ypGslTxy+G40cqZNSoTGcHzzGnTKElGRNXd+ajx6tppD1u+nKaNo9fSx1iiSat0Gcy2TDx0unURZbJg71XqQrz90Kte4KGi1d2zTT9Q8WoSH1KOoP3SKteimNqjm3x87NtPktvWVzSIqtJ21QtXCsI8+ucmRJzM6N6MTHN1Tokk7JZZoY0idEBFI9OJGjZ4ibiSsAzO/f2faueI7ZUZWF2su8w2pWYJusTgiayN+fDp4kkoJsn9EoBnZoJIqgipziujTYPg0RG/480GEviAQbgTC/+efcCMGe0AABEDAOQF8pmJ3GE3AiD1lxBjqYMd/tMtF/fTT1A/ihp8I4yMbpnRopApgapEUaq1018JqdQW09JS8hd+jiu16ccpCGmWDFoFgu7rmVBN1+OcDrfy2fMnofrR50WybIqLOI0XiKH2W7NRq8nfWCAZvHdYOziPsxI1mHoobg+3EjXI6ceMYCxYibmg3ukiNiNYsWMhjvkJVak6YryaVNmObVaeTB/eor0vdks+nL6G0jz1hFYhm2okb7S3ihnCT/hLRsHLSCEtERhw1Gz+HskiRTMs6yZwSnTKqsblArPSTNXq1eDnVRm78GFKnNF05f04dzEXUqM4pHc4iYm5x5MXA6h9ZCo3GUSG+jrdk0/bWq3DHWMUNc4SICBtPv1DQkuZh9t26b9hnETcmaeIG34jSctJCSpPeHC2iPVpUjNwyc46jYJ5/U0St+HEkcmNw7fjIjXwcuWEWN8xtxBdJR0n0UCKa27cT7V71gxpaOAkv/Vjada+/cK2OBQO7Ka7yehO+Jjjrc3kTcNEEujUzxtFKLpoqYtFDSZJQm2k/UDqOPnGUIuTtfkV7EAABEAABEAABEAABEACB2CNgGrD2ENJS/Fx3OXiLYPE73zQxsW0Ds+hgOZDrh9YECHVot9TfyJjtKfq40eeUl9MLzI9z6er4vp20jFNfJLTfnOJivh3FXtiwF1HKtOhMhcpXVwKBVjPBG5e1OYZzKsZZS82NbPxb/Obj5jodRuvzD/+WfhDXrpBoAZn/zTJVScSNB/f4thQ+1Iq4Ma5lbfV3+drbXGSyVLMOCWzVbF88ordV2JGaDV+wuPEYF+zUxIsZ3VrR/vUrlV2SltLxW05L4dQMrf+V82dpEKfJyFzS522OaCglYoOktsh/vC7fcfrLZk6xkL9L6lA7rtuR/OFUakypBTKCC6tqhT4/4Rto8nCtDEfRN+pWER5jUvtGKq1G1uUZvgmmwZDJ1nUb1aSaNUIkDae0tJeiocnNV6XqH2uaz99/Ub9q/6M49l3Gf4zFoFc4ZeVJTv3IwPVHUvFtJPZrrLHRxlMFRXWRG/ne+YBqibih2x+aP9/2bk+7NHGDb3Np+fV8O3HDvKdm92pHe1cvVa9l4qK1zSz1WISp/tHGPXFgF79X6qv3iqxj3X5j6XmJLPJxj3qzn9EWBEAgdggY+Mug2IEGT0HAzc+j4QwoNt/zsel1OO9D2BY6AqaB6yBuGIFfO3xO+KI+ixybXKaLaFECWoqKzC9iQX4+ZGbPU0ClWySVWzH4AC71D0RQOLD+JzrK12rKo7/2VRMy9JEHWvqLiB8StdGaf7svNQ98vZFC821Y/YrqcC/jSIpCi3HOa25oTKWg6EApzHnzX3XwfaN0ZarABSStt6Xs+YXGWsQNObCL8PFmmSoJxALtULxq6mhaNXWMNdKjLYsbEu2hvT5dxI118eJGpzlmcUMezY/pXVvSgQ0/qQKcj7Cg0HbGUmv6hNjZv3pxusEFTOWg/U5ls/ihiTF7uVjmLC5aqokbEjWSmK+a5cEdbyMp8slXod67fVuJUSLEtJ68yLoWoxpXo5OWmhvumGr2/zxrAotcQxPMl5IjOdJyYdF0XAdDCr7myP8yR4G8ahXbtPW/I+IGp5BoaSmy72p95Vjc+EbEjZWWyA0WN1pNsBU3NCNGNKpCZw4fUFzk6t00GR93yUSuhpX6IoqjFJL94ksqKNExEDeM+DjCGCDgmAB+/sXOiFYC2NvRurLR6Rf2a3SuK7wKCwKmQQ7EDbznvF8b7eB54cRRGsoigPabdXVY011jKiPrBQntt+zSTnukhoRK0+CvSTFI7dHSNOLTVxKmvWh2aL8R/5Trejz/xjt+HRq1MYd8Wp7OHTmszJGUg5bj5zoVTLQ+Is4MrF1aiRkiALxdqRaV1okFR3XihggINXsMoRfe/SiBuKEdeldOGU0rWeCQSA9h3E4TNyxpJyJu7NOJG5314obl4Hx42waa2K6htfhrnV4jSFIz5Nm1aomKQhDhSa7PbTNpET2e4xnrVafyuhz4VeqRg+gcdztHIkB6LtliLWA6Uidu5Hz5DWo4ZJLLITSuBzaspg3zZyhhRL9H7Ds/yXVFREzKnPM56x4QcWOAnbhR24W4sVMnbrR2IG6ITYM4VUf2vpZe5I6D/evlW3elt+yKu3o7BtqDAAiAAAiAAAiAAAiEnkC0niWj1a/Q7xjjLDANXv8r0lIM4qkdwNfNmUrfj+5vvWnDVepIvHCRSJXasD8waykskq2iXcmp9dGiNeTf+pSXRHLNJgsFEiVRiX8jbtRvw0c3r0mSGiPzpuZbTDrMXmFN17BHqMQaFnVOcArNqKbVrWJECb7Z491PPrWKBSJujGlRyyo0yCG7QJH/JbBZi8z4kYt5isChXSXafuZSm7SUaRyVoRc3usz9yRq5odkoaRqD6pShi6eOqS9JWkm9vqPV38dwFMkxtkmeXK++RQ0GTzSviaWY6J41y2mmRG6IuME+flC7Mck1u65qRch82holTZmSXij6kVUUGtG4KtcQMV8FK/OJuOGu7oR+PS+dPaVqhPx1+gSdP35ERfqcZ5HhNl9hq9ko6TkiSjwi0RT8iLjRv4ZEbpxX/5bIDRF4HKWlzGYhZ+eP36t2WTlyo/XEBQ7fLcO4QOiZ3w6qNc/8TC6VXuTKD5lLXYXMIp6IXk8VeIUyZsvh1neD3qoRMgy+hUbIQoXGTCO2hxFjiPdGjRMakkGYFYCCADkGp8C+isFFh8teEcB7xCtckdxYt9SmoU7EDWwH31ZYO4TP6NmWdv20xHqodyRwaDPohQlns3rSX/pqtStycA2GpsOnmq8q5YO4P4926J3TvwttW7aQNPGk2cgZ9DQfSrWDv34Orc7DSr5VZPnEEdbbQj7tM4ryFS7G4sYDJVCIuDFKxA1LzY06PYfx4f9Dp2kpK1jc+FEnbnS0Ezem2Ikb3ezEDW19VnNqx5LxQ6wFLbvNW82CwA3qxxENcugWn+v1GskH//cthV7NBV1FiBjGgoQWofAZ14rI+1ZRt3idvZ9krHhx401qzPU4/H2usmixa9VSWs4FO0U4kKiZEg1a0/s1GqihRdzox+KGtJOnAIsbdZ2IG7N6tacdK783pyKxuNHGLnJD2xvTurehvXxlrTwS6dKeC4TiiW0Cvn8P8b1n+BI31idjRwtfasG1DFSDyxuzgQAIgAAIRDqBcPzOaRq6AZEbRm8sESLkVo3JXVrQr1vWeyRw+GqDo4iNzDlzU6PBE1RBTXdRAJ7MqwkCWxbPpbmDuqtICPEv9xtvU4MB49UQ0sb68E6Xw79EDwyoU5auXvhT/UY/WYqHqdPsZcoubUwlbjSPj9yo85UbcWOyA3HjyfiColO7tKS9urSUbvNsIzc0HnKw7/vJx5zScVfZUovTYaTOxsJhvZQYlD5zVmo//YcEN8yIMNCn2kd0netoiHCQI99L1GLMLBUpIwU+tQKa6u9cT0IEnBWTRlLOl1+nnC+9lgD3sEZ24sbQ+GKjrtZmOd/48sr7Jekx9l3ECzUvM5YCppqYNePLL1hgW6r+/aZE8XzePV7cqK4TN4okFDc00WJ2n470y3LzVbDZOBWpzcT5qhCr2ncqnMi81hsWzGR2va0ilYglBXjce3duW1NwtH0i9V9E0DnMtWmKVqnD+yKlIfvUk72MNiAAAiAAAjFMIBx/Eo/h5YDrIAACIGA0AdPwGBc3AvF9Lo4PvYn48CeHzsl82D64ea35isy4/3TXvdrWy/B2Ye3rdsihVm6dyPrs89Rw0NeUxiBhQ2/XNb6po9cnxVVxTDlLyyG3aOVaVKJ+K2tBTq39FRY0vunXmX7bscUatVHww9JUo0t/FRUhjxy6j7C4MVInbtRlceNFF5Eby1ncWKGL3OjEkRuP68QN4a2JG8JAxI0kloKimm2awDGlW2uONvhRffm5goXUQfyYJe3m489a0IeccqK/BUU78M9nAWTDgllWv4rXa0Yf1W3qcAl/nDqWlrEQIQJAwf+Vpv/VbsTCSTaz/7xHhrK4ccKSlvLcq29SExfihtgtzGf37ayiKTJxhESt7oMoC4tZ9o/shSENKtNZvgpWnqJcGLVs03bq70qg0YkbL7AIUc8uckPz9btR/Wnt3GlKqEnGKTWdZi1Te8v+ucrXzsreiHvAt7jwPpeipk2HTbb6qm8vhUzHtPlUpc888fSzVJRvrHn943J+Rxh5+x5CexAAgegiEIjv5/4SCkeb4JO/BMK/fzTuu/CnDgs9JYD96SkptPOFgGnExsOxU3MjiO8m7QAth9GFI/rQej4MyyMih1aDQVswfe0Md4tof+OJVjhU+kl6QfVOvSlFqjSG1dmw2mgpxrlkwjBaOW2cOtjLwV98ycA3suR65Q0V7SCREBdOHlO/lb957R9r1IrcoNFh2veqrf5mFxE3RjSraa2hUY9rbrz4rvO0FBE35I9Wc6MzH7ZtxY0WtGet+bYUOYR3n786obihFRb9ZTONaV3P9lDNAkLS5CmoI0dtPPpEFttrTy3X7opw0692Gbp145o1UiFfoXf5gF6e/cumIhWuXDhHWzmFZ8/PP6r571kKw37BkQ/Z+aYZTTwY0rCKTtx4SwkCjqJttK/N7NWBtq/4jm1Mztfr3lb/f714eZXqk57tFS6Xzp2mdfNm0IFNP1sFmEYseOXhwrKauNG7+sckgoQ8Im582nukw5obm7+fS98O6GYd55kXC1KxqnUpZeo0fIvPYXUVbe7XCqlxlnH60Qq+yUbzV+qyvF2hOj3LfeQml9t8E43UYFnDNWlE4BDOckVwfrb9M05XksdlClUQ37/u3od43QmBSFmjSLETGy0CCGAzRcAiwUQQAAEQAIEYIWAauSmGxI0gL6r+kLpj5RJaPGYg1zm4oKxQ17nK9aEOrhC1LxSawGz+jb+IHJpIImJGic+aU5FKNVVTI1JRHKFS6Tb379GEDs3o0Nb1ygap6aFuQnHwiAAir4mvn/biQqFcv0JfO0T6q8iNFnXUODJ2PUlL4cO2fRFU7d/LOWpjxZQx1vadZy5RB2wtwmJK19a0x5KWkiZ9Ruo+d2WC1BLNVOHXj9NmRIwx347C0S+cXvJSsY+ozpeDHQpEmv0SjTOxUwvln1YvRFtX8UsiJ+TRGMj/6/YcYmagu+50WOPqdPzgHtVWRW4MmeiQpTavRMLM7N1RCRPaHtIiYURUEB9EMNDPnYfThxoNNKcPaa/3rlHSRtwQ7vp9o/398vlz1LMqi02W22iEj/KTeQnzsk3b0ntcIFZelz4qGmbdKmsxU80ZPSONk/QRweWzviMTCFBBfqtiOhAAgVASgD4QSvqYGwRAAARAAAS8JxCm37tNoyBueL+YXvbQDrNSp+Gn2ZNoy5IFKqpBHTZFqNAKfqoSBgkDacz1FMyT6m9TkdoFr35Qkj6s1SBBRISXJnrVXA64i8cNoQ2LvlGpHK6eLHwFaYUWHVVkh/5Qr/1dDusjW9a1DlGnx2D2SYp6PkhQq0EO1IvHDqZVMydY23eZtYTTM3JaD99jPq/PwssG9brwGbBim8ODszb/6tmTadHoCU06jAAAIABJREFUATYutBg5jXJxjQxnt8xoXz/KKSwLhvWhU3JLiItHGFRq3YVycgSD/ZgiMvzJt5zI81TeF+jzr+e4Faf+5htRvhszSEWo6K8QdmSCiAd1ug/kyIlHbK6C7Vz6bRVJIc/zrxempiyqOBOUfp4zjRaM6OvQw3LN2tN71epab7+RdVvy9XAVqaSN76ijrOU7FT5R4ogIP3icEAjTbxxYrygkgL0WhYsKl0AABEAABEAgtgiYRm/+LXbSUkK4tvrDukRvbFu2iHatWUFn+BpPb5/Hsj2pohve4DQIqbsgj70Y4O2Ybts7+MH34qkTtJtrVhzbt4sunz+rDrMSgSEpC1mezU15+WCdr1BRdXhNcHC2pHj8deYkrfl2qopCeMD1Ggpx4ctsfCuHffSJ9u8Dm9eS/HnoIXN6z8f1mpoLp1qiITZ/P49O/X5QFdhM/nAqKtWglfm6USfP9cuXaDnXxZAImji+7jXVI+no40+b2Qgrjrpq84kN+zaspoMcyXLm9185VeW6ikBJkSo1PfHUsxyZ8Da9/F5xJbA4EktE7JI0EnkyPfkMFa3I0TcWIcvVvPLaqcMHae/6VXR8/266zKkyWlSFpAAJ/xd5j7zyfokEw0i0ybLJo+nW9WtKTBPewt1VOoykuGxZulAJMSJopUz9CD35fH5OUamj9qB937/PnVH7+8jeHSR/v3PrX8VAUlWeyv8ivVysuErPkSdQkUZu97SvDaL6EBjVzvm64uiHu16xB0DARwLR+JkajT75uLzoBgIgECYE4j+XTGMhbgRtUVTUBR+g5bfW2nP690P0x54ddJp/+3+BxYJ/Ll2kO7dvmtNVOKojKUcfpH40PT2e7SkuHPkcPftSQcrOt1Zov+1Wv7m3pKkEzRE5kOpSK7R55dAr6Qd6/9Th1UHbYNoaqLkc+SXpKFJUU6JG9I+RDPQ1S7Q5RGTR6nrIntHXrvBWPLD/scW+v6S9SL0MZ48jX6WPMNHXjDGSSaDWGOOCAAiAQKwQwJE1VlYafoaSAN5noaQfnXMbsaeMGEOd+fiPi9/RBmUBTOO2IHIjKKR1kzgSOfSHVPntv0RiyA0VEn2QmAUD+0d73b7AaDB90fwQO+3t0K6GtRc6HNmnv0bW0Vg2IoFFINK+5khI0af2eDu/jOtJH71NznyVw7vY4mo8rY2MJ9EmLgtq2sHT+jpi5m5uG+YezKv2m107V3vQ2d6wfl0/Vjh8EgbzjYO5QkcAey107DEzCIAACIAACIAACASYgGn8lt+RlhJgyK50LP3h1pNDsLcH4IC7FoYT4PwShosSBSaF474KR5uiYKljyIXg76DgzBicWbSNEtzZYmh7Rq2r2DFRu7QR41h47EHnVgTCvgRxyerXiniij4Dp660+iBuB2HPRx9Znj9zeluLzyDHcMRr3bNj6FLaGxcAbAOyjf5HDdY19tMvHbtG/zvAwfAhgk4bPWsCSgBLAVg8oXgweHAKmib6IG8GxDbOAAAiAAAiAAAiAAAiAgFsC0Xoui1a/3C4oGoBAEAjg/RUEyEGewjRp2x9epKUYsQWMGCPIlCJgOlCNgEWCiTYEjNizRoyBZQEBEAgtAbyPQ8s/lLOH69ontCtcLQ3l6kXT3FjfaFpN+BK5BIx4J5omeyVuRC6s4FpuxNIE1+JImQ1kI2WlYGe4EcB7J9xWJNztCW42dLjTgH3hRgCfaOG2ItFjT6j2VqjmjZ6VgyfGEIj0nWiast2byA1baJHuvHgTDT4Ys5UxCgiAAAjEBgF87sfGOsNLEAABEAABEACB2CJgmvrLES/SUmILjuHe4idqw5FiQBAAAX8I4EPJH3qx2Rd7JjbXPZBeG7Gn/BjDpquDcfwYOpDUIuK3c+HKLqALg8FBIAIJRNF71TQd4kYE7sDoMzmK3lM2ixOtfkXfDgyFR+52h7vX/bfZtxl86+W/tRjBFQGsCvZHtBLA3o7WlYVfIAACsUsgcJ/spuk7QhC5ETh/YnePhMpzrGWoyGPeQBPA3g40YYwPAr4RCPf3ZiDssx8zEHP4throBQIgAAKhJ4DPxNCvQZhYYJoZCnEjTJyHGSAAAsElgO89weWN2SKTgBHvEyPGEHpGjROZKwGrQQAEQAAEQAAEIomAadbOo6i5EUkrFkhbjfgp1ogx8BN1IFcZY4MACIAACBhBwKjvd37Z4sSIsLDNL8fQOQYJ/H75Jp26dpv+unWP/r37IAYJwGUQCB6Bz17IHLzJgjiTaXYEiRv4Xh3EnRFGU2Hd7RcjnImEs22B2dSx53FgOGJUEAABEPCHQHh8FoeHFf5wDEVfETV2XLgOQSMU8DFnzBKoH63ixje7ELkRs7sajoMACPhPAD/L+s8QIxhHIFT7MVTzGkcOI4EACISAwKYz/9DBS/+GYGZMCQKxTaDBi1EauTFn97EIT0vBT1Th8dYM/jqYZwz+vOHBG1YEgoARu8mIMcQ3o8YJBCfDxzTQWQOHMtxNDBhkAuG4GcLRJn+XJRp98pdJuPUPwRp5MuXGM1fpwF8QNsJtu8Ce2CDQ6KUsUemoaW7Eixv+rIsnH73+jI++sUkgHPdVONrk7+6IRp/8ZRJu/bFG4bYiju0J3DoFbuTIIOveShByzwgtopHA4b//pZ9PXY1G1+ATCEQEgcbRKm7M2xPpkRsRsX9gZLAJxNjPizHmbrB3E+YDgYgmgM+HiF4+GB+OBPCm8ntVph84TzdQNNRvjhgABHwl0OTlKI3cmL/n+H/4jPZ1W6CfUQSwB40iiXGimwDeKdG9vvAOBEDAewK2n4v4lPSeYLB7/MpRG2tOXgn2tJgPBEBAR6Dpy1mjkodpwd7jEV5zIyrXBU7ZEDDiRxUjxsCygIALAthi2B4gAAJGEojGz5Ro9MnINY+RsZYf/ZuOXr0VI97CTRAITwLNXgmSuBHkz33TwqgVN4JMMjz3LawCAR8IRON7Jxp9cr20seexD1sdXUAABEAABIJOYMr+P0OXkvJcXlrzVjobn7dv3kgdfgs6hoQTWmzzy57HnqYZJR6lrUt30OiLLnxS7TKTbWLCbVrgrp8rTHr7yczZrS8WO+jQPqq57Zrni+CXn1doyJSDtMTz2Ry3FBteuEk1V533fSRf/fd9RmvP5sESNwyw1ZshTIv2GRy5gZ+oveGPtiAAAiAAAiAAAiAAAiAQPAIh/ll9xI4zwfPVfiYjBITQWe9+Zi8P/V6LCp6KG56KRb4e7n32Mw01rVCAKqTxV+DIRP3q5qTXzhyhYhEqbrR4NUiRG+53raEtTIv3nfA4LSXEn4WGOo7BQAAEQAAEgk0A30WCTRzzGUnA3f5197qRtngzVrja5Y0PaBtNBIbtOB06d5yKG5bD6rXbdDZNco5oMEcxrH3qVRqZJ7nV3rNahIF2KD/DtUOyplMRENbXpLVdZIT+tbyvOxnTzjb7dm6jIKzzeh654VDccONbvF3M6hqz0oQCF5EbTn3R5mLuWZi7PDYcne0Un8UNHtB+D9islS56xdJOs6fkB4WpTVYRRU7Tk0ogsRh37Rw1X3CMyG5dbdbL2X7w1X8D3kGtXs1mwCjhN4Tp+/2eixvhZ340WYQfPqJpNaPPF+zP6FtTTz0KwtoHYQpPvY1vF5ZGee8GeoSWALZRaPlj9rAkMPSXMBY3SPcbfbsDdPzhllMatMOqOtheoqI20QB2v9XXH6av2KaN2IyZoF1m0sQHczsP0kb8OfRru8WVbzaRFinN0QsaM2fihvLZiS9kSY9xyNHF9vXHT70PxzM4sM2yB5yKG5LSYrfGdhEotuvlbj9wepC3/hvwzm5dMErFjR8gbni9PfCzitfI0AEEQAAEAkIAn8cBwYpBQQAEopyAu89Od6/7g2dIGIgbVvstv3U/aH9Y1TtoU6fDIjBYDuW24oPtodhlpIWjMdPp6lRYBIEserHFE+heHvptam5oLBwe1M2+HVfRCWStzeFUnNHX3HDli4u5XNbE8NJP2wiVeLGh+bWsNv7YRHVYfEgYueFc3HC4Xq5SoXz135O94KZNm2gVN5YcOOlxWooBHKNniEB+6kcPJT88AWA/4KErCIQvAby1w3dtYFlgCGDPB4YrRg0MgSDs18HbTwXGdk9GdZeWoq+hYE0lMB/sSR894ULcMAsAyR0X03Q1pl7ckJoVCYqfelAnwq9DvwWgF+KGOd3klrlAp6uCos588fVw74+fujn7US6btCNtCylB42o2VRTVI3FDOjrx0ZP94FAk82Q/+9Hm89ey+9E7fLualh2MQnEjCB/MPi1puNrlkzPoFP4EwmDDhYEJ4b9OsDD6CYTzGyGcbQvQzohQl8Pd7EDYZz9mIOYI0C4LwLAeeO9BkwAY5vWQA7dFhrhhPrg7iVJwdSh38Zt6l2O67edEMNGvgD+Hfm0cL8QNjyI37IqLavU3VGSLw5SVAIs4Fv/O8vwz0tqusc1m9iYtxe5dYOOjq5tjfBV3vH7XJezQ9nWIGwZgxBAgAAIRRyDcf1gKhH34iTritikMDhMCgXg/holrMAMEYpqAge/tyBI3NEHBkspgKTQ62lVaiot6DFqkgDllxW5MfeSGXUpEgiKYzjZjgMUNrdaIOdLAw5obrnwJgbjhqHaKFjlhIz7ZrLGdr/ZrbCeE2K6Xi/ocrmp+BPgDxxBxw8DPBaPcNa04dAppKUbRxDghJBCG764Q0gjG1CAeDMqYAwRAwCUBIz6IjBhDjDRqnDBfct/d9L2np0gCP4OnlqCdKwL9t54MHSBv0lJIuzbUbO52vhnlNb4ZxaOIA7vbMcia7uJiTPvf8NulOQTiFhGbmhviowfRFPE3n1xhJumYiYNaI5764mvkgpcijq2fdpEhdpz1tVLMQoisvp2v/BX9a/q0HG1zu7o9x7offPXfgHdQ+zeeNGCU8BvC9KNbcSMavlVEgw/ht3li2yIj9pTvY9j2TDiO7yMHdlXD1a7Aeo3Rw59AOO7McLTJ35U01idjR/PXt2jpD6rRspLh7Ee/UIobwQRjPTR7kGZhlF2eHvoNmk8d8NOYr0LlqiTBe4LsZ/AcC95MHaJV3Fj5a2RFbsTit91Y9Dl4b20fZsKC+AANXUAABGwI4HPE0A0RKpyhmtdQeBgs9giEeOP23RLCyI2gr7akJGSl00t30OiLQZg80Id++4gULU0nGL7p8QXazyAsVain6PhmlEZurNKJGyH+rAv1Ggd0/nBnGwj77McMxBwBXTQMDgIgAAIBJIDPxADCjeGhw3FfhaNN/m6RaPTJXyae9u8TE+KGVk+DqVivm/WUENqBQOAJdIpWceOnw6fl8zkkjxHfGIwYIyTOh3JSQAsl/eidOxz3VTja5O8OiEafHDIJD0fDwwp/N42T/lHtXICYYVhsJuwBjwk4+4jpvfmEx2OgIQiAQGAIdH4rR2AGDvGoptUhFDdC7Ht4Tx/VP3RGtXPhva9gHQiAQBQSiMbP1Gj0yc3Wi0GXo/DNCJc8INAL4oYHlNAEBAJLoEu0ihs//xa6yA2vlwzf+L1Ghg4gAAIgEEgC+FgOJF2MHXQCDja0EXvciDGCzgITgoDBBLT3Qc9NJwweGcOBAAh4S6BboRzedomI9qaIEjf0SL39ScHb9hGxfDAyqgkYsWeNGCOqIcM5EAABEAABEIhRAiH6GQHiRozuN7gdVgSiVtxY9/sZA2tuhOhTMqy2in/G+E3Q7wES2h+AIf2DZEDvaPTJACxhNUTQ1yjoEwYBd9j6FLaGBWFRDJzCJUYwNpB0hA0Vrmvvo10+douwRbOaGwvu9th4PFKXB3aDQNQQ6FH4Ke99iYAPKNN6Q8UN7xmhRyQSiICdHYlYYXOYEcA+D7MFiXJzsN+ifIHhHgiEMYHgfv50h7gRxnsBpsUKgS99ETeCDsf7zybThj+Mi9yYMHFq0F3GhCAAAiAAAiAAAiAAAiAAAiAAAiAAAp4RqP9ZHc8aRlgr08Y/zhqWljJ+wuQIcx/mggAIgAAIgAAIgAAIgAAIgAAIgEDsEGhYv15UOmvadMQ4cWPseIgbUblL4BQIgAAIgAAIgAAIgAAIgAAIgEBUEGjc0Ahxw/u0kUDDM202UNwYPX5SoO3F+CAAAiAAAiAAAiAAAiAAAiAAAiAAAj4SaNrwUx97hnc305ajxkVujBo7Mby9hXUgAAIgAAIgAAIgAAIgAAIgAAIgEMMEmjX+LCq9N209es6u5obv4SUjxkyISkhwCgRAAARAAARAAARAAARAAARAAASigUCLJvWjwY0EPpi2HbMXN3z3c9jor33vjJ4gAAIgAAIgAAIgAAIgAAIgAAIgAAIBJdCqaYOAju/T4L7HWFinM203UNwYMgrihk8LiU4gAAIgAAIgAAIgAAIgAAIgAAIgEAQCbZqFobhhgN+mX44bF7kxeMR4A0zCECAAAiAAAiAAAiAAAiAAAiAAAiAAAoEg8HmLhoEYNuRjmnYc/9Ou5oYnNjmOGRk4YpwnndEGBEAABEAABEAABEAABEAABEAABEAgBATatmgUglkDNKVOmjDtPOGLuOHYsP7DxgbIYt+GLVKvLTXJn8q28+2jNK3jdFqWYMhnqWmXGvROersXTm+iKkNWOjDgESrwdlEq8dYz9GzahylF8sSUSFrF3adbN6/R6eOHaPWq7bT29D+OjS9YlcZ/8jyltbx65+gaaj1qHf1t39qm3Q3aPnsgDf7FWx4ZqHCp9+nDAtkpW9oUlCKxspRNvUPXr16k3/btpEUbdtOxq67G9c/fGm2+pFLZ7MY/v4M69f+BjiaYtgj1GFiMnk9s+8LV/Yuo4eQ96osO19ameRzdu32Xbt74k7asWEJTdl6yedWhPe6wqr1A1HdoIXraXVv969d/pTHdvqV13vRBWxAAARAAARAAARAAARAAARAIAIH2rRoHYNRQDGkbdGHaZaC40XfYmFB45HTOIvXaUVN7cYNu0e4FfanvRrtu2UvRkNYFKav9aHygrTzkR9uvPlOYvqhSlF7LmNS1v3F36OyeVTRoxnY6a9+yYDX6WiduEIlwMYAG2QsXNu2ctHFhRfoXi1Pr8q9RrtQPubQ17vYl2rB4Go3e6kCMMcDfmm16JhQ34i7Sj8NH0aRTdqYVqUVTy+aklHZfvrp/ITWwihuO1taZi3fp2M8zqcP3J6wNHNrjbveqvUDUzwdxY3S3byBuuOOL10EABEAABEAABEAABEAABAJOoGOrJgGfIxQTmHafPO9DWopjU/sMGR0KH1yLGwXsIje49dV98YdkrXP60o1odLHM5ugL/SMH2sE6ceOZd+nLekXo+YcTtHRiRxxdP7qOBo38mX7Vt3jNXtzgSIq/99DgrxaSjb5h084ibmz3DHP6N6rQV5XyUgbXukb8YHfP0Q/jx9EMfSiFQf7W/NyBuEFxdGzNUBYdbAUVJUq5WTdnbZySibtC66YMpdH7zS0c2+OGq9oLLG4M8zJy49qvBHHDsz2LViAAAiAAAiAAAiAAAiAAAoEl0KlN08BOYMToHt+eEt/QtMdAcaPX4FFGuGHYGEU/bW9zSI6Li6NEiViUYBGhT88FtFs3U4UW3anqM5wHwW3iuI1Vuji9kSoN0sSNLPRJm3pU7sn4iI24f8/T5vUb6Mfd++jwBaL02fLSm4ULUdmC2egRq6jAkQNrZlD7xSfiZ2TRYkL1PNa0FPML9+nE2mnUdpGzdixuzOpPAz0SN16itl+Vp9fSaFM+oH9O7KHv1mynLXvPcfpLRspd6CUqV+Q1evHxZFZ/7x37mZoPX2NJjzHO35pffEWlrWkpzDiOGTPke0dX0ycj1upWIhc161aTinB6kHW9LK+KKFV/knnVbNb22iEa3fUbih+FfXslH5UqXtgmukbf39Ems7HRZt31rT+k/sMLW9NSjq3pyutq2JbFQCAAAiAAAiAAAiAAAiAAAiAQUAJdPm8WmPGVzuCxKmG4Daa9p4yL3Og5KPzEjWa6CIAz5y9S1kyPMcSLtGrwSBpvTYcoSj0HvUd5kvBh++8r9G/6dPGiAx9yK2rixts1aWrFXKTFgsT9c4jGD/mGVjuoVZHhzWrUp3IeelRTSW7+ThM7zqAV2hKyuDExgbjBL949Qd/2nkTztTFt2t2gbR6KGzkrNqM+bz9uES3i6PK+76nTpJ1kW3lCjMlBDTvUpDeSXKBDhw7Shu0HaKtWJ8RAf2vZiBs36Mz5xLwWyYluHaGpHabREo1Lngo0uuGL9Dj/+wKvxeO8Ftoj4sRnOnHDurYsboyyETcsPdIWo15d3qXcvK7qObuZGg1Y7oCB+WUbG/XrbvO2+5AG2Ikb7SBuGP7BhAFBAARAAARAAARAAARAAAQCQ6DbFwESNwJjrsejmvYZKG70GDjS44mD0bDoZx2ouU7cOLrvEKUvINEScXR0zWBq950lHaJoHZpR3lzj4fj+w5Quf24bcaPCQLMkUbJJF6qbmw/k6rlFu+b1pt4bnHvyWq0vqP2rWsnQ27R3YS/qudbS/rVPaFIN+8gN82s3Di+jz8dsNh/CbdqxuDGzHw1wG7mRhRp2akz/y6SZepSm95tCi694R91If2u17UVlrJEbN+iXfdfolQKSBmTrU84qLah/IRGg/qVf9v9DBfNnthp9dd8C+nSiJXJDv7YsbozsMlsXuaF1eYna9apAr2vRK07bmdvb2MjihrbuttQ+ogEjCtMzli8eXdOF95F3XNEaBEAABEAABEAABEAABEAABEJFoEfb5qGaOqDzmvafumBYzY3uA0YE1FhvB1fixgvxNTeOrv6J7rzzvjlC48hPVHX4WjVkfLvLtHbmUcpZQ1dYVA65A0TcyEXNu9eiohksVlw/TGM7zaSfXBn1SlWaUCcfPWppc3n3XKo/eZ/5X6/rxY3bdONmUkqV0hLmEXeNNnNx0cHb7NtZhAD5usunKH01xOynPHEn1lGlwavcdbJ73Vh/a7WzFTe2LfmDcpR8yRyhsX06NZnxO//tEarV7nMWQSRf5QR988N9KmMRncS4q3vtxA1tbUW06OxA3HiyFA1t8zpl16JnrGvpGIWNjU7bsrgxUidurIa44eXGQnMQAAEQAAEQAAEQAAEQAIEQEviyXYsQzh64qU0HThsnbnTtPzxwlvow8rtK3Eht6Xmdox7G0l9F21FJuRJFDs9tJtA8Fi1adK9tFi1u/UGT252nIiPftv5mnk5voPJK3HiVOvYpRwW14axfd2XYRzRQN5YIKlWG/2zu8Hp1mmyN3GDblh+hHB/yYV/TN85vp269F9Mh+3YcudHfnbiRrgQN7vkWPWUxTUSBehN3eUnQWH9rt+uti9w4S4ubb6fMGs9Lu6nXl/NpF71LvTRRhv1v91Mq6qSLbtH7YbO2StyYRRayROmy0At58lH5DwtR/nTx1VT/2jGLGk475JSDjY1O19d2Td1DlX3nwZq5HwgtQAAEQAAEQAAEQAAEQAAEQMBvAl+1b+n3GD4PEMCSHKaDfoobets69xvms4+B6Phu/Y7UQidubJ3Rl1bl+oK6vi6xFLdpz4Ke9OWxsjSi7WskGRNxpzZQwwFEHUbpxA3+Wjmu00BUnAY5/Lory130YdFiSs28lvSX67R1xhja9WITapJfU0/u09HVX9MX54rYtevrXtywGVsiHuZT3QneihvG+lu7XR8qm11jdZa+azaabrbqSZ/k5CKuXAPlx4HDaNzTdWlWhWdVepCyed/zOt9t/bBdWw92z93TtGD4WJp50nlbGxut627f3o6L26llbT1YM7fjoAEIgAAIgAAIgAAIgAAIgAAI+E+gd4dW/g8SBiPY6ySmQ2eMi9zo2Ce8xI1iDRKKG/1S1KXZFc0H6Ct8gG7715v09ftZVOHNC9umUsPpz9Dg0bbiRtn+Im4Uoh6DStCLKSyryIdf89ddixv6se4eWUWVh1riC94wixvmcpnmA3C/33iOjjzHw5Yx7x6n2fNuUvHqdu22upn2ybI0sp1ZsJFH/Kz7tbfihrH+1mlvJ240HU2bqrWigYWlvgbXQPlpIC3N2MQiRt2ngz90o85X9Yxs/bBdWzc8HlylTd+Op4Gbba+cte9lY6PT9S1uuz/cvqkta+tuzdyOgwYgAAIgAAIgAAIgAAIgAAIg4D+Bvp2iQ9ywJ2H61UBxo32fof6TNnCEYg06UUubyI0+1Hfrh5wqUpRyiZpxaRctu1qAPlbRA3LNKhcI3ax7XWzhQ26Z/sv4Ly9Qu95VqZBWH/T6rzSqw3RyWcnijRo01Spg8A20u76lepP2mj20eU0OwGIb0bOlm1CvD7ORVrb0ypk/KVHWJ7gahTzx7VxjsvUh7sRaKjdQu87WU8DG+lunfV8qp4vcWNR0FE199ROaXDc/8a2vdPfIVtqU9g16V9U0+ZO+7zKCJj0T/7p89creeVTHItLYrq0Dn+Lu0807/9Lfxw7SoiXrafUp18KGjGBjo3Xd7cf+mIboxK+jP3WkNos8ZYp2IAACIAACIAACIAACIAACIBBaAv06tSZTaE0IyOymw2cvOiwo6ksqTLteQwJipK+DqgPwi1qaB6c+9B9KY05mpSZdm9KHT8iot+nmreSUUqIx7h2nWS2/prn0MnXsV4ne0G7YkENuPxE3iEo3706fPq/JDjdp9/wR1GON80Pzx026UsN8EiNinmv3/C+5veWfIm7U0kVkTDeLG8SVMpp0/Yzt06pg6r1nccPazhUVvY/i20n6tsc4+sbL21KM9LdOB524wbVNJn0+mb6XaJjBJekl4X+L1yIFr4W4xaJTz27zaCexkDAmPormyh47cUNb22sHaXiHmaSh9XW/2NioW3fb8WxtUuLGQl9nRD8QAAEQAAEQAAEQAAEQAAEQCC6BAV3aeDyhL7qA88G9GM2Lptp8pt+ciBsee6tr+MVXg33pFrA+xRp2plZWceMsLWo8kqbwbLZft0z/5zb6vOci+oNeoY79K9GbVnERV3RzAAAgAElEQVRjPZXuaxY3qAjXhKj6HGlySdzVQzR++HRafj6hCxkK1aSBn+Sl9JpG8e9vNP6LKbRUa/pGTZpWO17c2DKtt0Xc4AYvVKavG7xMmRLoG9fJpp0Lcs9WbU0Dizyu0m0k7ePvPYuo7fhfzNfL2jxPUd2Otah46ut08Mhe2rZ+H6048pfh/tbt2C8+coPFiGHtZ7AY8QjP3Z6/buvozV+XUNURG9kGFhLGvkM5LfaKuFF7/E71L5s1tI7n31aysfGUbt1thrW16ciqDhA3/MOO3iAAAiAAAiAAAiAAAiAAAkEkMKjr50GcLXhTGSpufB5m4sZ7DsSNycK2eENaUPopSqrj/Peub6jOBEkZeYU62YkbpTRxg6MqPuv8KZXJKmks5ifu9l+0a/1GmrdlGx1ikSNrzhep8HvvUbkCGUm72ZXoPh1bM4lazjsePyOLG9PtxI0+uroMtrZr3czihr6d062SrjD17MxREVr9DnpAV49to1mLtljEi4yU5+1XqVKxN+jlTMksIgj7wyJPZxZ5DqiBjfO3ngNxY7XQrt2OeryhXZariNJvKzrRF4vl7x/TUDtxo5ZF3LDhYxE3ZDx/HhsbWdyIX3f9qLY2ibjRGpEb/mBHXxAAARAAARAAARAAARAAgSASGByt4sYf5/5ymJbiC9tWXw70pVvA+rzXqAu11kVuLGw0gpS4ka4UjehbmJ62zswpI/O6U1d1On6FOg+obBO5UbKPNd6Ci2J8QP0aFqN8qRyljThyJY5uHt9IPfsvtQgGljZv1qQZtfNZC4pumdaLem/R9Wdx4qsupXTihLwm4oZdOxf0MhSuTgOrFaCM8behumYd9w9t5Nof/fR2GORvvU79qbxWc+PaARrabgYp3IVr00zdda9c1pWW9xtCo0/IiyVo2Dh95MZcqjnOHLlhs7b68fzYTTY2srhhs+7WcW1t8mw679bNszHRCgRAAARAAARAAARAAARAAAS8JzCse1vvO0VAD5Oh4kaPMBQ3XrIkkcSdonmNR9M0tSjPUZve9aiYKl7JT9xZWtiJhQ9VkyIrNe3RnIqrmhz8nHRwyH22CHWuUYxez5TcGvHgcK3jbtOZvWto1Lh1tsKGNBZxo45O3JiaULR4tmxT6ls8u7W4qBI3HLRztc8yvFKeutcqSE8ldy3GSATK+oXTaNA6S0qKflAD/FXCwZOWQa/uo4HtZ9E69c/3qN+o/1G+JJbXRKhoaxE+iAWeYSzwWG6oubLbTtzQ1tamj+/vOhsbHa27GprFjfHxgotns3m/bp6Ni1YgAAIgAAIgAAIgAAIgAAIg4B2BYT2CJW74UDjDO1dsWpuO/Olt5Ia9gfH/btF9gB+mGN/1vUZdqY3uADyk7XRztAA/ZVr2pAZ5LMVBL+2k7p3n0A7La592GhB/ED+5jkroIzesZqalnG+9RVXfzk/PZ36E0iRPbBY65JaOf/+hU0cO09r16+iHQ1cdO/ZmLZppI258Rb30EROq19PUoMtnVCablgYjh2RH7dywS5eVPni3GH30cg7K8WgqSm6J5Ii7d5uuXb1Avx7YQ8t+3ES7XBYc9c9f50yzUTOdmHT3jx+p3CBtlV6hLgOrWKNoruyeQzWskRvO19bXneTZupeg4eOLWOuAeDaXj+vm2eBoBQIgAAIgAAIgAAIgAAIgAAIeExjxZTuP24a8oRf6iOmo1+KGc/eadesfct9hAAiAAAiAAAiAAAiAAAiAAAiAAAiAgGMCo3q2j0o0pmPnvY3ccM6hSVeIG1G5S+AUCIAACIAACIAACIAACIAACIBAVBAY81WUihvHz18yrKBo4y59o2Kx4QQIgAAIgAAIgAAIgAAIgAAIgAAIRCOBsb06RqNbZDrhRNzwIrXFCqZhZ4gbUblL4BQIgAAIgAAIgAAIgAAIgAAIgEBUEBjfO1rFjQvGRW406NQnKhYbToAACIAACIAACIAACIAACIAACIBANBL4uk+naHSLTCcNFDc+6whxIyp3CZwCARAAARAAARAAARAAARAAARCICgIT+0apuHHqonGRG5+27x0Viw0nQAAEQAAEQAAEQAAEQAAEQAAEQCAaCUzq3zka3SLT6Yt/G1ZQtG77r6ISEpwCARAAARAAARAAARAAARAAARAAgWggMKV/V/du+FKE092o9mMaPIfpjBtxwzyfZ7PWbgdxw9164nUQAAEQAAEQAAEQAAEQAAEQAAEQCBWBaQPsxQ3PzvuhstfTeU1n/jIucqPWFz09nRftQAAEQAAEQAAEQAAEQAAEQAAEQAAEgkxg+qBu8TOGs67hpW2mswaKGx0HjQ3ysmA6EAABEAABEAABEAABEAABEAABEAABTwn0/aKxp02t7bzUGbwe34gOpnM+ixsJ3dt3+AiNn7OY4uLMZTzu3L1Hd+/ds9o5sEUtunr1Kl27do1u3LhBN2/epLt379KDBw/UH3n++8+wEiBG8MEYIAACIAACIAACIAACIAACIAACIBAWBEwmk7LjoYceUn+SJk1KKVOmpFSpUlGaNGkobdq01HbEdKutSZMkoWRJk6h/J0pkooZVylCB3DnDwhejjWBx47JhakLKJIno0PEz1HvcdLp1+04CW8d2aqJEDflz69YtunPnDt1j8UOEDRE1tD9GO4nxQAAEQAAEQAAEQAAEQAAEQAAEQCDSCYi4of0RcSOJiBfJklGKFCmUwCF/GvcZk8DNFMmTUedGtSjPU1np5r24SMfg0H7Tn5eMEzdSJE6kJrl49Tp1HjqB/r76j82k03u3pdu3b6s/emEjLi6Ooz2iE3BU7ho4BQIgAAIgAAIgAAIgAAIgAAIgEDICiRIl4kiMRCp6QxM4kidPTvKnVueBNnalT/sI9W5dnx5Lm1p9/db96Dx7m84bKG4kt4gbAuzug/+UwHH09Fkr2HlDuqlIDe2PRGyIqIGojZC9JzAxCIAACIAACIAACIAACIAACIBABBHQR2/oBQ4ROeRPpTbxF308ky2LEjaSPmROZ5HnNsQN96utFzekdZJkyemrMVNp+75fVecfxvSh+/fvW2tsQNhwzxQtQAAEQAAEQAAEQAAEQAAEQAAEQEBPwJHAIVEciRMnplJNOv2/vbeBs6o67/2fAUEEAVE0IoLjyIhRY0Kc+AaliiXEBFODaWtC4w3cJrRNQ25oLKH9pE6a/70k11zaS0xaYouJlob+cyWKJJZ4g5aI0QRDNBodR0cyihgdBYZXBcJda7+dtffZr2efs+ecOd/jxw/MOWuv9TzftfZh1m8/z7Osppdc9Hb5wp9/XA6/ecgHr77FjcpLl7b85vXqpaUcP9ROSzFfo0ePlq//2/fk7v/7Y7nvm//TitQIEzUoJMrNCgEIQAACEIAABCAAAQhAAAIQSCbgFhYNihw6kuOaT/6VXPd7vyOf+uiHZO/evWWdvXk0mJZSuaCQaGmFXVdyWcurVRQ3hoeIG66z9z+yTebNnukJG/p9BI3EpUADCEAAAhCAAAQgAAEIQAACEIBAJAFT6NDixrr7N8uH51wpe/b4a2C6HbxVJm7UBm4lAkUeS1pee31X5Gkp1TLGFTFOGTfWZyviRp6p41oIQAACEIAABCAAAQhAAAIQaHYCrrjhcnh9ly1qBN8f7JxaXnsjWtyotvPjx51U7S7pDwIQgAAEIAABCEAAAhCAAAQgAAGHQN+uXVraqF8e1YqiCHjY0leguHEK4kb9LjAsgwAEIAABCEAAAhCAAAQgAIGGJ/D6rt3V9aFGYkR1jVRyzusFihsnI25Ue/7oDwIQgAAEIAABCEAAAhCAAAQg4BF4I1LcOCbHVERHHcd05JrFCHGjNtIM4kauueJiCEAAAhCAAAQgAAEIQAACEIBALIFocSMHuNpIBJZB1eq65fVdxdXcOPkkam7kWE5cCgEIQAACEIAABCAAAQhAAAIQiBc3dlc5LaVBeLe8UaC4MQ5xo0GWBWZCAAIQgAAEIAABCEAAAhCAQCMS2NWs4sauXbsjj4Kt9kSedJL/KNhq909/EIAABCAAAQhAAAIQgAAEIACBZiawa/eeyutqODki1UoVKXIeWnbvTiduVOOM3DFjxhTpG2NBAAIQgAAEIAABCEAAAhCAAASaikB/f3/F/h47Vljsg2VjNXQG11nEjYqnnQshAAEIQAACEIAABCAAAQhAAAL1RQBxI2E+qqGoELlRX4seayAAAQhAAAIQgAAEIAABCEBgcBFA3Egxn3kFDsSNFJBpAgEIQAACEIAABCAAAQhAAAIQqJBAI4kb2sW8OoOLKXVaSjUGRdyocHVyGQQgAAEIQAACEIAABCAAAQhAIAUBxI0UkPIKHIgbKSHTDAIQgAAEIAABCEAAAhCAAAQgUAGBRhM38uoMLqJMkRt5B0XcqGBlcgkEIAABCEAAAhCAAAQgAAEIQCAlAcSNlKDyCByIGxkg0xQCEIAABCAAAQhAAAIQgAAEIJCRQCOKG3l0BhdP5siNPIMibmRclTSHAAQgAAEIQAACEIAABCAAAQhkIIC4kQFWpQIH4kZGyDSHAAQgAAEIQAACEIAABCAAAQhkINCo4kalOoOLpqLIjUoHRdzIsCJpCgEIQAACEIAABCAAAQhAAAIQyEgAcSMjsEoEDsSNCiBzCQQgAAEIQAACEIAABCAAAQhAICWBRhY3KtEZXCwVR25UMijiRsrVSDMIQAACEIAABCAAAQhAAAIQgEAFBBA3KoDW0tKS6SrEjUy4aAwBCEAAAhCAAAQgAAEIQAACEMhEAHEjE65S4ywCB+JGhZC5DAIQgAAEIAABCEAAAhCAAAQgkIJAo4sb2sUsOoOLJFdaitdJyggOxI0UK5EmEIAABCAAAQhAAAIQgAAEIACBCgkMBnGjEoEDcaPCBcNlEIAABCAAAQhAAAIQgAAEIACBeiOAuJFzRtKEjRC5kRMyl0MAAhCAAAQgAAEIQAACEIAABGII7Nmzp6K0Dt3lsWPH6optGp3BNbgqkRu6szSDIm7U1TrBGAhAAAIQgAAEIAABCEAAAhAYZAQQN6owoUkCB+JGFSDTBQQgAAEIQAACEIAABCAAAQhAIIKAFjf0K2l/HnZ5vUVuZPGjapEbaQbNI250d3ezeCFQ9wTa29vr3kYMhAAEIAABCEAAAhCAAAQGLwHEjSrNbZw6hLhRJch0U7cEEDfqdmowDAIQgAAEIAABCEAAAk1BwBU3tLNZozfqMXIjrR9VjdxIGjSPuNEUqxAnIQABCEAAAhCAAAQgAAEIQAACOQjkETd++9vfZhZEcpia+tI0Ik3VxY04gQNxI/Xc0RACEIAABCAAAQhAAAIQgAAEIJCZgCluxO3PwzquV3EjjR81ETeiBkbcyLwuuQACEIAABCAAAQhAAAIQgAAEIJCaQFDcSCMMuJ1rcSNL+9RGValhXAQH4kaVINMNBCAAAZfA3ld3yLquPnl45wF5a9JUuf3yk4EDAQhAAAIQgAAEIACBQgggbtQAc1BVIXKjBpDpclAT2PvENvn9x/ZL6zsuktUdY0J97f7JT2XRM2/Juy+9XL56/tBBzaNqzh3ul8eeelG++fRvZd5H3iFzqtax3ZE7J/rvE847X9YgblSZMN1BAAIQgAAEIAABCEQRCBM3dNs0dSvqPXIjzo+aRW6EDYq4wQ0IgWwEtvzoYflCrwoNGzdBvnPdOfK2ssv75fZ1T8id6ijrk845V9bNPC3bAE3Z+iX5m29vl59YEXdjZOmCixA3mnId4DQEIAABCEAAAhAYnASqIW6kFUMGgmCUSFNTcSMIBHFjIKaeMRuXwG657f88Kd/Zqz04QRZef7H8cTB4o/95+cRdO+V53SRSAGlcArWx/EX5/O2/lp9anSNu1IYxvUIAAhCAAAQgAAEIDBSBKHEjjWDhRm6kaTtQ/kXZVnNxwxwYcWMgp5+xG47A0V753B298nPH8Asu7pCvXTTC54abtmK9OWSM/M1/uUiubjhHizYYcaNo4owHAQhAAAIQgAAEIFAcgThxI0m0MMWNpLbFeRQ+UjCCA3FjoGeE8SEQReClp2Xe/a/LbufzoaedKes+0CqjvfaH5O7vPyYrXz3mvDNc5r3/EvmL8twVObJ3p9z5yMvyg1cOyetHdPsWOX748fKOqWfIZ995hkwYZhrhbv5b5KL3XCw3j3lJlv+sT36574i8qVI5hg0bLq0T3yZLZ5wlbb7r4qdy4388JF/ZKTJi0tnyvUuHyOr/7JX1rx+2+hx63DBpO/NUWXxpm0w9qmzdskPufu1N2atsHXrccTLx1PHyqZlT5D0jw8Y4LD1PPSf/8Mxu6eo/KoctoWeonDZ2jHz0iiny/tOOl+Ocy8xaGGE9XXL5DPnyeRmW5OFdcv/WXlnz/D7pPWxzHTlqhEwdfli27TpidRRac0Ndt/6hHvm3HYfkVec6az7a3iZ/2jEpA9c35B+/+yv57j490nB577ST5Y3nXpVte38rR605HiaTz1DsOs6Si0YH67H0y8YfPy/feemQ7DzkcHPsf3fbGfIX0ybIaYFLrHVkzI3r77snnSYf99mt5+RZ+cpT/bJ9v923NY/jxso10ybJ9RNP9ObEpn1UXt3+gnz1sdI6c+fwQ+85K6R9hjmiKQQgAAEIQAACEGgyAtUUNzS6NLU6BgLxgIgbLpA8kRs7X31Nnux6VmZdcZkMHer/jfvNt96SBx5+RC6b9i45SW1ovNfOjfKJZfdJj37jsgXyoz99p/XRln/6b/K3j+i/nS7/dfnn5aMT7CtK79s/t13/ebnt2tPtH9y+Jl0jt39pjkxWb/Xe+2VZcJf4+vC1zT3uK/JvX/iy/MuLIUvFsKNsTK/5NPm7b/0XmW7a7+vK77/90ePyPz5+u/woMGQSC1/zn39brl65zXvr6sX/IH/9bqNF1OfmfHnNw2wM4TEI3/rNY4/JR544WPJMRWYs/WNVH8Jd/keVCPGvKr3CPq3JeoVFd+x6/klZ9NBu6TPambiGHj9GPned6tcTDozIhmFDZdTho7I/hO/QkeOk8/cvkOn+YJLImXDFDbXNlVHDVJ+WChF4DTtOxhw9Iv1htg5TkSkfVpEp5nhHX5d/3fCsrH7jaMS4LXLW+efJbZeeYm2mqyluHNn1gnzu+zvkiTA/DGuC4sau3mdkyQN98uuI+ZBhI2Xh7HfKH78tTXFYU9yIuQmGjJCPvG+afMLX56vy1e88Kz84FH7d0NGnytc+NFXOc804oNbFOrXeQv0dLn8w9xL5s1N1X0flmZ/8XD79zJvqb+WvoRPOkvveN6kkbhzdI3f98Gn5p1eOhLbXAsr4ya2y6uqJMm4Q3ue4BAEIQAACEIAABKpNIEnc0ONFCRbByI24ttW2u5L+TD8KidxwjRw7dmwl9lrXrL3n+7Jn7145XT3Bfd9VM9UTyeHW+/sOHJAN9z9gfTbhtFPlg+81gvKdzbJMOl0JHNMcUcIWDB5QwkaPEg1cccMWNoyNtLvRdkURb+NdapMkblRlXJeYIwiUCQXu566vniDjCiOOwFH2edRUOOJGmRgU8FsVLGhT/K4yxCGrR9844ogz5SKLWHYGPk9tY8XLqKEu/NEPt8h/3+FGZVhfK3LJ5ZepyAJ7t3lEiRYf3LxbzL3piMlt8oOrzyj5+dqzcuMPXpWXvI20iiwYMVSGHz0qu62IAfs1dPRp8o0Pnyvt1k9m2obTYMgQGT18iBr0qBVN4b5OaZ8q351h7WgTXyVxw9/n0beOyIGyjb5t59DY8Q7Jj364TTEqbaF1dMBopWIcVH3qiBDHO7l8+jT57+eOkO2P/VyWPPum7DcjFTQPp2XHey6Tv56S6IrIIVWU9P+ooqTGRt8d+62APz5xIzgfDtehcsywSY0fJuSEmhUUN3S0xlA5QU1V0A4ZdpJ86SMXynRPMzkqG//jESuaxloTuv/AujBP6dm2+RH5y+ftaBQrYsO6xrH7hPHyv284T96hPzr0gnz6OzvkKZe+MydHrbkUKxroHy50FaryORymBK5Ryka7vbvWWuTM898ud1zKkbopVidNIAABCEAAAhBocgJpxA3rN7qWljJSYeJGVNt6wez60TDiRv++fZaIsXf/fis64wNXX6l+eT8s3//Rg3Lg4EEZf/I4ef+s35UTRhiPdb3N8jVy9l2vyO9aUQx68/4Lab1+p/yLG3UhdoSHveF2IjXUTPnEC7eNFkomXmNFgSSKG9dXYVwnqkQyixvKAfOaCeE+li/IcnEjTLB44JIFctVPb5d/mViKiLH6ShIo4j5PurZe7p5C7Hhdbv3/n5Z1VshEiwwdckyOqs26TulY/3sTrafe3kkqxueiRIrVSqRotWz0p60MHX2K/N2cc+VyJz3hzZ1d8okfvuYIH0Nk5sxLpfMcvfM1xQ21qTznbPnK5W7qymF58uFfyGe7nKfyI06R//WRtyvpMPllihs+W9ST+2/f+6R8e5ezkR12oix63wXyR+N1zosa76Ftsrj7LXsA07+Xn5E/2Ngnr1sfDJWLpp0nX3nXODle/3h0n3z//l/K/9rpCB9jT5c75k2RM622+Wtu/PKhR+Uz3Y6yoSIt/mDGufKJVifVQo19/6YnZflLwbSUA3LXhm3y9ddsP0dNmCTfvPosLyXoyJuvyj/d2y3r9tqfxx3/W6JtihvHyfQZF8mX2t0QnMOys6tLPvOIG7VjpxmVhAWRvXv7pWXkGDnRCBJ5c+czsvA/+kRpHr4iteb8+Y4d1qk5vcdk9jmO8PBal8zf8Jp9/ahT5Rt/qKI/LIN16slO2XH6mTLN+Zo+olKvPqJSr6w5HHK8zLv6IvnTM900ImX/U0/LJ3/ab0cOHXeSdH70QpmZJqAleTnSAgIQgAAEIAABCAxaAogbBUxtnsgNbd7BQ4csMeP1Xbtl1MiR8tbhw3JY/T/x9LfJ+678HTlOPSH0vbzNst6IK/Hiz1UKihYpviHy8Uu2yd864saMrfHpJZbo0fG4I4CUBItJCWkpcn0VxnXFlkrEDVMs8Oz3Czjl054gbjj9nK1STf54h+Y2oZT6YnVWSmvxpbJ4A8V8jrhRmg6zmOio8fKRk9+Q77yo1A21wfvSx9TTdymlFAw9bby8/2Cf3GudqjJa/vLGd8oH9AbQl7YyTK6dc6l81gjq0K3NTXop6iNh8+/r1xgv4TvE3BwHa1sc+dXj8t5HLQdUkYqzZJNKW/Ber6vok/Uq+kS/ceKpsuoPploRJmaKSXk9EtXg0Hb5b//+kjxhRXCYp83kFTfMdI4hKprm3Sqaxp+bY9rmRW6YJ9tEbdTNOiupTr/x19wopYaU8JlzPHRiq9z/XlvisV5KiHnily/KPz+/R3pUTRUrgmZIiwxTERmHrb+XitSWxDQlJR0/St5/8WT5xJRTfMKI1afppxLe3jZpgnzuPZPk4rHlBVrMPsPFnENKENqqBCHd8RC56sor5AtnJyw0PoYABCAAAQhAAAJNTiCtuKExBaM3oiI3wtrWE2btR8NEbrjgjhw5Ivc9sFle/s2r1ltTWs+Sq664VIao8O6yl7FZ/rjaiP/nJar2g6h6ED99l9w+8T6vXkY2cePz8gX5lnxJPm79GVdzQ4siucfNI264QoNOMfn9V0r1R1xQwbod1vvxaSk2K0fQcPhqocNXU8NXO8NISXHHjfo8rOZGqI31dBvVyBZjk2ttSNt3y/sf1CkozgZvmFts1E5VuXbHo/KFXr0bPU7eP/sy+Zzev5pP0KMiLJ59QmZv6bdrHXhREUmb/+QNdRiVOHFDnnlCZv2k374sKG6YkRaGuGH2F1ZrRFQp1tJRui0qNWW6Sk3RAyT5lzCnvs17+FGyoeKG6WOaZWP4Gt08xVyY45qCiaqh8Td398pP3jRTn4IjGf6VpTiptkOOk/bJEwLFZctTTawCtqNPlD/sOEc+5ka4SMp6IYZJmQu+puFMGwhAAAIQgAAEIDDICGQRN7TrpsDRqOKG5cfu3bvjfrOt6jTnjdxwjdHAf7TlJ1b0xhUXxwTEG+KGKUgEhYms4oYVxRGI/nCLklo2VnPcPOJGnsiNwMzbtT6cOh7iFlUNifIwrrPTdl5R74QXBS37PCI9qKqLsEE6M4uJnnn+harWwFte8ceTzjlXvjJsuyx6RqVqOBEAU39RKj56zkXvlNsuVmeqmOJG1EY5tE3S5j/FhjqEcy3FjahNb/iYSf4lLJIUXKsiblQpciN8HbyhhJ+n5TtOCoz22K0ZIr76H37xJrIYarAIamSRULM4aFZxg8iNBvn6wkwIQAACEIAABAaYQFZxwxQ44sSNoBAywG6WDd+Q4kZqiObmfuJGK2Lj7+R2K4LDTqlwCopmqbnh1OXQBUi/tcNflNSzq5rj5qm5YUZW5Km54ToWepqJ/jAkOsO9JimdpqK6IKlXQMM2LBUTLW3ovPSCEaPkguP2y1Pq+E8vlSQY6aFTDyJrHxhYBknkhq8GhOdejSI3TK5empB/qSWKG6dOkDtmnhY4DjWwXI8bIaePTDprN4XQZEZuuNE5ZvqLrnHy3rfL9d6RuWafIZEph/vlsad+Lf/wy37ZYRSXHXryGfKvv98mpZOIj8q+V1+W2366Q/7jtSP2Eb3Wa6jMnnW5LDvLHGeYvO93z5cbx8fdsi1y4qgTy9NgGvYux3AIQAACEIAABCBQGwKIG7Xh6uu1WpEbqU0NRi584xU5W5W5a1W1N4LRGmlPS/GKjnrHmYZEJVRz3LQiQUi9Ctun/KeluCa4kRbmiS3B98J/Lp1KE/s5kRsOarOY6Cj51EemyfW6pIO5qbZaGnU0fDU6nCKOvtoYI+RjH+qQBSeZd89R+dmDP5OlL9iFL1PX3PClE5hHgMbfmdWO3DAFBLPQqmfFgR75s39/WbqsN6pZc8OM/Bim0oA6VBqQv8plqLhhCgpVK46ZJG7459iruWEIHqdNfbusveIUY/Jeli/d2SMPWMsiPP1pHscAACAASURBVO3GbnxYen7xlHxm2z7nqODotkf27pR/2NgjP3AiRew6JCONehppC6im/vanIQQgAAEIQAACEGhaApWIGxqWTk9Jitxw29Uj3OaJ3HCPHXVSKiSkGKgtBpSmyVcQM/Ko1QRxI++4rjlJERChURXlR7D2BFZh+dGyUakmgaNl3X6CR+aq92M5xn0eERkSefxtPd5R1bDJPErTd9pEv9y+7gm5c48ziHn8pjpvonS6iiuIBE9LOVX+/venyoVWMIA6uaL7afnzh3YrqUK/ok5LCduwJm2owyFUW9yQwGkpl1z6Dvn/zndOLDn8mtz2/W75zi7nPFjfaSnqGNdvq2NcrY+Ok6uvulj+ptWOkHhz7z55S9WGUEk9MS8/VwlGPhx9Ux7arAoWbw+elvKa/P3aLrn3oN31qJNPlb+eNcU7vcY+TeQ5WbN3gnz2HWNSriT/XHxg9jT5yzPdaI+g+GAcJWyIG0NPPUPWXNMmp1n6jLrm50/KXzy+3zli2Jz/frn7xztl/EVtMsMtDuoTkEptj7zwrNxy4BT59HluwVG/yOIWWd375C9k3s/22TVfhgyTyzvOlb+9wDnxxjJnl6x/6DU5Zea5xhG2KdHQDAIQgAAEIAABCDQpgUrFDY3r2LHkqhVhR8jWA+rBLW7UA2FsgEBWAi886RQPVRcGimuatTi8Uzic/kviQSmV5chvutSxnu5xr3oDOURGDx8iQ48eld2HS19cQ1V9h9uvOyflUal1Im7IAdn4H4/LV9zjXpV7w4YdJ6PUJv3gW0fkTUfX0GkQV115iTplw42u2Cv/evfjsnqXOzEtMnLEUBmumRw/3juNJW7ajqg5+pAq8GodUeq83JoVb6mxrVNHnJc5T7ue2CZ/+Nh+ezNvvVShzeFD5QRVD9m7zidaJS2eYN2KUn9+BoqCSkn5hjomWJ80E4wCcm0/euSo7DVSTUSGy7z3XyJ/oXNNdj8nC7/3imw3OPt89eq6HJXN//dR6dSn+7jrTdVJ2vvWbx2/DZHlqDp55rvPyg8cwcfydshQOWm4OnPdu6b8CNskKnwOAQhAAAIQgAAEmplArcUN67dYFeVRby/EjXqbEexpegLbH/2ZLPzVmxYHu5iokUviRXWUp5mY13lFRVUfu9RT+gWP9ku/seE2IQ8deZJ84doLZeZI992kgpv1Im4oe4++Lrfd84x8Z0+UwjxUpl50rnzt4lN89S32qlojH1WnxJjihOV9qhNKdMOj8syj2+Qzvzpk1JIIX7p+EeqwPPmTx+Uvn4m7zq1JkeZWSFeUc+jxY+Rz110kc7w5DjvRxB1vqJw1doj8eo9dJWOCSlv5tkpbefqhR+Uz3aXKGT7rVNTFtbM65LOTlIDkO4K33IdRp50p//iBVkdIEzmyt1duvvfF+FNbVD2P76p6HmbyTBo6tIEABCAAAQhAAALNSKAIcUNzrTeBA3GjGVc7Ptc1gbBioiWDnZSIw6fLd1SkRal4o2phRHx4tRWcC9/se1FWb/2NKuz4pvNkXkUrjBoh7247Q/5i2gQnJcEdpYHEDUtn2CdP/PLX8vVn+2X7/qOW2KAjESaOGyvzLpsiHxwfVpRTp+U8K1/4+S7pUWEWdlqEihg49XT5x/ef7ecauVpUHzt+Lf/ysz7ZsuctK1rDGvfU8XLNiDdk1QvqNBstDlj1JU729fJm36/lG4+8Jg/ucufDvvaU0aPlQxdPkusmjZHjU61SU9wYIhNPGi79+/xzPP3cyfJf33FqYI515wfkZ1u75etd+2WHFVWh1sSYE+X6i9VxraftkVs2bJf7lfozbtJk+effmyTjVIrI/Vt7Zc3z+6TXifqx/R0n8zvaZLbH2eXymmxWAokdQWOvt0hb1Bz+ZNsL8q2efd4cWteMOF7Ob32b/Mm7z5Bzj/fXNUmFh0YQgAAEIAABCECgCQkgbhQw6YUXFC3AJ4aAAAQgMHAEKouiGTh7GRkCEIAABCAAAQhAoNYEihI3rEdYdZSeQuRGrVcW/UMAAhCoGQHEjZqhpWMIQAACEIAABCDQoAQQNwqYOCI3CoDMEBCAQBMRQNxoosnGVQhAAAIQgAAEIJCKQJHihjaoXqI3iNxItTxoBAEIQKAeCSBu1OOsYBMEIAABCEAAAhAYSAJFixv1InAgbgzkqmNsCEAAArkIIG7kwsfFEIAABCAAAQhAYBASQNwoYFJJSykAMkNAAAIQgAAEIAABCEAAAhCAQNMSGAhxQ8Me6PSUhonc6O7ubtrFieONQ6C9vb1xjMVSCEAAAhCAAAQgAAEIQGDQERgocWOgBQ7EjUG3lHFoIAkgbgwkfcaGAAQgAAEIQAACEIAABBA3ClgDpKUUAJkhIAABCEAAAhCAAAQgAAEIQKBpCQykuDGQ0RsNE7nRtCsTxyEAAQhAAAIQgAAEIAABCEAAAikJDLS4MVACB+JGygVCMwhAAAIQgAAEIAABCEAAAhCAQL0TaFpxY9euXceKqmpKWkq93wbYBwEIQAACEIAABCAAAQhAAAKNTKAexI2BiN5o0eJGUQMjbjTyLYLtEIAABCAAAQhAAAIQgAAEIFDvBOpF3ChKZ3DnwxM3ihgYcaPebwPsgwAEIAABCEAAAhCAAAQgAIFGJlBP4kYROgPiRiOvVmyHAAQgAAEIQAACEIAABCAAAQiEEEDccKDUsv4GkRvcexCAAAQgAAEIQAACEIAABCAAgdoRqDdxQ3taS53BJelLS/HebGmpCWnEjZpgpVMIQAACEIAABCAAAQhAAAIQgIBFoB7FjSIEjlBxo1YD5xU31q5dK5MmTZLp06fLsWPHktWf3jtk/ryV0qUdmrtCtnbOtCZ7c2eHLNmg/zZVFq9bIzdOdu4Ct/3UxbJuzY3ivu27R9L2KcbYXgeB8TZ3SodtiPWau2KrOCbabyR9Hmtvr9wxf56stJwP9G/6ELQt1G5FavE6WaNBOTZZtram8NEHjx8gAAEIQAACEIAABCAAAQhAoJYE6lXc0D7XMoKjZffu3dZpKVlelRo0ZsyYLMP42vb19cnSpUut926++WZL5Ei0w9nEy9SpSuCY4wgW9qZ/oxI2utTG3xQ3eu+YL/M2qo28en+OKXqYlqTt0xEJ1AC2KBB8uf1Yn4sjRMyVFVs7xZJgkj63mkTZ6wgbUhJpbEHHEVfibPONa9ttjbPSYbXdFmRMcSPSx4pnu7kvfO6555obAN5DAAIQgAAEIAABCECgyQlMmTKlYgL9/f0VX6uDCAbqlbi/TzCsYcQN7ceWLVtk9erVMnLkSLnppptk8uTQ2IqSy95GfbG0r+yRWZZwsFk6OzZJ2+JuWelu2K1uHNFjzgqZs3GJrGwvRXr4GKbtM5O4kSR+hPkZY68VXdHtj0oxnQgRMLyPwz4zozUEcWOgbnbGhQAEIAABCEAAAhCAAAQgkEQAcSOJUODzSlSVPJEbbhrKPffcI+vXr5fx48dbERxa6Ih8eRt1LVisElmuUlC06LBMZNGcjbLEFDectu0q3WLhdh2p0F6KoggVBhL6TBI3LJFlieikFC/lw+dIwucx9tpRGkYUSBBQRnHDF/VB5EbGO4XmEIAABCAAAQhAAAIQgAAEiiPQqOKGJlSJzuCSrShyw7s4Y+HRaogbeuxbb71Vtm3bZqWmdHZ2phA31sminnmyaZaqE6EjDzbNknVtq0qpFiowwk69cAQNQzjw1cDQIxnCQGyfYbUrgrU8fLUvQsSImM/j7PWLGyWRRJsfWSvDtS20HodRDySp5kZcvZLi7mdGggAEIAABCEAAAhCAAAQg0JQEGlncyCNw5BI3sg6cR9xwV2Vvb6/ccsstcuDAAVmwYIHMmDEjlbixXJap/5ar/0p/enUkJgdrVDiCgFGE1BvEEDdi+0yM3CiZbQsVuvJnoOCo06T883h7QyM3QkSJ0FoZvqiO7U50iSG8pO2nKb9GcBoCEIAABCAAAQhAAAIQgMDAEmh0cSOrzuDSzi1uZBk4r7hhChs33HCDzJ49O37VmBv11tVWxMYKWWJFcNipJ06RzIgTQlS8QnlqSsY+UxfbNEUD+1AX/yspYsJq7dgb1ldaUSKYsuKe2OIKPWn7Gdj7mdEhAAEIQAACEIAABCAAAQg0JYHBIG5k0RmqKm6kHTiPuKEjNfRpKfpPfRTswoULkxequVG/8kFVa6NH2qVb2lTtjSsfLIkb9t+7fEexutESZcezpuzTqu1hqyehp6UE+/edSOKlyZRsMj9PtjcY2VE6FjbxlJOyehzutU5UCTU3ktcdLSAAAQhAAAIQgAAEIAABCAwQAX0UbKW1KwbytJQwXFn8qErkhqeUJNTgyCNuuFEb06ZNSydsaKPCjlN1jkdVZ686kRvLRZbNk5VdgSgNt/ZEMDUlVZ9O4VIlbuhkE/NliiV2+kjp02Bh0fDPQ46NNXzt8uwtCRreCO5ncXU1WkNEGTN6Y9amsqNg43wcoPuZYSEAAQhAAAIQgAAEIAABCDQlAS1u6FcWYcAFVW/iRhY/Gkbc0E719fVZp6TwggAEIAABCEAAAhCAAAQgAAEIQKCcAOJGlVZFnDqUJ3KjSubRDQQgAAEIQAACEIAABCAAAQhAYNAScMUN7WDW6I16jNxI60dVIzfc1REFEHFj0N4/OAYBCEAAAhCAAAQgAAEIQAACdUDAFDfSCgOu2fUqbqTxoybiRtTAiBt1sNIxAQIQgAAEIAABCEAAAhCAAAQGLYGguJFGGGgEcSPJj5qJG2EDI24M2vsHxyAAAQhAAAIQgAAEIAABCNQhgcdl6Tnvkqe+eEw2/HEdmlcDk8LEjSRhoFHEjTg/aipuBAdG3KjByqVLCEAAAhCAAAQgAAEIQAAChRJ4UbY98JzsluNlwrQr5LyTihi80jGrKW5UakMRfEpjRIkbaQSOek5LMSmGlcKoubhhAkTcKHZRMxoEIAABCEAAAhCAAAQgAIFqE9j9zMOybeebVrfHT5gmVxSgblQ+ZvXEjcptqPYMxPcXJ24kCRyNIm6E+VGIuOEOjLhR7KJmNAhAAAIQgAAEIAABCEAAAtUlsFueeXibONqG6vokmXLVNJkUOci/ytyWj8n3nc/b/uoX8vxX3pnRpKxjijy+9Bx51//sCRnnA3LnsQ2SPUMluw0Znaxa8yRxI07gaCRxI+hHYeKGHnjs2LFVmzA6ggAEIAABCEAAAhCAAAQgAIGCCby4TR7oO0EmHNzpCRwnTblKpkWrG/kNzDVmlSI3ctmQH0GWHtKIG1ECR6OJG6YfDSNudHd3Z5lP2kJgQAi0t7cPyLgMCgEIQAACEIAABCAAgSIIvLjtYdl/tqqzsVeJHM/ttoc8foJMu+I8FcNRm1e+MasjbmSyQQshLhsPSVKES/XYpRU3wgSORhQ3XD8QN6q3hugJAoK4wSKAAAQgAAEIQAACEBi0BHY/Iw//SuR8S8hwi2ta6kbtCovmHrMK4kYGG17c9oDYuobLxOBUYxHIXXdZxI2gwNGo4oblx+7du48VdfORllIUacaBAAQgAAEIQAACEIAABCBQXQK6oOYLo67wUlDMApty0hS5qga5KQMxZpBaFhtMJna6jlmro5jojazihilwIG6kvGcQN1KCohkEIAABCEAAAhCAAAQgAIG6ImBGaoQZVouN+0CMGfStcht84o/VbS0Ylc9FJeKGK3AgbqS86RA3UoKiGQQgAAEIQAACEIAABCAAgXoioOpIPLz/7MCxr/4TRKp+LOxAjFmmbWT0W6ewbNsp1kG5VhrK6fKKd7pMfYsb9bTcKrGFtJRKqHENBCAAAQhAAAIQgAAEIACBpiGgRQyr2IacF6waahbPrGpNiYEYMzihWW0wozxcIcMQgKrKJ3rxVRq50ejLGXGj0WcQ+yEAAQhAAAIQgAAEIAABCNSQgJ1ecYJMuWqalJ/46k/bqFb0xkCMWSZtZPZ7r2x74Dmxz5BxxA0zkqPO01JquIQK6RpxoxDMDAIBCEAAAhCAAAQgAAEIQKDRCITUmzCiD8prSjj+5YpQGIgxg/OSw4ZJB2WbeQysZhF4zy40Wru1kCdyQ9fcaGlpqZ1xNewZcaOGcOkaAhCAAAQgAAEIQAACEIAABCBQJIE84kaRdlZ7rBbleGFHwY4ZM6ba9tMfBCAAAQhAAAIQgAAEIAABCEAAAg6B/v7+ilkET0tppCgOxI2Kp50LIQABCEAAAhCAAAQgAAEIQAAC9UWgmuKG9qxRBI6GEjfWrl0rkyZNkunTp0uqXKDeO2T+vJXSpWdk7grZ2jnTWnWbOztkyQb9t6myeN0auVGMdt66dD6b7LyxuVM67Ius19wVW8XprrSSnTbWZ61On1MXy7o1N4rupveO+aLMscfc7u8v2GfJRrv7qYvXyZobHWNMv4z7yGuT1m/XN7e9Z2uv3DF/nqy0wAVeus2iHpmnWJgMgvZ6n4Ux8XUZmIMoXlnmIcRs3oIABCAAAQhAAAIQgAAEINAMBKotbmhmrsBh7sNT7ckLBN4w4kZfX58sXbrUQnPzzTdbIkeiguRs2mXqVCVwzHFEBnvjvlEJG11q826KG+qHkoBgToLbj/W5OBv/ubJia6fYconzCt3Il0SSMHEjTCSxhQJDXHHFB1eg8dlj7/p9fTtiTaLfnlaiRJeNSkBRPOZo4cUVEnTHpk+us773HCFE4kUcU/AJ5ewJMhG8bHXIEqvs62PmocAbqBZDPffcc7Xolj4hAAEIQAACEIAABCAAgQYhMGXKlIotraW4oY2qV4GjYcQNDXHLli2yevVqGTlypNx0000yebK5Cw+Ze28zvFjaV/bILEuM2CydHZukbXG3rHSjKFwxIJW4ETNmiLhhCQzti6yokVTiRohwESlemPaGjb04wW/LFUfsmbNC5mxcIivbSxEuFtEkcUPsCJTQSJbg9U40S5y4EcmrTNxImPuKvwq4EAIQgAAEIAABCEAAAhCAQOMSqIW4oWlEBRfUSwRHw4gbLrB77rlH1q9fL+PHj7ciOLTQEfnyhAK9cV8lstxJQVkmsmjORlmSVtywBJElopNSfOkhwYETBIbWkLSUoCjgE0DM/bspelz5oBHBYDfyRXt4Yk2C34Zg0K5SaRZu12kz7f6IlARxw77GiYAJ0xtCmYREyIQIUT5eVt8p56Fxv4ewHAIQgAAEIAABCEAAAhCAQC4CtRI3XIGjXsSMIKSGEze0A7feeqts27bNSk3p7OxMIW6sk0U982TTLFULQ0cabJol69pWlTblYTU3jNoP1gC+OhchKSm2wlCKYjCiFJbLMvXfcvXfsuiaG854KuclXCwIETeCJTE8ocRoG+u3EgxsMcURNJzrtNDh1RNJEDdmbdIpNBE8Ipj47HY5GzaH8grWB7EmJWbcXF8HXAwBCEAAAhCAAAQgAAEIQKAxCdRS3AgTOOpF7GgYccNdVr29vXLLLbfIgQMHZMGCBTJjxoxU4oa5YS4TGpLSUowRbDFAb88DBUdjxI01OtIiGC3iFBTNH7mx3YkqMTb6EUJBmd+Tg/UynMgIo/hqUlpK9SM3VFRHGK9AVEjsPDTmdxBWQwACEIAABCAAAQhAAAIQyE2g1uJGvQocDSVumMLGDTfcILNnz46feDPaoXW1FbGxQpZYERy+TXkGccMaMCyaIU7cUBU6ddrIqm6jiGmEuOEvmlna0YcWDHVrbrgnuYQVHE3hd/mhKIZQUnTNDcenMl5JKS++yq65vw/oAAIQgAAEIAABCEAAAhCAQEMSKELccAUOE9BAR3A0jLihIzX0aSn6T30U7MKFC5MXWjCVY1mPtEu3tKnaG1c+aKR/JIgbbpSAG2URWRcjrr6Ed5SsE/ERJW5Y2knW01Lco1v9x6pahTutKIhwv20GXb5ioEFfkyI3OmdGnZbi9GsWHE1TUDQo2BgRMqnnIXll0AICEIAABCAAAQhAAAIQgMCgJFCUuFFvAkfDiBtu1Ma0adPSCRuadNjRoc6Rpb7aFmE1N9TlZsqILTiU1n5oYdHY4pkBASJG3NCjxI4XdqKKGb2xcHv5kallfi8XWTZPVnYF6lYEj51NitywIiZc30p8PHahx+P6v0PCj4kN8HIiN1LNw6D8isIpCEAAAhCAAAQgAAEIQAACyQSKFDfqSeBoGHFDQ+vr67NOSeEFAQhAAAIQgAAEIAABCEAAAhCAQDmBosWNMIFjIOalocSNgQDEmBCAAAQgAAEIQAACEIAABCAAgUYhMBDiRj0IHIgbjbJCsRMCEIAABCAAAQhAAAIQgAAEIJBAYKDEjYEWOHziRq2rm44ZM4aFCAEIQAACEIAABCAAAQhAAAIQgECNCNSbuFFrncHFWBa5UcuBETdqtHrpFgIQgAAEIAABCEAAAhCAAAQgoAgMpLihJ6ClpaVsHmqpM3jixu7du48FB6/VwIgb3GsQgAAEIAABCEAAAhDIR2DW7Q/l64CrIQCBASVw6qjj5bzxJ8rlk06W97W/req2DLS44YkNAZGjVjqDT9wIU1dqMTDiRtXXLR1CAAIQgAAEIAABCDQZAcSNJptw3B3UBLTQsWDa5KqKHPUibhSlM5SJG3EDV0voQNwY1PclzkEAAhCAAAQgAAEIFEAAcaMAyAwBgYIJXPf2CbL4snOqMmo9iRtF6Ayh4kbYwG7DaggciBtVWat0AoHBRaD3Dpk/b6W0r9gqnTNjXEvbbiDpNIKNRfNpBCZpbUzbrmjGjAeBwUSA+yzVbCJupMJEIwg0HIFqCRz1Jm7UWmeIFDfcgcPEjLwCRx5xo7u7u+EWJwY3H4H29vb8Tlu/2PXIoq2d4tvrR72fOOJm6exYIhu8dnNlhdu380tk19wVstVQFjZ3dsiSDUY7iekjcfz4BnqsTbMMYSPCz7J2OcetxeWF21jxmqiF9+F91o5Jr9wxf570LEoQxUyz0q6ttO3iMDbA3BS3CqowEjyrADFNFxXcVynusTQju20q/84w/p2auljWrblRJnsD236t7NJvTJXF69bIjaUPU5gX0/fmTulY4v4La/67maLbHE0QN3LA41II1DmBv5rRnjtFpR7FjVrqDO6UtuiComHzq4uM5hUzgv0ibtT5nYR5uQnUn7hh/0Km1AwvKqL3jvkyb+Mc+xc/a8OwUWTuHFne6f4iqK6Zv0q6u9odgSWhj9zUAh2wiUlPtKlZVbAJS8srbTvEjfRrNW/LasxJXhua4voK7qsqixuVYfbbbf0717PIE+19gokWI1a1BcSP2JvZJ6T6+g6sy+C4lfmS7irEjXScaAWBRiSga3D8+x++J5fp9SpuxAkcuRx2Li47CjZrp2HHvET1MXr06Kzd0x4CzUcgTeSGbrNMZE77SlnpPDCaG5bWEdqXFitWSZt+ciV2lEj73G5pW+g8yVLXdK7ukW7VrxU9ktRH8OmXGw3izFyoXdZnZjSI+7Qr7XthyyLsWtUuilWrzXC593RP/3JsvaGe6IX35fsF2enXvj5i7KCZUU/4gozNn61x1Byp2JsNXYGngmVzk8KOuLUTZ4c4fOa0y0pn0U1dvE7WtK72nlpaP3uPQ+PmI+hPCruDa2bqXJmr45G8yI2kPjKsrdRcdZ+bpG1xt2KiHwkbT4SdPtrnqnkLvUczrlcvjCvJT/feirAr8t5z75XA3MQ+la7Ah8Tvrpg+wyLagv7MXSyLu5Vgq+9j5/vNi4JLPa/Ojeu7x/V7yd8R1veNaWfw57RP+cO+Ryv8zvKCCrQLgSg921MzKiHLfWXOlbP2Q5mvFCtgwhreEdpDv9dSrO1Ikcu+F2f5ohLdCMjAZ5l/q4jrO9BZgSIc4kbmieQCCDQUgbzRG3v37q3YXx3gUA+vLDqDa29ucUN3lHZgxI16WCbYUPcE0oobqk6Fiq21N5ORT6KcUFwJhugav7zrX8RXiGySTiu6o/eOTnmwtU02LnF/MUzowwfUEE606BHzi54WCla12fbHPQmLbBeYyPj+wlhdKQ96YoZjqyN2bDds87FVnOdvX+gxd/+ezkb/L8hxPvu4OZuc0JokAb6p7HD6C107ieKGCutud1KY3M2Xu1lKa0uIP6bd0WtZL/PSmrHaqV2bu1lK73sp5Sv/GnQ2Y24IvGWTDpRyRcHoezTS57j50dvQqPum7D5UqWhhdsX1UTY3MWs20I9v3hLXWDousfeI56/9/bRxjvFdYnWfLG4kszTFjJTfEbH3UDzP0hRGfY8ulO0pvrPCowcCvhjrpbL7KhDh4f4btFxkmSfuxPx7kPA9kDkCokyICoj4vocBGdNS4voOiPuZ7c7xC0lqceO0NrnzA2fIRGOsnz78kHzeVZyc9y+4tEO+dv4Ir9WOXz0hH3u0329hsK+XnpNZ978iYr1/sjzy/a3y9VedS4Lv6Z9/R+TLd/XIU16vY+RT10+SX9/1lJ06G2Krftuy5YXx5debY0i5nyXjD8ldrm1TL5A7T3qx5FvEmPa1znVW337/YnmF+RrGKMf8c+ngJ/A7Z50iX5z19oodHQzihnY+rc7ggqqKuJF2YMSNitcnFzYTgdTihlGXI+lpke9pYfnT5UXr2mTV6lZZ09mqNgqrpXW5+jn4lDSqj9i5iXpiFvil13py6Dx18/kS0843btr+nA2K41urCl1eJss9gcX++3b/E0DLNifSRUd0zN8uC1W0xvbO+bLdinap1EbDgbgNUdzcVsIqy1i+tsHNUfDnACePmfYzan4Dn1lIgjxdTsG1ZG6uUs5BWl5p2zlPvEtpXwaT2KiBoC+BjVjkk/+UfsbZFbdey9Za1FwkzFuc74mbf/deS1o3Ueuiuiz1ZjXTd0TivJv+pf2HrbReor+zIrg5Q5h++Eet8L5K8+9UmXtJ3wPxPsT/UxNMNQmuA6NodZlYkTAPZQ8PQu4LV+ytqJ5H2nXgb5dN3DA25s5mfocpcKgN/6YrlDB7uyMyyOny5QVTZKIpcIRcN3f2BSL3q2vS3hKsfAAAIABJREFUiBvWGCeURAbtTrDPOAHAaStlNgVEFa/fkPdFiykXyfVjdhm+Glyjxg++n8Qri62VTT9XNQGBvKkpOi0lqzDgYq2XyA3Xnix+VE3c0IMnDYy40QR3Ii7mJ5Dml8bYDUKCCda1G2WO78mmeiLY+aBcqcSN1Z0inQu3hxc1dbs2+wgpymYXJHUbhxVYc554+0wNC2uOaecbN21/akCTnfdLrhHFEdyciLmJd/++SHqW2SKHPyXFdSjiyaD3C7BuFyIyhYVUZxI3zMKxgTF8cxchjMWuq6ziRoQtiakCEU+YQziU0oRSrpMy0SKNjXF9l29yPJt0CkGUSFHmSxZRJMUchwhEqViVrX33fnHTCmLWrHmf5BI30syJ8cVRtlGtMsus3xFJ6zvqOyDkazv0ezTMHl8aXch3UNxmvtL7SvvpS+tzxo3or+zfg1AhLc3ajvj3rczH8siNUgpinGgX0n9c32X//mXsO8dvDBWLG9Y/DaaYYW/4Jz0ZiOYIaXPZSyHRHLq/FOKGG+lgRoSUvZdC3JjoRlPoCJG0YoTL2YqoOEF2yDiRoL9RfpS9n4KXFw1iRIwQuZFjtTfvpZsWzKjYebfmRtL+PGyAehM3tI1p/aiquJE0MOJGxeuTC5uKQMQvR+YvWGnFDf3EadMs30koGmXYBkyFJMj2tnbZKCrt4soHSxuzpD58R7rYG0HvSXbkxjz4tDCwWfGFNRt51JHrIG1/7mbNTLlRv6EvmiMbV7n1N2KeqqtfZPUT0NU97dLd5qSnmFEJWdap+TQwbj4ziRspWGUZy9c2q7gRYUvopsZsW2nkRlbf066ZmHZlIkKWjXWEz4lP/lP4GWeXtRFOOzeBBe17gl1h9Ensd1cltlVoR+r71pnTtN8RSeKGiTQynTDuezSNPeYg0ekodqukyI2MayVEQAz99yDxeyDLl2mIH0E7nIg7W4vIKkAEGMV9J5v/vsYdbZ7VvZD2ucSNsnSOsCgHHb1xpryo0zlC0jJ8JqUQN+bOniF/JLtExhx0UlO0SHCuyEsHVSTF69HpLe5A7hgPvyGXqQiQf9dRJhnFDW3DjF4l4ogSdy48KJ/2pciogdL0F8kihFcaW6uwFuhi8BKohriRtD8Po1eP4kZaP6oubriAwtQVxI3Be/PhWXUJWE/sxDye1Z9Xnli0zjMn8Ety8Bc78xdxK+2kOyRXPaEP88lV6MbFiRIJPOGKrzkQXhchUz0Gtxp+ghBk5UirYpBmMczYGhBWf36fUtWMCG5kyjaKpZBs26Z2o3ZDyNHAei4DvqWyI3FzGWGH+WTemsu4tJSQ+hhR8+FsBtz6K5nmOKLmRmQfaXmlbecWYnTrjqQVrOJ8TlivqeY4zq4sY8eu2QxzbPpUqX8xG8qy2hluzY1ACo7vvsqw7rJ9R/g3zr4xE3h6X9sJ36NZ7FF5hl5aTdS/Umlrbvjvq0DNDddmneLoitNxfoRECaVb21FehNReiTotpSwSI+nf75i+06SsJHVf4ee5xA0r7cQULhyxwGeLnZoiOn1ll645EdbGuSBR3HD7ekJevFAJGj92BBNdg+PHIp93+46rD2KM8eDZqj7ImJdk1uMjy2t9aJNCRQptwynykJV6Y/jv1giJvC7QnyVupOFlC0aJtlY4/1zWHASqJW7E7c8bSdxI40fNxA09eFDgQNxojhsRL6tDwB+SrKJIzZMo0kZueGKGGe4bEVoetwHxnQaiO40uyOb+4m0NXXaihcnGDPc3+3MKmHong0S1C3KOaJfEKkSsCD/JxR1P26fqkqxRRSM9E9LZGJeuY3KbunixtK/ssSv/p47c0MaksCOl2GNNn2lHRnEj0pZQf0y7w9KYTPaqqKl1MEncqQ5R6zPl2gp9quzeQ2bf9kZWHduiTkQJPy0l80kdSes1zRw7T6ZD7Sr7TohLNbEFjOgUs4h5i/OhUv9in5YbdsxV62KDOv1Jp905kVZavCxfzynvF90s43dE5L2s79DElD17rcd+jyba486pOT+l70v/qUbWaFZR1uz3Vcj3TUC0iPQjmLYVty7Nr/q068Atphv6HW18x0T9uxf3HRDo2+djI9Tc0EyKjtwwox3G2QU9vyznqgiKZ1Vhz5HpIkR8goWTGvLSyzLx/HQ1N6wUGC2I6AKo6hX82Xqz2pEbVhHTBFvN9c3fIRAgUG1xQ3efJr2jXiM3TDxRftRU3AgCRNzgnoUABBqegP6l1yq+WuOY44YH1QwOZA1vL4pJvdpVhP/N7HsRfBmjXgjkidywNvZnvuGkZaSoIeEU4qy45oYSNEppICpq4vpTFMYT5EUdweFu/nUNDCtCJCxFJkx4sKNBLjFrcLiTUyZSuIVEg7MXKCyaRtww7TVPnDFrlJT1E2NrvSwo7KhLArUQN9IIHI0gbkT5UXNxw10pWl1B3KjL+wajIACBlATsJ3TOMZMhhVRTdkOzQUOgXjfS9WpXERPfzL4XwZcx6oVAxeKGtQkfJ77jYJNO/9BOh1w3d3aHnPV4QKBwN/y6vVPXQgJRE7r2xZIxL3s1L6yfRR0rG5VmoscPEx7CTmAJa2vY4j+G9iLxCTapxA2XRczpMllsrZcFhR11SaBW4oa5Pw9zvFHEjTA/ChM39OBjxozJtXDWrl0rkyZNkunTp4uGniasxhdu6Yw+d8VWsR66WmGHbhX4kmnBkM3k9ABrt2MdJ6lf/g1QQlhoqA2BkGrfEZwqAtq1P4Smz9aysMzyC4K+BftO47v175ibc67+WromTWislMJhg+Zp+5eLLCubo8r55FqAXAwBCEAAAhCAAATqgEA2ceMMmejZbJzgYfjhnlzivmWeauI1cwQO7+d+FfnwY1XDwqpb4UYnuJ+6URF21IRPRFD96NSUjz3abzX2Ikms+humrXZfli0vjA+N6igJLIYzAXHBKmbaH3LSS1DUSStuuDafP8Ib1Mcrop9QW+tgLWFC/RKotbihPQ/bTzeauGH60TDiRl9fnyxdutRafTfffLMlciSLG04eqahNsnVko7vxNo+cjBMmAu11B64Y4W7mnZ8TxY2yzX+0Db5bzNe/KwSE56S7eZ+WQGHls/p989+65WyCT6VtkSKYj63EoKDvU6dKl8xxGDuFt1TeaZdSPRZbec+OwBPFwH0C7og4PoElhG+lfOr3qwvLIAABCEAAAhCAQHoCqcWN9F3SEgIQqDMCRYgbYQJHI4obrh8NI25og7ds2SKrV6+WkSNHyk033SSTJyfEhZunP4Q1Dds4mxvsCIHAJwJYxbNSRG4YG3tXILEEEevIzRgRImlzb96EKWz3mocJCWZfEeOG+24UP3SOlWtb3C0rfRXrVTG+KAZOxItVid04/cAyJ8n/pM/r7EsKcyAAAQhAAAIQgEBeAogbeQlyPQTqn0BR4oZLwg0caFRxwxI49uzZc6yoqc2TluKmodxzzz2yfv16GT9+vBXBoYWOqJcdeRBTeT9kY2xGK1z5YER+vXldiDgRmpZSqbhhVMYvr3Ae9NyoeK4/MscMNE2qHRD5eajvK2TORnViwHIVpaHFnmUii+ZslCVFiBuZ+BS10hmnWgTuv//+anVFPxCAQJUJzJ49u8o90h0EIJCWAOJGWlK0g0DjEiha3LDEAVUnE3Ej5Zqphrihh7r11ltl27ZtVmpKZ2dnSnHDX/vCTN0wix3bmoBdkyPbBj+h5kZCWorPhmCtDF9djmixJstxZEnCT1bfF/XMk02zFDf1X8emWbKubZVReDF/Wko1+KRcpjSrIwJa3GADVUcTgikQcAhwb7IUIDCwBBA3BpY/o0OgCAIDIW4U4Vctx2iYyA0XQm9vr9xyyy1y4MABWbBggcyYMSOluOE0i0zd2C6dHSp1QkriQdYNfpaCosGipmbNjiiHSuJFoKCmvsAtOqpFlFmbrPQOHblhiwztsmJrp5gHV1Y3cmOdLJdl6r/lvj9Lp0qEF1UtK4xaSVqKASuWTy3vIvquGQE2UDVDS8cQyEWAezMXPi6GQG4CiBu5EdIBBOqeAOJG9ilqKHHDFDZuuOGG5Ce6YZvluLoUpkBgh26E1sMISzvpLjstxRUUyqMWfNOUtWZERK2MoFjhi+IIS0+pas0NFbXSutqK2FihDvPSERwLt5spPQkMXCA5xQ2rmyS/st8jXDGABNhADSB8hoZADAHuTZYHBAaWAOLGwPJndAgUQQBxIzvlhhE3dKSGPi1F/6mPgl24cGEKb4MngpRqUoSfKOJ+XoqMSDwxRNxr3IiP4Jj5xA3fCShpU2V0gU7z+NjQI2GjTkvp8tJyEn0P1t9Y1iPt0i1tqvaGv15J7cSN1HxSrBaa1B8BNlD1NydYBAFNgHuTdQCBgSWwdetW6ejoGFgjGB0CEKgZgbz3eH+/fdRys70aRtxwozamTZuWUthwpzJQZFO/HXOMqy+9Q0dvqJe9yS8tjfLCnsG0C7MuRjpxI6ruR7rxHdtMQcP1c+F2K/qk3akj4l/g5WyCqSKxvocdU+scuyt3VDdyoyp8Gu3uDs5nqEiVxil7nnsW2bVk0r9i1nXwSGRvCQaL+MbdG8mWsIFKZkQLCFRKQP/ic+jQodSXjxgxQtzaWYPy3tz5uMzt3COfXTVTrk5NRTfcLp9b9LDc5V1zpvyz24fV51PyVMcV8sInWr0WP7rt3+RPthrt4vrIZAuNm4VA3o1Ps3DCTwg0KoG89zjiRgEzn6egqDavr6/POiWFFwQGOwE7IsVfK8USmroXy7o1N0rCIcgBPJWIG7YooYq1eIKIZdPGOfb4lrixUQmFc2R5p2uPumb+KunuapdFVo2XhD5STOKg3ECl8JsmEKg1gYMHD8qdd94pb731Vuqhhg0bJjfeeKOccMIJgzNyoyJxwxY2ZNFH5avvtlG+sGGDzHpskmy6+Z1yttXniyIdk+Rrn1A/Wy3UNV98Up55eYwjpCT0kXqGaNhMBPJufJqJFb5CoBEJ5L3HETcKmPW84kYBJjIEBOqAgBYFVknbOnW0rk/FCIoUZlRE8BQd47Opc1WZXBV65EVuxF3nuG+JFz2OSOEiMezSR/6qz9vnqjSkhY6d6prO1T3SbQ2lxI2kPkzfQtsS+l4HixETBikBfay6jogcPnx4ag+1EHLWWWfJBz/4wXJxQ2/iv7lHzpOX5K6X3YgEM6IhEM3wTZFrz3hKvrzVHv56LQ5M0H2IfE2LAta7u2TVF7eIfHKuLJoQ3peOgLjvYkdYsGxwr48bO2ing6BM3IjowyQWKojo656U9k5lt9jRIOd19KvvS+2Hulhd87kNe+QZ5bsVJZLUh76GFwQCBPJufAAKAQjUN4G89zjiRgHzi7hRAGSGaHwCOh1lVVtihIaO5FjV5hxBHLim7DOVV+WmHJmfWdEYPYtka1m+SnlNFh9YV4xYIbJJHwBs1YPplAdb22TjElcUSegjxUwRuZECEk0gUAGBtWvXWtGQOhpDv4YMGSK//e1vfX8PnnV/5MgRK3ryj/7oj8LFDZV+cZ4RwaCFh7+fcI1smDvOjmbYeaGdmuGkasi19mfy881y9r1jVaTDZPmhJ2bYIoArVvQYfZXaKxFEXTv35Xd4/bh/TxrbtNPDFxAZIvvw8dYCzH3yZbnAjtQIzoXb5yKR+1Q8m47ueGHDZvnhGWPl3lVuCkxCHxXML5cMfgJ5Nz6DnxAeQqCxCeS9x5tW3FCOHytq6kePHl3UUIwDgcYloIUKdfJMueBguqSjKDbJLO+IXzPaI/iZGfERjAoJtg1g89X9MI4gdsWNdW2yanWrrOlsVXU9VkvrcvVzMOIjqo8UM4S4kQISTSBQAQFT3Bg3bpxccskl8vzzz1siR2trqzz33HPWny+99JJ0d3fLsWPHJFncMOtVGNELVuSB/rlXrgmLVDBEhTYlgnxapnuCiP33PaVrLV/NvnWKxx75lBIWem7bIM9Z0REZxjbZ+cSNmD7CeGuBZtVLzidj5PM6asOJ0rDqeHSOlb/fMFY2fGKsEkN+KVM+qX4O1veI6qOC+eWSwU8g78Zn8BPCQwg0NoG89/jevXsbG0CF1rcgblRIjssgUCsCWjhYJrI8rrZGWRqHFjCsi+RGJ2XErnthv3S0hj6it3NmsMCn/tQQLeJ8cupszNHpMt4YC2V754NypRI3VneKdFoFbIPpLEanZh8pCocgbtRqkdFvsxMwxY3jjjtOrrvuOnnhhRdER2tMnDhRfvCDH8iMGTNk37598rOf/czClV3cMIts6h6cTb+TquEV7jRFBS9aw4jiCLb3pau4qSsXSrdKi9Eix9llxTljxjYXQpm4EWF/UpqIU2fjWiMt5bOr3iHP3dYr71XixtdvE/mqEmxii5eafSSN1+yLuUn9z7vxaVJsuA2BhiGQ9x5H3ChgqoncKAAyQwwCAmlqbuSJ3DAjPiJwRUSPeCJJa6kmh6oiKtvb2mWjLJQ1Vz5YEjeS+khxcgvixiBYzrhQlwTC0lJMQ3WKio7i0C83XSW7uOFEagQJBGtM+H52xIprJ8m995r1M8y+/FEVOuXl6zvHyDMTnPQUM0okaexYcSPCfvMaHW3x2GTfSSj6Y68WiK4j4kRoiI4smTBG7hVl58W9JXEjqQ+nUGldLiSMGjACeTc+A2Y4A0MAAqkI5L3HETdSYc7XaKDEjeBxppmOO3VOfNjgHh/rQxBzzKt7VKavvf8JebhdIUfXun3oo0AX9cg8t36CqnXQYZ5Rq9r5fAscJRr0O99scnUtCaQ5LaUaNTeso49D63uUn3Si4j9KhU7N6BBrnXXLYl9ER/hpKb4+iNyo5RKibwjEErj77rtlx44doqM20r4OHz4sZ555phXlUSY8hhTFNGtW+OpkxIobzmkj9/bLBW5NDkcscOt3+PrSxodEOaQeO1LcsAWKyDG968pPOvGlzZhRJ1baSb+dsuKLRknog8iNtEu0qdrl3fg0FSychUADEsh7jyNuFDDpxYsb5QUN7U2j2BsxtbmyBYZgLYGV0uWJGTECRpzw4YgbaiBZ4z/yQpFOtsuaDkecCBMsrPcccSNUtPCNLyplYZ6s7AqeqFHApDNE5QQC4pRoccuXqhJ36okhksWelhKXkhJMYQmpuRE8FaUsXSamD5MMp6VUvk64EgIVEHj66adl/fr1XkFRtwtdW8MtJKojN0aOHGmloxw6dMj688Mf/rCcc845qcQNe5PvpnaE1KHQ9Tc8ccKo1xGakhF3comO9lB1LG52+rOcSTl2jLgR2UcZb3Ms/WGEr8H0G1/NjZg+KphfLhn8BPJufAY/ITyEQGMTyHuPI24UMP+Fixth4kDZhspSOnwChF8AqYG4kWSXa2PVxI0Uj8gLmH+GgEBWAqSlZCVGewikJ9DV1SUHDx60LnBFDfOElAMHDsi2bdssYUPX39CFR88991yrfV3dm1o0sIp1tqZ3npYQaHACeTc+De4+5kNg0BPIe48jbhSwRIoWN4JRGkEXIz/3RT1sV6H4S1S19hUhp1ckp6WERW4k2eXZmUfccKNKVGdTQ6NHCphwhoBATgJ1tYHK6QuXQ6ARCegIj+9973vymc98RkaNGuW5UC/3pnXErKrN4Z1O0oiQsRkCFRDIu/GpYEgugQAECiSQ9x5H3ChgsooWN+yUk+hUjCLEjS6Tq5NWsD3Brqzihtc+mLbgq/tBSkoBS5whqkygXjZQVXaL7iDQUARefPFFGT9+vJxwwgl1J240FEiMhUAVCeTd+FTRFLqCAARqQCDvPY64UYNJCXZZtLiRFCFRhLgxcJEbJfq2n1pmSXnkZwFrgSEgkIYA4kYaSrSBQPEEuDeLZ86IEDAJpN74WLVenpKnvIuNI5m/6Z5IVA22uvbNfdJ97UflUy9vkE/LdPtUoMQx7Ou+/LLI9Ys+Kl8t8nQg7+hpfYR0ha9q9FHh0NW9TNX9+aJ7nHZUz6U5ru081ZMt1aWcpbfU93hEp4gbWWhX2LZocSO0IKdpe0TRz0FRcyM4R2nrfFQ4t1wGgVoQYANVC6r0CYH8BLg38zOkBwjkIZB64xPcfOtTe+4dK5s+KfLpROEhi4Uh4sbccckdDKQ4UI2xq9FHMqXat0jlR0HiRj3ZUnvykSOkvscRN3wEWvr7+48VNW+FixuRp5J0eUem1tdpKSW7rDnJUXPDjdZwT1JJimIpag0wDgSyENAbKF4QgEB9Epg9e3Z9GoZVEGgCAqk3PsGNovuzK274RA69ed0i8kl1XPGEUkSFxmkezWziteve9IuccaZcLy+JqMiNr6q6b5+TmfLVCSpqRAsoeowNe+S8rS/JXfrijivkBasAcPkpSG1uf5FjRtjl89PwQx+7/E01trLtrpfPlH92T2nSdpjXWEc1K/t99gUWki8KxunL6sPt3/StdKy1r0+rAHIYC9XKs+FM+fy1/dJ9xlw7kiXMtsC4F1x7hVz72MNWBIw3V1HXlY0/1ouekTMukE03+yNZQuc4yi4TWQobvb69+ZZCbCmtwYh5kqj1H3NfpFlDGb6bUt/jEX0SuZEBdqVNixc3tKXGkZiO4cGjU22Bo+SVvwBn8ChLu53dxik2GgBifXblgzJfnTnrq7mh2pXGTrYrj7ihTYr3q9JZ5DoIQAACEIAABCAAgYEkkHrjkxS5ESVu7FSb/ccmGyJEr1xjCgPa+bLjjZ+S88zUElNI8Y4+1oKG0Zdpn9mfJXw8Ke2dWmgxSOsNZJhdceJG54tybbAf135XfDGiWH5027/JfRcHU2T89lib8p0Xygtz96i0H7d/wzefPYH3Q1mY/duij2iWrkDkCA6ebfp9d1wt4Jh/j/PJus49ejvKXoN31BxH2WWmFZnHekfZ6LPFmW9LkApJmaqWLY5wp1Oo/HwNHlHrLNX6EwlfQ9m+MVLf44gbPgKDPHIj2yKiNQQgAAEIQAACEIAABOqdQOqNT1LNjShxw9qMOrU6vEgLPxW9wbdqazjpJ2UbumCUiLVBN6NDHIHE3cj6No4RG0TTH9Ou2MiNiNoi7jXX7pFZbtSG42JZpEpUqkTUuFqQ8bEPq3USjDAp2emxVFEwXkSJaZtZzyQoEGmeUT756qBEj+/OdOQcR9llpiKF2aXXgMndE6qM+Q4IJ1W3RXXo8ytqnsLWf9T6M6M2otZQxi+V1Pc44gbiRsa1RXMIQAACEIAABCAAAQjUDYHUG5+kTblP3AiJljA2c8GCnwMibrgzELTLtyE2/IiKAtD9RGyyQyc5iWNQuNGRL6vESYOJsieluGEIAJ5tGYWD0OtMoSmCU6y4EWaXCS+jjb6olJDIjarZYoobZ/wyfJ7caKGo9R98X4s9STwyfnukvscRNxA3Mq4tmkMAAhCAAAQgAAEIQKBuCKTe+CRtyrW44aYGGGkE733MSbuwamPYT9X/fsI1XpSG9WZZGomTSuGmJmSN3EiRluKlgwTt0hEJIX4sSiNuWAzc1JKoopkB4Se0MKshVphpPdZT/X75vE6N8dljRrHEpKWE2WaKOWEiQpRPPhEoOXIjco7NtBgzzSOYluKKFJE2mikyGdJSnHotXupO0vyZKTKmvaYoYcxT1Pr/mmyx05FC11/SGsr29ZH6HkfcQNzItrRoDQEIQAACEIAABCAAgfohkHrjkyRuqIiDHiVc/MlW5ZtVFLRf2q2CoragYb2vXyGFJvXbpYKQY+SCM/rlPF3HoFJxw9df9NGwUXZ575t+pBE3dNRFmmKQvvQFs6Com04SFCsedgqoKq6qmGp5DY1Aio5RUPT6DtXerfsRWVDUGTcqQiLpOl+KkFPcNa6gqATmOIlZUuSG4i5GAdlSZFCtbAkr/GoUte0w5kmt4cR1Frwvknhk/PpIfY8jbiBuZFxbNIcABCAAAQhAAAIQgEDdEMi78akbRzAkhEBA9IBRfgJRIl/+nmvWQ957nNNSajY1pY4H5rSUAhxjCAhAAAIQgAAEIAABCBREIO/GpyAzGSY1AfNY3Oijd1N3R0M/AcSNplkRnJbSNFONoxCAAAQgAAEIQAACg4EA4sZgmEV8gEA0gbz3eNNGbijHjxW1sE488cSihmIcCEAAAhCAAAQgAAEIDEoCeTc+gxIKTkFgEBHIe4/v27dvENFI70oL4kZ6WLSEAAQgAAEIQAACEIDAQBPIu/EZaPsZHwIQiCeQ9x5H3ChgheWJ3Oju7i7AQoaAQD4C7e3t+TrgaghAAAIQgAAEIJBAIO/GB8AQgEB9E8h7jyNuFDC/iBsFQGaIASWAuDGg+BkcAhCAAAQg0BQE8m58mgISTkKggQnkvccRNwqY/DziRgHmMQQE6orAN376gvyo51XZdeiwSDUr47SIjBsxTK5uO03+/JKz68pnjIEABCAAAQhAIJlA3o1P8gi0gAAEBpJA3nsccaOA2UPcKAAyQwwKAp/5wRPy3Bv7ZcKJI2TM8cdV3af+N4/Izn2HZMrJo+R/v/+iqvdPhxCAAAQgAAEI1I5A3o1P7SyjZwhAoBoE8t7jiBvVmIWEPhA3CoDMEA1PQEdsfP/ZV2TqKbU/Xajr9X3ygXNPJ4Kj4VcNDkAAAhCAQDMRyLvxaSZW+AqBRiSQ9x6vhrhx7NgxaWlRId8N9OK0lAaaLExtDgLXr31UpY0Mr0nERpCgjuDYdegtueuGS5sDLl5CAAIQgAAEBgGBvBufQYAAFyAwqAnkvcfziBuNKGq4iwFxY1DfFjjXiARmfeshedfbxhZm+i9+s0c2fXxGYeMxEAQgAAEIQAAC+Qjk3fjkG52rIQCBWhPIe4/nETdq7Vst+0fcqCVd+oZABQRm3a7EjdPjxI2Rct3vniMzR7qd75Xv3rddfqJ/HDdB/vqy8fLak7+U215UP09qlRUXjhZ5bYcs2fpGqDW/eEWJGwsQNyqYKi6BAAQgAAEIDAiBvBufATGaQSEAgdQE8t7jiBupUVfesJ5rbvTeMV/mrRRZvG6N3Di5ch9reWUj2FgaJlo6AAAO3ElEQVRL/5ul73hxwxE2pE9W/udO2a6gXN7xDvmDUx2BwydulLcNY4i40SwrCz8hAAEIQGCwENAbH14QgMDgJtDR0VGxg3nEjbi0lHpPWSFyw1oyvXLH/HnSs2irdM6seA3V+MJGsLHGCJqk+1hxw4nEeNqNzNBMTEFjXyly4/4Tp8riVpHNj3TJ3bui4SFuNMnCwk0IQAACEIAABCAAgaYgkFfc0JDMYqL1Lmq4k4q40RTLGycbiUCcuNH6di1YvFlKQ7EcO1k+cc1EOXX78/I/XhnrpKXsELnQee/pA7HuI2400urAVghAAAIQgAAEIAABCMQTqIa44QkGDXRiSkOJG2vXrpVJkybJ9OnTJZN6tLlTOpZs8FbA3BVOhEbvHTJf5aJ0+daG2jwaqSmbOzvEuFSC16rGssbJY/GljUhY3yJT3faOTXNXrJO2VfNkpd8I26Kpi2XdcpFlCTZycw8uApWKG2/XdTWeP94SN8Y7SPq04IG4MbgWCN5AAAIQgAAEIAABCEAghkA1xQ09TNSRsJn25AXMWMOIG319fbJ06VILyc0332yJHKnO3XUEDFuEECv9ZGXXXFmxtVNm+j4LFtqw00BWihIY1IX60zDxIknciPx8uy24eGKJdswTPIz0mFgbC1ghDFE4AS1uRL0uuLRDvnb+QVlx+1NSkutOly8vmCITf/WEfOyF8XLnB86Qif0vy6efPEG+dsUJctf3t8rXX413g4KihU8zA0IAAhCAAAQgAAEIQKAmBKotbgQFjnoTNVyIDSNuaIO3bNkiq1evlpEjR8pNN90kkyenqPwZJw7EfRYmNJhLL+TaJPHDJ14I4kZN7uRB0GmcuCFTL5BNV4yTnz78kHzejfY5rc0SNHbo93YZf+8aI5+6/iK5XpTQcVePPBXDBnFjECwcXIAABCAAAQhAAAIQgIAiUAtxIyhwBEHXg+DRMOKGC+uee+6R9evXy/jx460IDi10xL82S2fHEuspt5cS4l4QI24knkxSgbhhp7g4aS9EbvDFE0EgVtyQoGAR+NkUOrT4ESaGhIyLuMFyhAAEIAABCEAAAhCAwOAgUCtxw6WTKoNiAFD6xI1aGzlq1KiKXTSVoFtvvVW2bdtmpaZ0dnYm9+mrreGkpOirwmpu6DoXKg1luyVEGG2Do6QUN4KlNLw0lLDIkJi0FF8/jo0p4laS2dCi7gjEixvaXDsN5RLXcp2C4kZmBMUNVwwZcyg2PQVxo+6WAQZBAAIQgAAEIAABCECgIgL79++v6Dp9kd53V/tVa53BE1327t3rs76WR77kETdcg3t7e+WWW26RAwcOyIIFC2TGjBmp2dvRGNbjbLtoqFP006yL4Y1jtRVfcVHfQCnFDbvv7U70iCGWZBQ3wmxM7TgNG4pAsrhRfXcQN6rPlB4hAAEIQAACEIAABCAwEATqTdzQDGqpM0SKG94HNTjyJa+4YQobN9xwg8yePTv7WjFFhVb7RJNQ4SCp5obY6S7dZaeltIcXK3VPbJm7QrZ2zgwvHkpB0ezzOQivmPUtVVC0+oJpNKkWkU0fTy8SDkLkuAQBCEAAAhCAAAQgAIFBQ6AexY1a6gyJ4kZQXanGTOcRN3Skhj4tRf+pj4JduHBhKpPcaA03HSSx6KfXa9RpKV3OCSfO5+7JKxJoXxbZ4ban5kaqiWviRteu+Ynsf+toYQRGDR8q986/vLDxGAgCEIAABCAAAQhAAAIQqB2BehY3aqEzpBI3wtSVPFVQ84gbbtTGtGnTUgsbrv12Ic/S4vEKi4bV3FDNSsezuoJE6Vrf0a1O9Eap6/J6Hr6oEDN6Y9amTEfBRtbuqN09Qc8DRGDlI8/L3U/vLGz0694+QRZfdk5h4zEQBCAAAQhAAAIQgAAEIFA7AvUublRbZ8gkboQNXslU5BE39Hh9fX3WKSm8IDDYCfzZvb+Qrr59NXdz6vgT5R+vfVfNx2EACEAAAhCAAAQgAAEIQKAYAo0iblRLZ6hI3NAX5SkEklfcKGYpMAoE6oOAjuC4//lXZf9hlaJSzRocqsbGqGFDZfY5pxGxUR9TjRUQgAAEIAABCEAAAhCoGoFGEzfy6gwVixt51BXEjaqtVzqCAAQgAAEIQAACEIAABCAAAQiUEWhEcSOPzpBb3AiqK2nWFOJGGkq0gQAEIAABCEAAAhCAAAQgAAEIVEagkcWNSnSGqogbWdUVxI3KFidXQQACEIAABCAAAQhAAAIQgAAE0hBodHEjq85QVXEjbPCwU1UQN9IsRdpAAAIQgAAEIAABCEAAAhCAAAQqI7Bvn30wQSX1MvU+vt5eaf1o2bt3b9WtjxoccaPelgn2QAACEIAABCAAAQhAAAIQgMBgIuCKG65PacUB3b4exY20ftRE3AiqRK4xiBuD6ZbBFwhAAAIQgAAEIAABCEAAAhCoNwJBcSNqfx5mdz2LG0l+1EzcCFNXEDfqbdljDwQgAAEIQAACEIAABCAAAQgMJgJh4kbY/rwRxY04P2oubpiD5xE3uru7B9N6w5dBSqC9vX2QeoZbEIAABCAAAQhAAAIQgEAjEIgTN5JEjnqP3AjyN1NuChM3tBEnnnhixWsBcaNidFxYIAHEjQJhMxQEIAABCEAAAhCAAAQgUEYgjbgRJXI0mrhh+tEw4gZrFgIQgAAEIAABCEAAAhCAAAQgAIF4AlnEjaDI0ajihvYDcYM7AwIQgAAEIAABCEAAAhCAAAQgMEgIVCJuDAbXETcGwyziAwQgAAEIQAACEIAABCAAAQhAQBFoWnFDOX6sqBWQp6BoUTYyDgQgAAEIQAACEIAABCAAAQhAoFEJ7N+/v1FNz2V3C+JGLn5cDAEIQAACEIAABCAAAQhAAAIQqBsCiBsFTAWRGwVAZggIQAACEIAABCAAAQhAAAIQaFoCiBsFTD3iRgGQGQICEIAABCAAAQhAAAIQgAAEmpYA4kYBU4+4UQBkhoAABCAAAQhAAAIQgAAEIACBpiWAuFHA1CNuFACZISAAAQhAAAIQgAAEIAABCECgaQkgbhQw9XnFjbVr18qkSZNk+vTpcuzYMWlpaUmwerN0diyRDXNXyNbOmaFtN3d2yJINpY+mLl4na26cbLTtlTvmz5OVXaW35q7YKlZ3mzulQ11s/dx6h8yft1K6pi6WdWtuFN1D7x3zRb0li9etEV+XBbBmCAhAAAIQgAAEIAABCEAAAhBoPgKIGwXMeR5xo6+vT5YuXWpZefPNN1siR15xwxY2ppbEh15HoPDEEEfYkJJg4btme4i4IaX+EDcKWFQMAQEIQAACEIAABCAAAQhAAAIeAcSNAhZDHnFDm7dlyxZZvXq1jBw5Um666SaZPNmMsAhzICZywxEylLLhi9TwCRKWeNEdHXkRErkhU6dKV/siK1IEcaOARcUQEIAABCAAAQhAAAIQgAAEIIC4sW/fvmNFrYM84oabhnLPPffI+vXrZfz48VYEhxY6ol/R4kak8GCIHot65qnIjrmyYmunhCa1hIkbixdL+8oemaWuaSUtpailxTgQgAAEIAABCEAAAhCAAAQgoAgQuVHAMqiGuKHNvPXWW2Xbtm1WakpnZ2dB4oYjlDijWXU21H/Bmhs6EmS5LFP/Lbf+pOZGAQuLISAAAQhAAAIQgAAEIAABCEDAIoC4UcBCyCNuuOb19vbKLbfcIgcOHJAFCxbIjBkzChI3nGHMaI0IcWPNlQ/K/GUii+ZslCUUFC1gZTEEBCAAAQhAAAIQgAAEIAABCCBuFLQG8oobprBxww03yOzZsxMsr0bNDec0FDcvJY24oY5G0YVHV3Wr+hvqlBVOSylogTEMBCAAAQhAAAIQgAAEIACBJidA5EYBCyCPuKEjNfRpKfpPfRTswoULU1gcfxRs9tNSSsfCxqWlWEfJOiKIGKenpDCYJhCAAAQgAAEIQAACEIAABCAAgYoJIG5UjC79hXnEDTdqY9q0aSmFDW2Xv06Ga+lU44QUW+Ao+WB+Zr9bEjS8Vu5RsaEFRd3TV9zrjKNm06OiJQQgAAEIQAACEIAABCAAAQhAIDMBxI3MyLJfkEfc0KP19fVZp6TwggAEIAABCEAAAhCAAAQgAAEIQKCcQNOKG8rxwo6CjT+2lWUJAQhAAAIQgAAEIAABCEAAAhCAQB4CupRDM75aEDeacdrxGQIQgAAEIAABCEAAAhCAAAQGIwHEjQJmlciNAiAzBAQgAAEIQAACEIAABCAAAQg0LQHEjQKmHnGjAMgMAQEIQAACEIAABCAAAQhAAAJNSwBxo4CpR9woADJDQAACEIAABCAAAQhAAAIQgEDTEkDcKGDqETcKgMwQEIAABCAAAQhAAAIQgAAEINC0BBA3Cph6xI0CIDMEBCAAAQhAAAIQgAAEIAABCDQtAcSNAqYecaMAyAwBAQhAAAIQgAAEIAABCEAAAk1LAHGjgKnPI250d3cXYCFDQCAfgfb29nwdcDUEIAABCEAAAhCAAAQgAIEcBBA3csBLeyniRlpStGtUAogbjTpz2A0BCEAAAhCAAAQgAIHBQQBxo4B5zCNuFGAeQ0AAAhCAAAQgAAEIQAACEIAABBqaAOJGAdOHuFEAZIaAAAQgAAEIQAACEIAABCAAgaYlgLhRwNQjbhQAmSEgAAEIQAACEIAABCAAAQhAoGkJIG4UMPWIGwVAZggIQAACEIAABCAAAQhAAAIQaFoCiBsFTD3iRgGQGQICEIAABCAAAQhAAAIQgAAEmpYA4kYBU4+4UQBkhoAABCAAAQhAAAIQgAAEIACBpiWAuFHA1CNuFACZISAAAQhAAAIQgAAEIAABCECgaQk0rbihHD9W1KyfcMIJRQ3FOBCAAAQgAAEIQAACEIAABCAAgaYjcPDgwabzWTvcgrjRlPOO0xCAAAQgAAEIQAACEIAABCAwCAkgbhQwqURuFACZISAAAQhAAAIQgAAEIAABCECgaQkgbhQw9YgbBUBmCAhAAAIQgAAEIAABCEAAAhBoWgKIGwVMPeJGAZAZAgIQgAAEIAABCEAAAhCAAASalgDiRgFTj7hRAGSGgAAEIAABCEAAAhCAAAQgAIGmJdCs4sb/Ay7u5OtWNQSuAAAAAElFTkSuQmCC">
            <a:extLst>
              <a:ext uri="{FF2B5EF4-FFF2-40B4-BE49-F238E27FC236}">
                <a16:creationId xmlns:a16="http://schemas.microsoft.com/office/drawing/2014/main" id="{923DD1ED-ACF0-4FD4-A427-FF91DCD92D0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ZoneTexte 12">
            <a:extLst>
              <a:ext uri="{FF2B5EF4-FFF2-40B4-BE49-F238E27FC236}">
                <a16:creationId xmlns:a16="http://schemas.microsoft.com/office/drawing/2014/main" id="{43320226-C353-41DF-B036-F2EDEE12B2E2}"/>
              </a:ext>
            </a:extLst>
          </p:cNvPr>
          <p:cNvSpPr txBox="1"/>
          <p:nvPr/>
        </p:nvSpPr>
        <p:spPr>
          <a:xfrm>
            <a:off x="329348" y="1288801"/>
            <a:ext cx="4876800" cy="6063198"/>
          </a:xfrm>
          <a:prstGeom prst="rect">
            <a:avLst/>
          </a:prstGeom>
          <a:noFill/>
        </p:spPr>
        <p:txBody>
          <a:bodyPr wrap="square" rtlCol="0">
            <a:spAutoFit/>
          </a:bodyPr>
          <a:lstStyle/>
          <a:p>
            <a:pPr lvl="0" algn="just"/>
            <a:r>
              <a:rPr lang="fr-FR" sz="1400" dirty="0">
                <a:latin typeface="Source Sans Pro" panose="020B0503030403020204" pitchFamily="34" charset="0"/>
                <a:ea typeface="Source Sans Pro" panose="020B0503030403020204" pitchFamily="34" charset="0"/>
              </a:rPr>
              <a:t>Le formulaire </a:t>
            </a:r>
            <a:r>
              <a:rPr lang="fr-FR" sz="1400" dirty="0" err="1">
                <a:latin typeface="Source Sans Pro" panose="020B0503030403020204" pitchFamily="34" charset="0"/>
                <a:ea typeface="Source Sans Pro" panose="020B0503030403020204" pitchFamily="34" charset="0"/>
              </a:rPr>
              <a:t>Ksup</a:t>
            </a:r>
            <a:r>
              <a:rPr lang="fr-FR" sz="1400" dirty="0">
                <a:latin typeface="Source Sans Pro" panose="020B0503030403020204" pitchFamily="34" charset="0"/>
                <a:ea typeface="Source Sans Pro" panose="020B0503030403020204" pitchFamily="34" charset="0"/>
              </a:rPr>
              <a:t> est un document en ligne qui permet la collecte de données personnelles. Ce formulaire constitue la première étape du recrutement. Il est à renseigner une seule fois par année universitaire et cela pour l’ensemble de l’université.</a:t>
            </a:r>
          </a:p>
          <a:p>
            <a:pPr lvl="0" algn="just"/>
            <a:r>
              <a:rPr lang="fr-FR" sz="1400" dirty="0">
                <a:latin typeface="Source Sans Pro" panose="020B0503030403020204" pitchFamily="34" charset="0"/>
                <a:ea typeface="Source Sans Pro" panose="020B0503030403020204" pitchFamily="34" charset="0"/>
              </a:rPr>
              <a:t> </a:t>
            </a:r>
          </a:p>
          <a:p>
            <a:pPr lvl="0" algn="just"/>
            <a:r>
              <a:rPr lang="fr-FR" sz="1400" dirty="0">
                <a:latin typeface="Source Sans Pro" panose="020B0503030403020204" pitchFamily="34" charset="0"/>
                <a:ea typeface="Source Sans Pro" panose="020B0503030403020204" pitchFamily="34" charset="0"/>
              </a:rPr>
              <a:t>Après avoir pris contact avec  le/la gestionnaire de composante, je me rends sur OSE par le lien </a:t>
            </a:r>
            <a:r>
              <a:rPr lang="fr-FR" sz="1400" b="1" dirty="0">
                <a:latin typeface="Source Sans Pro" panose="020B0503030403020204" pitchFamily="34" charset="0"/>
                <a:ea typeface="Source Sans Pro" panose="020B0503030403020204" pitchFamily="34" charset="0"/>
              </a:rPr>
              <a:t> </a:t>
            </a:r>
            <a:r>
              <a:rPr lang="fr-FR" sz="1400" spc="-1" dirty="0" err="1">
                <a:solidFill>
                  <a:srgbClr val="000000"/>
                </a:solidFill>
                <a:latin typeface="Source Sans Pro" panose="020B0503030403020204" pitchFamily="34" charset="0"/>
                <a:ea typeface="Source Sans Pro" panose="020B0503030403020204" pitchFamily="34" charset="0"/>
                <a:hlinkClick r:id="rId4" action="ppaction://hlinkpres?slideindex=1&amp;slidetitle="/>
              </a:rPr>
              <a:t>Ksup</a:t>
            </a:r>
            <a:r>
              <a:rPr lang="fr-FR" sz="1400" spc="-1" dirty="0">
                <a:solidFill>
                  <a:srgbClr val="000000"/>
                </a:solidFill>
                <a:latin typeface="Source Sans Pro" panose="020B0503030403020204" pitchFamily="34" charset="0"/>
                <a:ea typeface="Source Sans Pro" panose="020B0503030403020204" pitchFamily="34" charset="0"/>
              </a:rPr>
              <a:t> qui m’a été remis afin de renseigner mes données personnelles (composante, civilité, </a:t>
            </a:r>
            <a:r>
              <a:rPr lang="fr-FR" sz="1400" b="1" spc="-1" dirty="0">
                <a:solidFill>
                  <a:srgbClr val="000000"/>
                </a:solidFill>
                <a:latin typeface="Source Sans Pro" panose="020B0503030403020204" pitchFamily="34" charset="0"/>
                <a:ea typeface="Source Sans Pro" panose="020B0503030403020204" pitchFamily="34" charset="0"/>
              </a:rPr>
              <a:t>numéro de sécurité sociale avec la clé</a:t>
            </a:r>
            <a:r>
              <a:rPr lang="fr-FR" sz="1400" spc="-1" dirty="0">
                <a:solidFill>
                  <a:srgbClr val="000000"/>
                </a:solidFill>
                <a:latin typeface="Source Sans Pro" panose="020B0503030403020204" pitchFamily="34" charset="0"/>
                <a:ea typeface="Source Sans Pro" panose="020B0503030403020204" pitchFamily="34" charset="0"/>
              </a:rPr>
              <a:t>....). </a:t>
            </a:r>
          </a:p>
          <a:p>
            <a:pPr algn="just"/>
            <a:endParaRPr lang="fr-FR" sz="1400" spc="-1" dirty="0">
              <a:solidFill>
                <a:srgbClr val="000000"/>
              </a:solidFill>
              <a:latin typeface="Source Sans Pro" panose="020B0503030403020204" pitchFamily="34" charset="0"/>
              <a:ea typeface="Source Sans Pro" panose="020B0503030403020204" pitchFamily="34" charset="0"/>
            </a:endParaRPr>
          </a:p>
          <a:p>
            <a:pPr algn="just"/>
            <a:r>
              <a:rPr lang="fr-FR" sz="1400" spc="-1" dirty="0">
                <a:solidFill>
                  <a:srgbClr val="0070C0"/>
                </a:solidFill>
                <a:latin typeface="Source Sans Pro" panose="020B0503030403020204" pitchFamily="34" charset="0"/>
                <a:ea typeface="Source Sans Pro" panose="020B0503030403020204" pitchFamily="34" charset="0"/>
              </a:rPr>
              <a:t>Avant d’enregistrer ma saisie, je vérifie mes données et en particulier que </a:t>
            </a:r>
            <a:r>
              <a:rPr lang="fr-FR" sz="1400" b="1" spc="-1" dirty="0">
                <a:solidFill>
                  <a:srgbClr val="0070C0"/>
                </a:solidFill>
                <a:latin typeface="Source Sans Pro" panose="020B0503030403020204" pitchFamily="34" charset="0"/>
                <a:ea typeface="Source Sans Pro" panose="020B0503030403020204" pitchFamily="34" charset="0"/>
              </a:rPr>
              <a:t>mon mail </a:t>
            </a:r>
            <a:r>
              <a:rPr lang="fr-FR" sz="1400" spc="-1" dirty="0">
                <a:solidFill>
                  <a:srgbClr val="0070C0"/>
                </a:solidFill>
                <a:latin typeface="Source Sans Pro" panose="020B0503030403020204" pitchFamily="34" charset="0"/>
                <a:ea typeface="Source Sans Pro" panose="020B0503030403020204" pitchFamily="34" charset="0"/>
              </a:rPr>
              <a:t>et </a:t>
            </a:r>
            <a:r>
              <a:rPr lang="fr-FR" sz="1400" b="1" spc="-1" dirty="0">
                <a:solidFill>
                  <a:srgbClr val="0070C0"/>
                </a:solidFill>
                <a:latin typeface="Source Sans Pro" panose="020B0503030403020204" pitchFamily="34" charset="0"/>
                <a:ea typeface="Source Sans Pro" panose="020B0503030403020204" pitchFamily="34" charset="0"/>
              </a:rPr>
              <a:t>mon numéro </a:t>
            </a:r>
            <a:r>
              <a:rPr lang="fr-FR" sz="1400" spc="-1" dirty="0">
                <a:solidFill>
                  <a:srgbClr val="0070C0"/>
                </a:solidFill>
                <a:latin typeface="Source Sans Pro" panose="020B0503030403020204" pitchFamily="34" charset="0"/>
                <a:ea typeface="Source Sans Pro" panose="020B0503030403020204" pitchFamily="34" charset="0"/>
              </a:rPr>
              <a:t>de portable sont corrects. Ces deux éléments permettront la récupération </a:t>
            </a:r>
            <a:r>
              <a:rPr lang="fr-FR" sz="1400" b="1" spc="-1" dirty="0">
                <a:solidFill>
                  <a:srgbClr val="0070C0"/>
                </a:solidFill>
                <a:latin typeface="Source Sans Pro" panose="020B0503030403020204" pitchFamily="34" charset="0"/>
                <a:ea typeface="Source Sans Pro" panose="020B0503030403020204" pitchFamily="34" charset="0"/>
              </a:rPr>
              <a:t>du mot de passe et de mon identifiant qui me seront nécessaires pour la prochaine étape.</a:t>
            </a:r>
          </a:p>
          <a:p>
            <a:pPr algn="just"/>
            <a:endParaRPr lang="fr-FR" spc="-1" dirty="0">
              <a:solidFill>
                <a:srgbClr val="000000"/>
              </a:solidFill>
              <a:latin typeface="Source Sans Pro" panose="020B0503030403020204" pitchFamily="34" charset="0"/>
              <a:ea typeface="Source Sans Pro" panose="020B0503030403020204" pitchFamily="34" charset="0"/>
            </a:endParaRPr>
          </a:p>
          <a:p>
            <a:pPr algn="just"/>
            <a:r>
              <a:rPr lang="fr-FR" sz="1400" spc="-1" dirty="0">
                <a:solidFill>
                  <a:srgbClr val="000000"/>
                </a:solidFill>
                <a:latin typeface="Source Sans Pro" panose="020B0503030403020204" pitchFamily="34" charset="0"/>
                <a:ea typeface="Source Sans Pro" panose="020B0503030403020204" pitchFamily="34" charset="0"/>
              </a:rPr>
              <a:t>Si je suis </a:t>
            </a:r>
            <a:r>
              <a:rPr lang="fr-FR" sz="1400" b="1" spc="-1" dirty="0">
                <a:solidFill>
                  <a:srgbClr val="000000"/>
                </a:solidFill>
                <a:latin typeface="Source Sans Pro" panose="020B0503030403020204" pitchFamily="34" charset="0"/>
                <a:ea typeface="Source Sans Pro" panose="020B0503030403020204" pitchFamily="34" charset="0"/>
              </a:rPr>
              <a:t>vacataire bénévole</a:t>
            </a:r>
            <a:r>
              <a:rPr lang="fr-FR" sz="1400" spc="-1" dirty="0">
                <a:solidFill>
                  <a:srgbClr val="000000"/>
                </a:solidFill>
                <a:latin typeface="Source Sans Pro" panose="020B0503030403020204" pitchFamily="34" charset="0"/>
                <a:ea typeface="Source Sans Pro" panose="020B0503030403020204" pitchFamily="34" charset="0"/>
              </a:rPr>
              <a:t>, je sélectionne la case « je souhaite intervenir bénévolement ». Je complète et valide ma saisie. </a:t>
            </a:r>
          </a:p>
          <a:p>
            <a:pPr algn="just"/>
            <a:r>
              <a:rPr lang="fr-FR" spc="-1" dirty="0">
                <a:solidFill>
                  <a:srgbClr val="000000"/>
                </a:solidFill>
                <a:latin typeface="Source Sans Pro" panose="020B0503030403020204" pitchFamily="34" charset="0"/>
                <a:ea typeface="Source Sans Pro" panose="020B0503030403020204" pitchFamily="34" charset="0"/>
              </a:rPr>
              <a:t> </a:t>
            </a:r>
          </a:p>
          <a:p>
            <a:pPr algn="just"/>
            <a:endParaRPr lang="fr-FR" dirty="0"/>
          </a:p>
          <a:p>
            <a:pPr lvl="0" algn="just"/>
            <a:r>
              <a:rPr lang="fr-FR" dirty="0">
                <a:latin typeface="Source Sans Pro" panose="020B0503030403020204" pitchFamily="34" charset="0"/>
                <a:ea typeface="Source Sans Pro" panose="020B0503030403020204" pitchFamily="34" charset="0"/>
              </a:rPr>
              <a:t> </a:t>
            </a:r>
          </a:p>
          <a:p>
            <a:pPr lvl="0" algn="just"/>
            <a:endParaRPr lang="fr-FR" dirty="0">
              <a:solidFill>
                <a:schemeClr val="accent2"/>
              </a:solidFill>
              <a:latin typeface="Source Sans Pro" panose="020B0503030403020204" pitchFamily="34" charset="0"/>
              <a:ea typeface="Source Sans Pro" panose="020B0503030403020204" pitchFamily="34" charset="0"/>
            </a:endParaRPr>
          </a:p>
          <a:p>
            <a:pPr lvl="0" algn="just"/>
            <a:endParaRPr lang="fr-FR" dirty="0">
              <a:solidFill>
                <a:schemeClr val="accent2"/>
              </a:solidFill>
              <a:latin typeface="Source Sans Pro" panose="020B0503030403020204" pitchFamily="34" charset="0"/>
              <a:ea typeface="Source Sans Pro" panose="020B0503030403020204" pitchFamily="34" charset="0"/>
            </a:endParaRPr>
          </a:p>
        </p:txBody>
      </p:sp>
      <p:pic>
        <p:nvPicPr>
          <p:cNvPr id="3" name="Image 2">
            <a:extLst>
              <a:ext uri="{FF2B5EF4-FFF2-40B4-BE49-F238E27FC236}">
                <a16:creationId xmlns:a16="http://schemas.microsoft.com/office/drawing/2014/main" id="{D05C823D-7BFE-49D1-8C44-6B3C89E10F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6578" y="1208913"/>
            <a:ext cx="6390518" cy="5455805"/>
          </a:xfrm>
          <a:prstGeom prst="rect">
            <a:avLst/>
          </a:prstGeom>
        </p:spPr>
      </p:pic>
    </p:spTree>
    <p:extLst>
      <p:ext uri="{BB962C8B-B14F-4D97-AF65-F5344CB8AC3E}">
        <p14:creationId xmlns:p14="http://schemas.microsoft.com/office/powerpoint/2010/main" val="3024054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39B18ECA-E542-4266-8DC2-CAB898D59FEA}"/>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br>
              <a:rPr lang="fr-FR" sz="2700" dirty="0"/>
            </a:br>
            <a:br>
              <a:rPr lang="fr-FR" sz="2700" dirty="0"/>
            </a:br>
            <a:r>
              <a:rPr lang="fr-FR" sz="3600" b="1" spc="-1" dirty="0">
                <a:solidFill>
                  <a:srgbClr val="FFFFFF"/>
                </a:solidFill>
                <a:latin typeface="Source Sans Pro" panose="020B0503030403020204" pitchFamily="34" charset="0"/>
                <a:ea typeface="Source Sans Pro" panose="020B0503030403020204" pitchFamily="34" charset="0"/>
              </a:rPr>
              <a:t>Je renseigne le formulaire </a:t>
            </a:r>
            <a:r>
              <a:rPr lang="fr-FR" sz="3600" b="1" spc="-1" dirty="0" err="1">
                <a:solidFill>
                  <a:srgbClr val="FFFFFF"/>
                </a:solidFill>
                <a:latin typeface="Source Sans Pro" panose="020B0503030403020204" pitchFamily="34" charset="0"/>
                <a:ea typeface="Source Sans Pro" panose="020B0503030403020204" pitchFamily="34" charset="0"/>
              </a:rPr>
              <a:t>ksup</a:t>
            </a:r>
            <a:r>
              <a:rPr lang="fr-FR" sz="3600" b="1" spc="-1" dirty="0">
                <a:solidFill>
                  <a:srgbClr val="FFFFFF"/>
                </a:solidFill>
                <a:latin typeface="Source Sans Pro" panose="020B0503030403020204" pitchFamily="34" charset="0"/>
                <a:ea typeface="Source Sans Pro" panose="020B0503030403020204" pitchFamily="34" charset="0"/>
              </a:rPr>
              <a:t> pour accéder à mon dossier dématérialisé</a:t>
            </a:r>
            <a:br>
              <a:rPr lang="fr-FR" sz="3600" dirty="0"/>
            </a:br>
            <a:br>
              <a:rPr sz="4400" dirty="0"/>
            </a:br>
            <a:endParaRPr lang="fr-FR" sz="2700" b="0" strike="noStrike" spc="-1" dirty="0">
              <a:solidFill>
                <a:srgbClr val="000000"/>
              </a:solidFill>
              <a:latin typeface="Calibri"/>
            </a:endParaRPr>
          </a:p>
        </p:txBody>
      </p:sp>
      <p:pic>
        <p:nvPicPr>
          <p:cNvPr id="5" name="Image 3">
            <a:extLst>
              <a:ext uri="{FF2B5EF4-FFF2-40B4-BE49-F238E27FC236}">
                <a16:creationId xmlns:a16="http://schemas.microsoft.com/office/drawing/2014/main" id="{DF1B7F11-0CF3-4912-B1CD-33499DDF5BAE}"/>
              </a:ext>
            </a:extLst>
          </p:cNvPr>
          <p:cNvPicPr/>
          <p:nvPr/>
        </p:nvPicPr>
        <p:blipFill>
          <a:blip r:embed="rId3"/>
          <a:stretch/>
        </p:blipFill>
        <p:spPr>
          <a:xfrm>
            <a:off x="0" y="0"/>
            <a:ext cx="2255760" cy="837720"/>
          </a:xfrm>
          <a:prstGeom prst="rect">
            <a:avLst/>
          </a:prstGeom>
          <a:ln w="0">
            <a:noFill/>
          </a:ln>
        </p:spPr>
      </p:pic>
      <p:sp>
        <p:nvSpPr>
          <p:cNvPr id="6" name="AutoShape 2" descr="data:image/png;filename=qv2WfBPOve6fNvKr.png;base64,iVBORw0KGgoAAAANSUhEUgAABDcAAAGDCAYAAAA/LvsTAAAgAElEQVR4XuydBbiUVRPHZ5EWEAQUKVERkTKxQEHUT5FukEbpRukU6e6QTqVFKUGQLukSlS4BERCQ5vrNnN1377t7t/fd/r8+PMLdEzO/c3bvPf87M8dUcsbm/wgPCIAACIAACIAACIAACIAACIAACIAACEQoAVMpiBsRunQwGwRAAARAAARAAARAAARAAARAAARAQAiYSs1E5Aa2AgiAAAiAAAiAAAiAAAiAAAiAAAiAQOQSMJWGuBG5qwfLQQAEQAAEQAAEQAAEQAAEQAAEQAAEyFRm5hbU3MBGAIGYIyBve1PMeQ2HQQAEQAAEwplAtH5vila/wnkvwTYQAIHIIWDcZ6Sp7CyIG5Gz8LAUBEAABEAABEAABEAABEAABEAABEDAnoCpHMQN7AoQAAEQAAEQAAEQAAEQAAEQAAEQAIEIJmAqNxuRGxG8fjAdBEAABEAABEAABEAABEAABEAABGKegKk8xI2Y3wQAAAIgAAIgAAIgAAIgAAIgAAIgAAKRTMBUYfZWFBSN5BWE7SAAAiAAAlFCwLiCWlECBG5EDQHs7ahZSjgCAh4RwHveI0xo5CUB9/vKVPEbiBteUkVzEAABEAABEAABEAABEAABEAABEACBMCJgqgRxI4yWA6aAAAiAAAiAAAiAAAiAAAiAAAiAAAh4S8BU+VtEbngLDe3Dm4D7gKXwth/W+U4gXNc+XO3ynTR6+ksAe8JfgrHdH/snttcf3oMACIAACDgmAHEDOwMEQAAEQAAEQAAEQAAEQAAEQAAEQCCiCZiqztmGgqIRvYRhZDx+lRRGixElphixp4wYQ3AaNU6ULA3cAAEQAAEQCDMC+D4VZgsCc0AABIJNAOJGsIljPhAAARAAARAAARAAARAAARAAARAAAUMJmKohcsNQoBgMBEAABEAABEAABEAABEAABEAABEAguARMn8zdjrSU4DLHbBFM4L+4ODIlShTBHsSS6aGKzw3VvLG0trHoK/ZVLK46fAYBEAAB1wTC9XtDuNqF/RTtBEzVIW74v8b//Uf/8R+3j4nIZNIdjD3tJwPb99VP5uk4rsZwazyXHPgvzlx3QPd4dNC3s8+jPh7YE8wm4rvN2gVzcswFAiAAAiAAAiAAAiAAAiAAAiDgkoCpxjxEbmCPgICnBI5vWEHpn85NabLkELVH1CpPu6JdrBPALzFifQfAfxAAARAAARAAARAAgQASMNWEuOE7Xsvh9vyBnXR25wYyJU5MFOcggoPPv5LO8HCGTJT74yrWQ/GlPw7QiU2rKFGSJI77iWWJTBR3/z5lfC4/PfnGe7a2Wua/euooHf35BzI99FCCyArVgcf4j8fI8Gw+evKt930+lJ/dvZmunj5KiRI9RHFxDyhF2vT09DsfO+dnse/y8d/oz/3bOZ3jIQlAoaeLlqRkqdL4zj0EPa+eOkK7Z4+hMzs30ke9J1HGXPlVJAuiOUKwGJgSBEAABEAABEAABEAABEAABOwImGrNR+SGr7tCq7+wd+4Ekj/unjSZs1PZEfOt4sKNi3/SombllPDh7kmaMhWVHbmAkqdJa27KEQPa/Cc2raT1Q7u4G4JysLDxTps+1n5uO1gaaIf4dYM60Mmta2y6fdB9ND2Rv6DDg75m38HFM2jnjJHWfqWHfENpsz8T/uKARZz558wJWtKuJj24e0fV2/i47xRK/8zzPotEnnJHOxAAARAAgQAQQBRVAKBiyJgggPdOTCxzUJzEXgoK5licxFR7/i8eFIswHk2k7GlXdmqH/gPfTaNd34y1RjTY09IiHdI/lZtK9JuqXtYO/vsXTuW+Y+ihxEnU17h6RwLY0v/BvbuUt3QNerVWS6sooM1/attaWjukg5rf0Rja/Dk5YuKtxl28FxUsh/xNo7+ko+uXq3nkiXtwn9JmfZpKDpiuokbsoxg0+w4vn0vbpw4x92NRptSAGfRI1qfCXhzQ7P/r9/20rFM9SvRQYhWxUoLFjQw583rPUa0t0liM/zTBiCAAAiAAAiAAAiAQ2wRC81OmnFxM+Ok2treewd77t5NNdUIkbhhMISTDaQLFPhEoZo/mwy+nazx4kMAW+W2/tE3/9PN8sJ9uft1SgPTe7Zu0qGUlunXlb3XudRTFoYkGiZOnoHLD51HKRzOq/lLEVMaWaIqfB7VXf1eFTe2Km2p25Xy3JBVu2t3nyI0NI7vT0XXLzId8FjbELhEACtZuRXlLVU9w2Nf4/LrsW9o2ebCyT/qUHjybRZGnnIoDGgOT1LOw1LSwFjN1VxTVRfFSNa6uvzamowKn8pqyn+29dOQgLe38qfrolq+X6DPZVtxwYZN1Dl98sewkKw+7W1ocjR2SNwImBQEQAAEQAAEQAAEQAAEQAIEQEzDVXRCayI0Q+23I9HpxY+csD8QNTmUorYkbSt8wH54PLJ5Jv0wfbhZHtBQVTaCwHO5V9AULCvk4eqNgbXP0hjzS/4SIGwPdixvPirjRzHdxY/0Is7ghcyZ/JJ2KJrl3619SKTNDv6WU6TKYuWqChOXa1ENLbcWNMkMcixue1rDwtJ11kT0p/OmizdUzx1mAqmwWj9incsPnKnHG5WO3fs7auvTFgU2SGiPPQ0mT2QyJK2oNeUtjEBAAARAAARAAARAAARAAgQglYKoHccPnpbPW3ODIDU/EjQx24oaamA+w9+7cokWtq9K/f12Ij94QgUAXgaFFbyRJkZLK8+FaojdE7JAoChE31ngobrztp7hxhMUNeZ7I9yqlzpSVfv/pO/XvnEVL0DvNe9hEY2h8RNzYqovcKOtA3NAO+dLn1I71dHrnJvrn7Emuc3FbjZ8sdVp6PHcByvHme2Zhwf7gb/n3hV/30PHNP1EiSfNhPs9/XJnSZMrGRVnv0ZG1S+nUL+vp5pVLakwpiJrt1bcpV7FSqr02pkTf7Fs0lW5fu6r43rx8kY5tXGkWbXiepwt/qIQcFd3B/079WGbKW7KadR/pBQuxR+b8i6M/7t++pdokYTHoMS5ImuPNYpT+qefc7r+ze7ao+UVkuXP9mmqfNFVqSpXxCcrywuv05OtFuRZLOrfjoAEIgAAIgAAIgAAIgAAIgAAIRCsB06cLd4Sk5kawgLrO2vEvp8cqbiyYQjs8iNwQcaPMwBk2rmsH4V9XzKPNX/ePj97Qp5ZYDtVaekl+jt54rU4rdWCXQ/mJLWto9cB2btNSnuVD/Dt+iBvrhncjJW6wPelYYPig01Ba3K4W3f33urql5eOvxlGmPC/H1wSxRG4cFHFj0iBrWko5ETeyPZ2gdsiZXZtp+4wRdOXkEafbQyIWXq7SgAqUq20jcGhrceD7WbRt6lBr/1J9J9MjmZ+klX1a08Xf9jkcV4SG99oNMKf78CMRKXMalqJbVzlVyIPn0SefpXJDv1EttfW8cek8bZ04kE5uX+d0BFnP3P+roNbyoSRJLe3i9+S9m//SupE96OS2n11aIXYXKF+H8spNPHhAIGwJ+Pd5G7ZuwTAQsCMQyJ87Ag87EO9T+zEDMUfgyWAGEIhlAka8a40YI5bXwDPfQdn0WZSLG55tBN9a6cWNXzwUN8raiRuWEzHdv3ObFrapRtcunGXtQGo7WDQnXXqDVq5HojcqjuDaG5IGwm2PeyhuSISCP+LGWk3cYKMlWqHKuO/pwJJvVFSG2JGBoxBK95/GIgZbKvU4dOLGFp24Ud4iblgjU7iviCZrOe1FvqbV8pD/S4SCpGIIH3m01978rK06zFsjPiwpPodYJDILKVxclccq3m0k7ZrzNf15cJd5kXURMSIucEMlEmXK8xJ9/OU4JS6JuPFN/RIcuXHFo42RjoWaChxNo0V+XD19jJZ/2Yz+5YgPZ3VYZGDttWyvFKYPOgyyFlzVuKzq9zmd5KgPEbDERkePiCJirzw5i3xMb9VvR0lTPGxNDfLIATQCARAAARAAARAAARAAARAAgQgnYKq/KDwiNyJRZ9IO73s4cuOXme5rbkjkRrlBtpEbsn+0A/rvPy+hdSN6eFR7o0DZmvQ6196QR9JSVvV3H7kh4kaR5t7X3Ihj4SARiwAibvyx1pyWkuaJbFRx+BwVjbHo8xp0+dRRdbgv1KA95SleyaYmyAGO3NgyMT5yo/zQ2SSCgKR/yAH/0tFfaXGHelJNVQkScnOMRGbkeKMopUybQR3eL/KNJdunjySJiJBH6nxUGfsdJUuVRv3bKqQsm0ubJwxQIshDSZNyKssLdHbvNnqKU0Dk8J8qw+MqLeX45tUkvKWd3PQi4sG7rXtRznc+Un+X1+7cuK78++fsCTq86jtrzY18JarSwzyO9qR8NAP3K25NMfqubW2VQqIJDzk4bUReT/14ZtXlMkemHFw6hy4dO0yJORLlPos3L1X6lF79pLE11ejM7i20vGdz6xhi/3Pvl2Ue6VUbGeMPFoT+PLBTMdREmvfa9qOn+cpfr+uSRPgHGcyPTQKR+H0jNlcKXoMACEQjAXwGR+OqwicQCD0Bfz5bTA0W7YzqtJRALo9e3Ng+c5Tb21JE3Cg/aKZjk/hQL4fW+a2q0tVzJ83RG+p2D2e1N1KwuDBPHdaPcY2JnzyouSHiRlGpi2GJqPCUjXZQ/lmJG0tVt0eeyE4VOAJDbnCRg/iyns2UUJAsdRqqxHal4IKjUhxVDt4ibmzmFA3ttpQKnMIh4oZ2I8nCNp8ocUTqW0j7DzndRWpJ2D/n+CC/tHsjq5jxUZfhlJ2jHvS3nhxcNoc2sbihDvz8iIAiQtAbfKOL/SNrJsKUiBBx9+9TtlcK0UedhyWo5yHCynft61hviakyeqFKddE/1r3A9Ve2zxhpFSVeq9mcXuSUEftHIlGWdm9MF3hsKRYrNlQetYAeTv+Yarp12jDav3iW+rvUGindZ5LD5dr3/UzaOsWchvMWR7Pk+agSj5cIkRuebu6Yb+fPt4+YhwcAhhDAHjQEIwYBARAAARAAARAgU8PvYlTcMODnKe1Au3v+FPJE3Mgo4sZgx+KGJiAc2fAjrR7cyXntDd602s0pBUpXpzfrtaGjm1axuNHBbc2N50TcaKETNzxkYBU3hnWj363iRjaqNGKuirIQAUbmFzvkyc0RBkWadbXWBDmw5FvapBM3Kg4zixvyPLh7l3bNn8RFRDdwJMNv9GKFOvQ6CwISraFd0aqiK/jAfuufyzS7fkl6wJEVEuFRmKNE8kqUiOWGGWlzgCMilLhhSeWQ2iCVRs61XOPKDqvrduUKXRPf9HKTvmlUlm5fv6psSfN4Fqo8cp4SGmTMuAf3uF1iOrNnKy3/qoVVvCrbfwplzJlXRZpIxIQIUTK3RGDMbVaRbvx1nkuQ/EfZXnyDPu4+ypo2oq625UcEF4nY+PPQbvq+SwPrehZp2pVyf1BWtdnI9VcOLZ+vhJtcxUrSuy2+tH5cSf//4h6oOUUQ2rtoOqVIl55ycVFXPOFEwMM3WDiZDFtAIKQEQvCeUVOGYN6QcsbkASVgxHYyYgxx0qhxAgosDAePeW4xDyCEmxLs/YVvahSr4oa/5OR7hiUCQsSNbR5Eboi4UcGJuKHM4QO7HNoXfFGDLh3/Xf0GPsHVsPJzmPxmnvd+4uTJqeak5eqQvLx36/haHfpipNxeq+0g4sa7enHDQwaauLHGTtyoLOKGpRDm9b/+pHktq9A9y40gZfpMpEycEiKPRG5snBAfuVHJIm7Yp05c/OOgSt1IwTejaNfJaiZKZMf2WWPoBBfofChJEhYM7lFhjlTIV6KKEgs0gUHEjY0sbkhKirR5lYuPvlq1QcJoFcvtKku6N6EznLYi8yXnFJdqDlJdTnNkylKuoaFxLD9wOj32bN4E9T7O/7qXvutYzypMleVoi0zPmxk4e+awGHKFU1hk/uf4ql5ZH3n2cWHUzZOHKL6y3q9Urk9PvfEuCzCZzTe7OHiQiuLhhkYzEAABEAABEAABEAABEACBqCNgarw4wiM3QihwaeLGLhE3ZrhPSxFxo+IQu8gNnf3aeEc5zWRl//Ye1d54vUZTlbbwfZeGjqM9dOJG7ve8FDcstmmH5tUibvyspaVkoyoibrCIoNm9c+5EFiDGqjfJ48/lp3L9JquD+X6O3NCLG5WHx6elSFSGqr1hl0pxla+BFUFDBA8RDf7kK1W1QpsSrSApPG83bE/5+KpX+8iNDV+zuCGFNjnCo3inwZTjtSIJalDY+MR1RKRYa+Jkyaj61z+olBpNaBL7RdxY0iNe3KgwyE7csIhcv3JdjrWje5kjMTiy4hm+tjZJSi7uaX9tre5j5DTfEHOLr5yVKJAsBV6jkj1GqfY3+aaWea0/4fog8Te2SLRHqseeUDfVpOGCrumfykWPPpmTMjydS6UEuZon6j654JAtgRB+DmIpQAAEooQAPkeiZCHhBggEgAA+HwIAFUMGgoCpyeJdBtbcCMTOtx8zEHP4hjZe3JhMWz0UNyoNMddRcPpI9Ab/t7B9Xa7HcMAcvcGHf/tH3RrC/6V69DF6qXxt2iBpH5JzwY+qQaF7tIiD3O+VpmJ+RG6sHtaVftOJG1X5xhYRNzTRQSIl5rbmmiFnTykbijTuRHk/qkh7OQph06TB1pobVYZ/a05LsTv0SwTKEU5t+fPQHlUwUwQM7ZECojnf/h+d3LGRbl6+pMZ/m9NS8ttFbuznyI0NcqWuJS2lXN9J9ATfhGIf1aCt3boxvengjwtU5ESSZCmo5oQllDwNR44IR4tocUqJG02tkRsVlbiRL0Hkxs55k2gbR5doaUPe7iqJdCnPKS+arVf41pUt00bQKRZA9Cz044r4koFFjhfK1KBcXDA1MgWO8HlPe7tmaA8CIAACIAACkUUA33Mja71gLQiAgDcETE2/N1Lc8GbqyG9rjViYz+LGdA8iN3I+T5XdiBvawVYO8Ut6toivo2FWLczQLLUbzCfw/+iRTFlJ0kKUCGJXgFSa6MWN91r6XlD0p6G24kY1qU8h4oYyI05FDxzntJFlvSRFJhGLBI8oseB3joxYO7aPOTqDBZgqI76lR6WgqEU8uPPvdVo3ti/9sX6FdVNILY8Mz+SmTBwBIof+zHlfUlffTv+sBF2/+Kdq9w5HbjgSN9aPZ3HDEt0h4ob0tT/0a/ZKpMXBHxdaxA1O82F7rZEbLB6JHxK58X13W3Hj8VwJxY09382gTVOGmVNk+E92LlCaJHlKc20Oi/Bku+v/U9Elibiuh0R6iEhRkFNotHXV1vlvFnrO7N2uUpUkhUWiOf79+2ICweONWs3olYr1IvOmFPysFfkfiPAABEAABPwlgO8F/hJEf/VDqZMfu0AHBKKJAPa5w9U0NYO44fM214sbWzwQNx7zQNzQH2wXdvyMzh3c5fQWFqvIoRc97Opt6MWN5zlywx9xY5WduPGJTtzQCxxLvmpJJ37ZoFx5la84TZslO/00rLs1cqOqJm7I1a8scCz5qpWKThARJnHS5PRC6U+4/kQJSps5u83aSKrKN805DYX7iZAj4kYBjtzQp6Xs48gNETdEHBHhoLxF3EgQuWERY362Ezdq6cUNZimREad2sbghNTck3YSjSSpx5IaIG5pgou2DPzaspB+5sKoIK/I18TM9p40Y/dy7fZOuXTin9ob4K1zMxUpNVGvCD+oGnciM4DCaFMYDARAAARAAARAAARAAARCIFQKm5j8gcsPXxdYOtTvmTSZPxY0qQ92kpYjgbDl4n92/gxZ2bhhfKNSsIJjN1SI0JEqA/1OpKFpEh5OCoiJuvN/K98iNVUO60mFdWkr1UfGRG3pRRokQLaupW0KSPZya8n1UgXZwXRJNaKlmETfk3yd3bqbvuZ6FVgC0iBIsKluXRBiLSCH1JrZ/+zWnfYxTf7/PYxdp0I4KlLQtKLpvyRxaJ5EbiTkagq93rdDPHLnhLC1FxI0DK+IjN2pPdBC5sWcbfdetibXAa5XBM/i2lNzmZeD/tCtvr5w5QbObVVJfF/Hl5XK1qFC9VupGGLFHC96Q21pkHeVrJ3duYvte5giPFPHb0JKuI7evSMRGjoJvK180fvrInet8M8s3zavQ3Zv/qjSlMlyzI/vLb0Zm9Iavb0T0AwEQAAEQAIFoJYDfzkbryoa3X9h34b0+sM4pAVOLH3YbWHMjnEgH/l2pFzc2Tx/pNMJCfvsvbSVyo+rQ2Z5BshxwF3Gh0NN8wNVSS2zSTnQCh15csAoglpm0viJufNDqy4Q3h7ixSBMGVg7pYhU30j6RjaqPmm9NS9GG0Npu4Rokv8ydpCIfUqZ9lAtkXlbzyoH+kxFzVFqKPL/MmUBbWbAwPWSuLVJr3HcqzUYiJCQCQkUk8B9JyZjbtjbdv3PbXCyUxY2ijTtSAS4oKgd/6S8pJHu5eKle3KioxI2XnYoba5S4odXcSE51Ji5NkJZy/rf9am6t/kmJzkPoGb65JMHDazaPa6X8eXifait2lus1XqXWOHp+W7ecfhzUidLneJZe53QUETFEuJFH/FvBrx3dvJqK8bW6+T4sbzOEtvf+vfwXzWhSXokbsu5le46h7C9B3PDsTYZWrgkE/jMUKwACIAACIAACkUEA3xMjY51gZawTMLVcEq3iRuCXVjtg/sKRG5uneSZuVBvmmbihiQR/8k0h89rVU7/1l2ti7YULT7zUxI087/snbvwo4sYa820pIm7UGJ1Q3FAvsp13OXViVrMqqj6GPqpEbKku4kZ2s7ix/VuzuCHXu0o0RsGKdemt2s1t3Dq2bR2tHvWV9RaSW1evqCiF3EWK04df9FZt1Y0rPPZejtxYO66fNXKjYv9JlMWFuLF6lK24UXdSvLihRUhIdMSMxuVZWLmj5k3PwswHrb+k9NmfoVvXryofMz1XQM1/fPt6+r5nS+ttLXK9bKE6LSgH199Q6SL8SPvDXIdkq9wsw8KNFpVRfdRcysBChwgVi3s0p3NcYFVLr3muaHEl5DzGdUgSJ0uuxrl67hT9PLYfScFTmVvEoDocefLwoxnCKy0FPw948jZFGxAAAaMI4DPHKJLejwP23jNDDxAAARAAAcMImFpB3PAZpiZA/DJvCm12VXODowr+e2CO3Kg21O4qWFezW6I3FvNhWQ7NctCVwpOqUJIXj4240bK79ykLFjtWDu1Gv2riRmYWN/gwLtEJ9o/G5Y+Nq2hpv3bKbvmapGNI5EZ1lZbylOomUSkLOPVGayMiReY8L6pDvog5l078wdfA7lVtK/QeTxu4YOdfx34zp+rweFnzv6KiHd6s2VQd/Pf8wJEbXw+0ihuV+k/k8ZwXFF0zujftV2kppG5LqTuJ01Ist6Xo/fr281p0nm+veYgFBEmTkSiR1Hwt650b/6hIk0/4elvNb5l/9/ez44vBsh+SnvNwuvRqyBt//0V3b/1rtlGKwPLrRRq0pZe41oiMISKKitrYulaJH9qc0jcNz6lFd1y/dIHu3b7F/05K9zn15cXS1agop+rYp+B4sVXQFARAAARAAARAAARAAARAAAQikoCpzdI9Xh6VI9LPgBitRW5s4+iDTTNGu51DDuy1Rs9z205roB1Sz/9+kGa3qeFT1IZ+suff/ZiKc6SDiAKSLuLpo9mxtH8H+s1yo0nqjJmo7teLrQdt+7G0PvNZuDjFNSv0T+0xC7jQ5jPmiA5+lg/qzJEMy52akyRFSirWqAPl5ciTdZOG0M6F081tdTfDVBkwWUVo7Fw0g9ZNHGwdqzKnpYgA4qzmxo9c6PTgqsWqvYhADWf8ZE1LkfG1fie4NsbCbk0TzCtfyMi3nNRkoUcerf0mFru2c0SPVuzUmXPiW5FP21CB4hUTRFts5GigXd/NZOHijtulevr1IlSywwBKLGKT/jYdtz3RAARCRwC/5A0d+9iYOTZ2WLR6Ga1+xcZ7D166JhD63e3cgtDbht0DAv4QgLjhBz3tILuPazbsmD9V1Z9Qv4m3e1StBq4LIeJGqc7xB2+PprZETazhq1JPcPFNZ3O4GksO7VLDIVfh/1FhTvnw+jf7FhskauIPrgEhUQtpHs9MZbuPUBEXDh9LH4m8WDqgg4pckZQOiUIo3XWoSmvR7BABYDvX5zi0ZglfaXveWm9DrmTN/uLr9CoX5tTEECnO+RNHWxzd+jNHP9xUKRqPZs2hDvYSQSFjbP1mPB/yk6kIi4/b9aXHc+ZxehXs5plj6fC6Zeo6VmFbqe8EklQSm8fii/i+fc4kuszXsYrgIGkg0jbPeyXp7bqtEmC4ePQw7edrZkXcucFXt8oayCPRLqkezahSVSTaIh3fCuNsTaRI6f4fF9EJvk1GbkiRiA/tEWFEOOb7oAy9WKqqWhc8IOA7AfxA4zs79ASBaCWAz4VoXVn4BQIgAALRSMD0xbLwityIyG+jfPhVooar35hbrhX1JmLCuuG4738SRSA3Zvj6W3mZ31J009eNrFJLWKQQGyQtxFNf9P1kbhFbHD0iAP1z8RzdY9EiEYsmaR7LRElTPKya2h/+pUCpCAZJUz6sDvh6Vvq1cDaX1t5T2/RXq/5z/gzdvnGdhZ3EJBEsknJi/+jtFb8kheTOzRuqWVIWJdJkfMJ8g4oD3/S2aYKFjHfj0kW6wQVENT6puYbHI5my+LqcMdMvIj9T3KxONPoUCRsS3CNhlWAjCEQnAXz+ROe6wqvwIYD3WPishT+WmNqGmbjhjzPoG4YELFEP7izTUnwciQTyNZuoBA/HdDent687jXhxYo9Ku+FPSmcikPLZchuMU1tE2LIIY87aOGPnrX9oDwIgAAIgAAIgAAIgAAIgAAKRSsDUbvnewNTcgPwVqXsitHbLYd5SMZVjQ5xHqljauWwTKE88tVE/vy99Eio9ZjaW91ZIfA8U06CPiw+ooCOP+AmxZyJ+CcPOASP2lB9j2HR1MI4fQwcUdbjaFVCnMTgIgEBACODzJCBYQzmoqX2gxI1QeoW5QQAEwpNAKEWp8CQCq0AABEAABEAABEAABEAABAwgYOqwIkCRGy7AGhcAACAASURBVAYYF9ZDQOkLy+XRp454XTg1LD0KjFEuOWFvBwZ6rIyK/RO4lQ53toGwz37MQMwRuBXDyCAAAiAQWAL4TAws31gdPRz3lYc2mTpC3IjVbRvVfktRUXfFRKMagCfOeVG7xG+hyDKXFGJdOboPFa7RiB7N8mSCW2w8MRttQAAEQAAEQAAEQAAEQAAEQMCegKnzj/sCU3NDzeShxBIN6yKHN08eX287cTW2p3PLGP7Mbz+Pp2Pp+3naxxOW+jaWw/PRHZto4+yv6da1q5TrzaJUtE4LiBwOOG1fNJP28hWzcp3ta+VqUP73SzkWGrQ0En+umbWs/4MH9+nbLk3oxO5t6grdz8bMpUf4SmH9TTQut7lsX2/3BdqDAAhEKYEY+vkiSlcwXNzCTgqXlYAdIGAUAbyrjSIZieMEWNyIRCSwOVIJ3Lr+D42tV0oJG9pTpl0fyvdeyQRXyUaqj/7YrUVfnDm4m6a1qW0zVKOJiyl9tqecCg1Hf9lIhzf+RCVadfdaINPmXfBVGzWGPK+UrEzFPmtNSZOn9Ho8fxigLwiAAAiAAAiAAAiAAAiAQHQSMHVdaY7cCITGFe2pstqh7cDPy2nnkrmUOGky+i/uQcKdwtEKcl1n4iRJqWSbLyl1+oyG7ab7d+/QD0O6042/L5HpoUTmw6ndY0r0ED24d5eeff0derNSHZ8P+kuHf0WXz5xUo2fI/hQVb97ZrR8iNCwe2JXu37vDNtyj5wu/z5EC1X22wdGE2jpcOPYbTWhcRUVqyB9JTXnp4wpUvFknxd/ZlaxunQhBg4C8Hy0Mdvwwh1aM7mver3xd7f07d6hi1yH0/Nvv23LivXTt0gXaMGs87Vq2gDKw+NF40mKPIy302JYO68ljzFdfkj34fv02IaCKKUEABEAABEAg/AgE4nt++HkZuxa5W193r4eKXLjaFSoemDcyCJi6rdrvYT6FK4dic/ubD8wmWjdjHK2bPsajFW82dYlBtQbMzO/eukkjan5EN/+54nb+fO9+TOU79ff+oG9J+RjNURF/nz6h5smYIyc1nrDI+ZyWPtf+ukDDqn9gFV1e/LAslf7iKyU8GF0T487NGzS6bim6cfmS1S7xV/z2u2aEW7rh30BjcPbwfprU/BOrwbIOTSZ/T49mzm4VLjQxaOX4gbR1/nQVXZE5V176bNQ3njvKeyCO3yNrp42mjd9MUP2K1WtJhat9hvXwnKKDlgZ+3ho4lF8uobOxBMJxXcPRJn+pR6NP/jIJt/5Yo3BbEdjjMQFsXo9RoSEI6AiYuhsibhjDNNLextoBcNOcybR68nBVvyCO6wrYPyaJ3OCDnvymvPH4BZQuczaffvvtiPK927dobMMKdPX8WRWZIDbZP5pdL/6vDJX+vKfPB8sJTavSn0d+VcNneS4ffTpiltuFv/73RRrzWVklwgiDVzkd4WOO+PAmkkIO5fKYpOKCs5odFjHl5P6dtGH2BBKh47k336VCVeq67ufWAy8aWOpTuLXV0yG1KBx3dUp087qd28Jpz8rFtHv5QkqUmGtulK7KURsWAcoyl17c2LZolhIpnsiZmxpwnQyPamRY5rl0+jiNrldaefw+p6EUqlLP5/3nKTa0A4FwIBBp38/CgRlsAAEQAAEQAAEQAAF/CJh6/GRE5IY/JkRuXznwJWJBQUL2fxj6pVXckEO8/hFxw/yYqMHYb/mQ+Lw66Md/3XcGNzntY1SdUiT/N3HRR00I0EaUOUTceHD/Hr1RoSZ91LidOqiK3Z4+mq3jG1W2ETfqj3b+W3ytz7VLF9Xh1ipulKpMJVt2tYnc0PPSmJi/Joxs7XT2dW980bNx18+RbfZ9XPGU18QnV2utzRHvu4g5tn0cRZ64mlfGlD/erLPml+prSWFZOX4QbV0wQ431xLPPs7gxR62LvX32TMTe/+J4fo4K+X3rOrU/RVyTxypW+VOk1N3C4XUQAAEQAAHjCUC1M54pRow9AtH6PopWv2Jvh0a0x6aePx0wIC0lohn4bLx2uDy0YRXN6dnGGjmRUNxIpNJXJBWjavehlId/S64dVn39HNDEA4mkGNe4ssUHiRCxjdwwixvm+hPF6jSnItUb+CxujG1UyUbcaDj6W6fs9OLGSE5n0cSNgixulGrZzaUNeuHn3p3b9M/F88qvVOnSU4rUj1gPyPbCh88L6WNHe8FBUoPkEC/2i51ib7xgICKHe0FJ7/ut69fo7u2blDJNOkqSLJlTKyU65uY/V+k+C1jJUqSklI+k4z5pvZ7b0QQrJwyhjRyZJE8WTktpqMQN14+ey32u9XLn3xsk6yh1X9JkzMS+JPdhDX19p7izFq+DAAiAQKQSsP1cxKdk6NYR7EPHPrgzY6WDyxuzGUHAs13rWSsj7An0GKavVkPc8BWydog79/shGtekiu4wmTByQ0sZea1MNSrZnAtc8mHdk8OuM9s0YWX74m/phxG9lIAhv213JaxU7jqI8hf9yOu5tQP3mIa24kajMZ6JGyO4DoZe3CjdqpuKJHkocRI6f/Q3WjKyD/89MRcdvUvv1WlGT7/0Ol29cI42fDuJft++UdXQkEKtcmiXA3bhqvXoyXwv2/ih2bh66ig6xleNJuIiqinTPEIVOw1QwsC+NctoK6dXyO0cMs/7dZtTjhdedchCv67Lxw5QqRuS/vM2z/t8ofdsIg/u8td3cXrH/rUr6PLZU3T7xnW1BslTpaJ0T2Sj/O8Wp1dLVOR5Uzic6wcu0nrh2B9qmTPnykMfN+2gBKSfJo/k/x9mUeAWJX84NWXP9xKVatGFx01t3RK7ViyinTz3pVPHed5rSjASpinY74zZn6Z87/yPXvywTIK573EB0QX9OtKNK38rm55+8TV6j3nI8wffirJ25ng1jqSfXD53mv7567x6LVnKhynzs3k4bkMiMni9WLB4q2JtyitiHdnu59OH9tKOpfPp+J7tap77d+9yWlZSejjto5Tt+QIqFUb44/GTQPR8L/ITBLpHFYFo3NfR6FNUbTo4AwIgAAIGE8DnvsFAPRvO1AvihmekXLSSA+2QmsWtqSEStm8vMkh6gBw+0z6emVpO+UEd9PxJS9EO4JPa1KHje3dYozP0ZprHN6fESORI0/Hz6fGnnvU6JUYTDkbbiRuNPRQ3huvEjdc4ckPEDREY5PYYESImf/Gp1ewavUbRY08+Q5Pa1LUeqpX9lrol8ndhWZELhRZg4UCzTeMxo3MT+m3reuthvP28tepwf/HEERrxaVnrPPmLfkhVug52KW4sGtSVxQNz0VSZs/WM5ZQuUxZr1MkJru+xeEgP+ovFBVePCA0VO/RRdUrs05FGNaigBB55nnn5TSrTuhuNbVKV5Fpbs9/mVKNUj2agz2euUFEPckPOvL4d6OD6VW73bka+1aY0X9/6lBJyzKlQIjQNrPaBdY5cfItOrT7mgrg7OMXqu8Hd3Y6rNfio4RdUuHIdFqvuK4FK9viP4wfTZpXKkrD+i37gtyrWouKNvlB71J/3gr2x+F7i8fKhoRcEsK+8gIWmIAACIAACIGAQAXz/NQhkjAxj6r0GkRv+rLV2YJz8xWfqoK5FaDiq1SCvSXqIHGDlkO9t7QvNTu0gf3L/LprQqo6qsWku8+FcVHn0iazUYvJil+kNzjjoxY1zf5gLimblg3pjrh/iro/U3BjGNUG0yA3xW/zXIjdO7NvBQkY95iaRJw+oQvs+fDCeTmc5GkaiFB7maI3bnNbw79XLaiqJKJCirVKctfmEBZQ+65NWIUkOyN98+TlJmpA8ZkFguWorz6xuLenw5p/VGolI0GraEkrNbRzVPxFxYUitkpxSwZEYfGB/iSMgyreNv+VFBKVpHRpyZMUdq7AkY2rX/EqqiLwm9oqvkqbScMQMyvjk0zaCytctapJEOciT+613lUCwf+2PCbC+VaEGleCoDnmWjR1Im+ZNU+KQJhI98lgmVWz1xuW/VTFVebTXxa4ybbrTSx+UUl+XtRheryxds0Rk5OErYKt1H6Je273ye1o4oAtHqyRR6xH3QKKBLAVdpXaIpVaLirS5e49KNGtPb/LVviJuSPTQnF5taf/PK5Qf8jV5hIms5Z0bN+gaczGvo/n1ghzVUvbzHl4Lbs72Hb4OAiAAAiAAAk4JROspKVr9isWtjLWMxVWPHJ8jYH+a+qw5iJobfmypOD4ASgrEek6hWPH1EOuhTR9poA0v7eQgLQfq5hMXqoO7t+kpWkFNKdY4tlk1kpQYR4KKzKmvt/HS/0pTRRYOvJ1PxtEO/6MaViS9uNFkrPP6C/E1Ny7QUJ248XqpKkrc0A7lx/f+QhNai0Bjrg0iURt/ciRDUa4N8lrJSqpuhbQ9ysLRD8N70/XLfynBQL4mr5dt04NFogeWop2JaHaPVnTAEtEgnNt+s0od8uU5vGUtTe/c1Co4lOY0jzfKVlP9ZW3MvprTK37hlIpFHMGgohFYkGo4YiZlz/uiev3mtX9oZP0KdO3SBTWW2F7kk8/oZS6YmTrDY2ocuQJ3+5J5tIHrVWj25sj/CtUfNlVWxhqpMLbZJ0rckDEe4XoUcvjPzAVnC1eqrcQZiQqSlJeX+QrdZwsWUnMOqVVC+S925SlUjD5q+LmKCJIx/uW6H0d3bqE1nFry95mTStiRSI+3ytegks06KttE3BhapyRHxlxQ/87L4kb1L4erdZb0lst/nlFfl9STlZOGcyTMOvXvx1iYqdJ5oJWRzJ/28SdUupDMvYXTfn7gFCNtzmx5XqD3azdV3LSIk5MHdtOycQPpwvE/rOJLrd6jKfebRX3am368dYPcNQK+G/hEJFr98glGFHdyt87uXg8VmnC1K1Q8MG/0E8Cej/41hocgEEoC4f8ZY+r7M8QNf7aIdoi/dOYEDatb1nIVrOPCnubbK7i4Jx+mc/FBtU7/ceogrT9cu7JF327xsK9oK9fb0GptSD+H0SKW8Wv3HUO53yji0wFS83FkA524kTsfNfVQ3BhSOz5y4/XSVaisnbjxtYo+iS+6+mH91lSUxQL7R4SQiZ+bU1gkmuJRvlK31ZTF6pCsiRKzutuKG+2+WWmN3JAIiuH1ypGslTxy+G40cqZNSoTGcHzzGnTKElGRNXd+ajx6tppD1u+nKaNo9fSx1iiSat0Gcy2TDx0unURZbJg71XqQrz90Kte4KGi1d2zTT9Q8WoSH1KOoP3SKteimNqjm3x87NtPktvWVzSIqtJ21QtXCsI8+ucmRJzM6N6MTHN1Tokk7JZZoY0idEBFI9OJGjZ4ibiSsAzO/f2faueI7ZUZWF2su8w2pWYJusTgiayN+fDp4kkoJsn9EoBnZoJIqgipziujTYPg0RG/480GEviAQbgTC/+efcCMGe0AABEDAOQF8pmJ3GE3AiD1lxBjqYMd/tMtF/fTT1A/ihp8I4yMbpnRopApgapEUaq1018JqdQW09JS8hd+jiu16ccpCGmWDFoFgu7rmVBN1+OcDrfy2fMnofrR50WybIqLOI0XiKH2W7NRq8nfWCAZvHdYOziPsxI1mHoobg+3EjXI6ceMYCxYibmg3ukiNiNYsWMhjvkJVak6YryaVNmObVaeTB/eor0vdks+nL6G0jz1hFYhm2okb7S3ihnCT/hLRsHLSCEtERhw1Gz+HskiRTMs6yZwSnTKqsblArPSTNXq1eDnVRm78GFKnNF05f04dzEXUqM4pHc4iYm5x5MXA6h9ZCo3GUSG+jrdk0/bWq3DHWMUNc4SICBtPv1DQkuZh9t26b9hnETcmaeIG34jSctJCSpPeHC2iPVpUjNwyc46jYJ5/U0St+HEkcmNw7fjIjXwcuWEWN8xtxBdJR0n0UCKa27cT7V71gxpaOAkv/Vjada+/cK2OBQO7Ka7yehO+Jjjrc3kTcNEEujUzxtFKLpoqYtFDSZJQm2k/UDqOPnGUIuTtfkV7EAABEAABEAABEAABEACB2CNgGrD2ENJS/Fx3OXiLYPE73zQxsW0Ds+hgOZDrh9YECHVot9TfyJjtKfq40eeUl9MLzI9z6er4vp20jFNfJLTfnOJivh3FXtiwF1HKtOhMhcpXVwKBVjPBG5e1OYZzKsZZS82NbPxb/Obj5jodRuvzD/+WfhDXrpBoAZn/zTJVScSNB/f4thQ+1Iq4Ma5lbfV3+drbXGSyVLMOCWzVbF88ordV2JGaDV+wuPEYF+zUxIsZ3VrR/vUrlV2SltLxW05L4dQMrf+V82dpEKfJyFzS522OaCglYoOktsh/vC7fcfrLZk6xkL9L6lA7rtuR/OFUakypBTKCC6tqhT4/4Rto8nCtDEfRN+pWER5jUvtGKq1G1uUZvgmmwZDJ1nUb1aSaNUIkDae0tJeiocnNV6XqH2uaz99/Ub9q/6M49l3Gf4zFoFc4ZeVJTv3IwPVHUvFtJPZrrLHRxlMFRXWRG/ne+YBqibih2x+aP9/2bk+7NHGDb3Np+fV8O3HDvKdm92pHe1cvVa9l4qK1zSz1WISp/tHGPXFgF79X6qv3iqxj3X5j6XmJLPJxj3qzn9EWBEAgdggY+Mug2IEGT0HAzc+j4QwoNt/zsel1OO9D2BY6AqaB6yBuGIFfO3xO+KI+ixybXKaLaFECWoqKzC9iQX4+ZGbPU0ClWySVWzH4AC71D0RQOLD+JzrK12rKo7/2VRMy9JEHWvqLiB8StdGaf7svNQ98vZFC821Y/YrqcC/jSIpCi3HOa25oTKWg6EApzHnzX3XwfaN0ZarABSStt6Xs+YXGWsQNObCL8PFmmSoJxALtULxq6mhaNXWMNdKjLYsbEu2hvT5dxI118eJGpzlmcUMezY/pXVvSgQ0/qQKcj7Cg0HbGUmv6hNjZv3pxusEFTOWg/U5ls/ihiTF7uVjmLC5aqokbEjWSmK+a5cEdbyMp8slXod67fVuJUSLEtJ68yLoWoxpXo5OWmhvumGr2/zxrAotcQxPMl5IjOdJyYdF0XAdDCr7myP8yR4G8ahXbtPW/I+IGp5BoaSmy72p95Vjc+EbEjZWWyA0WN1pNsBU3NCNGNKpCZw4fUFzk6t00GR93yUSuhpX6IoqjFJL94ksqKNExEDeM+DjCGCDgmAB+/sXOiFYC2NvRurLR6Rf2a3SuK7wKCwKmQQ7EDbznvF8b7eB54cRRGsoigPabdXVY011jKiPrBQntt+zSTnukhoRK0+CvSTFI7dHSNOLTVxKmvWh2aL8R/5Trejz/xjt+HRq1MYd8Wp7OHTmszJGUg5bj5zoVTLQ+Is4MrF1aiRkiALxdqRaV1okFR3XihggINXsMoRfe/SiBuKEdeldOGU0rWeCQSA9h3E4TNyxpJyJu7NOJG5314obl4Hx42waa2K6htfhrnV4jSFIz5Nm1aomKQhDhSa7PbTNpET2e4xnrVafyuhz4VeqRg+gcdztHIkB6LtliLWA6Uidu5Hz5DWo4ZJLLITSuBzaspg3zZyhhRL9H7Ds/yXVFREzKnPM56x4QcWOAnbhR24W4sVMnbrR2IG6ITYM4VUf2vpZe5I6D/evlW3elt+yKu3o7BtqDAAiAAAiAAAiAAAiEnkC0niWj1a/Q7xjjLDANXv8r0lIM4qkdwNfNmUrfj+5vvWnDVepIvHCRSJXasD8waykskq2iXcmp9dGiNeTf+pSXRHLNJgsFEiVRiX8jbtRvw0c3r0mSGiPzpuZbTDrMXmFN17BHqMQaFnVOcArNqKbVrWJECb7Z491PPrWKBSJujGlRyyo0yCG7QJH/JbBZi8z4kYt5isChXSXafuZSm7SUaRyVoRc3usz9yRq5odkoaRqD6pShi6eOqS9JWkm9vqPV38dwFMkxtkmeXK++RQ0GTzSviaWY6J41y2mmRG6IuME+flC7Mck1u65qRch82holTZmSXij6kVUUGtG4KtcQMV8FK/OJuOGu7oR+PS+dPaVqhPx1+gSdP35ERfqcZ5HhNl9hq9ko6TkiSjwi0RT8iLjRv4ZEbpxX/5bIDRF4HKWlzGYhZ+eP36t2WTlyo/XEBQ7fLcO4QOiZ3w6qNc/8TC6VXuTKD5lLXYXMIp6IXk8VeIUyZsvh1neD3qoRMgy+hUbIQoXGTCO2hxFjiPdGjRMakkGYFYCCADkGp8C+isFFh8teEcB7xCtckdxYt9SmoU7EDWwH31ZYO4TP6NmWdv20xHqodyRwaDPohQlns3rSX/pqtStycA2GpsOnmq8q5YO4P4926J3TvwttW7aQNPGk2cgZ9DQfSrWDv34Orc7DSr5VZPnEEdbbQj7tM4ryFS7G4sYDJVCIuDFKxA1LzY06PYfx4f9Dp2kpK1jc+FEnbnS0Ezem2Ikb3ezEDW19VnNqx5LxQ6wFLbvNW82CwA3qxxENcugWn+v1GskH//cthV7NBV1FiBjGgoQWofAZ14rI+1ZRt3idvZ9krHhx401qzPU4/H2usmixa9VSWs4FO0U4kKiZEg1a0/s1GqihRdzox+KGtJOnAIsbdZ2IG7N6tacdK783pyKxuNHGLnJD2xvTurehvXxlrTwS6dKeC4TiiW0Cvn8P8b1n+BI31idjRwtfasG1DFSDyxuzgQAIgAAIRDqBcPzOaRq6AZEbRm8sESLkVo3JXVrQr1vWeyRw+GqDo4iNzDlzU6PBE1RBTXdRAJ7MqwkCWxbPpbmDuqtICPEv9xtvU4MB49UQ0sb68E6Xw79EDwyoU5auXvhT/UY/WYqHqdPsZcoubUwlbjSPj9yo85UbcWOyA3HjyfiColO7tKS9urSUbvNsIzc0HnKw7/vJx5zScVfZUovTYaTOxsJhvZQYlD5zVmo//YcEN8yIMNCn2kd0netoiHCQI99L1GLMLBUpIwU+tQKa6u9cT0IEnBWTRlLOl1+nnC+9lgD3sEZ24sbQ+GKjrtZmOd/48sr7Jekx9l3ECzUvM5YCppqYNePLL1hgW6r+/aZE8XzePV7cqK4TN4okFDc00WJ2n470y3LzVbDZOBWpzcT5qhCr2ncqnMi81hsWzGR2va0ilYglBXjce3duW1NwtH0i9V9E0DnMtWmKVqnD+yKlIfvUk72MNiAAAiAAAjFMIBx/Eo/h5YDrIAACIGA0AdPwGBc3AvF9Lo4PvYn48CeHzsl82D64ea35isy4/3TXvdrWy/B2Ye3rdsihVm6dyPrs89Rw0NeUxiBhQ2/XNb6po9cnxVVxTDlLyyG3aOVaVKJ+K2tBTq39FRY0vunXmX7bscUatVHww9JUo0t/FRUhjxy6j7C4MVInbtRlceNFF5Eby1ncWKGL3OjEkRuP68QN4a2JG8JAxI0kloKimm2awDGlW2uONvhRffm5goXUQfyYJe3m489a0IeccqK/BUU78M9nAWTDgllWv4rXa0Yf1W3qcAl/nDqWlrEQIQJAwf+Vpv/VbsTCSTaz/7xHhrK4ccKSlvLcq29SExfihtgtzGf37ayiKTJxhESt7oMoC4tZ9o/shSENKtNZvgpWnqJcGLVs03bq70qg0YkbL7AIUc8uckPz9btR/Wnt3GlKqEnGKTWdZi1Te8v+ucrXzsreiHvAt7jwPpeipk2HTbb6qm8vhUzHtPlUpc888fSzVJRvrHn943J+Rxh5+x5CexAAgegiEIjv5/4SCkeb4JO/BMK/fzTuu/CnDgs9JYD96SkptPOFgGnExsOxU3MjiO8m7QAth9GFI/rQej4MyyMih1aDQVswfe0Md4tof+OJVjhU+kl6QfVOvSlFqjSG1dmw2mgpxrlkwjBaOW2cOtjLwV98ycA3suR65Q0V7SCREBdOHlO/lb957R9r1IrcoNFh2veqrf5mFxE3RjSraa2hUY9rbrz4rvO0FBE35I9Wc6MzH7ZtxY0WtGet+bYUOYR3n786obihFRb9ZTONaV3P9lDNAkLS5CmoI0dtPPpEFttrTy3X7opw0692Gbp145o1UiFfoXf5gF6e/cumIhWuXDhHWzmFZ8/PP6r571kKw37BkQ/Z+aYZTTwY0rCKTtx4SwkCjqJttK/N7NWBtq/4jm1Mztfr3lb/f714eZXqk57tFS6Xzp2mdfNm0IFNP1sFmEYseOXhwrKauNG7+sckgoQ8Im582nukw5obm7+fS98O6GYd55kXC1KxqnUpZeo0fIvPYXUVbe7XCqlxlnH60Qq+yUbzV+qyvF2hOj3LfeQml9t8E43UYFnDNWlE4BDOckVwfrb9M05XksdlClUQ37/u3od43QmBSFmjSLETGy0CCGAzRcAiwUQQAAEQAIEYIWAauSmGxI0gL6r+kLpj5RJaPGYg1zm4oKxQ17nK9aEOrhC1LxSawGz+jb+IHJpIImJGic+aU5FKNVVTI1JRHKFS6Tb379GEDs3o0Nb1ygap6aFuQnHwiAAir4mvn/biQqFcv0JfO0T6q8iNFnXUODJ2PUlL4cO2fRFU7d/LOWpjxZQx1vadZy5RB2wtwmJK19a0x5KWkiZ9Ruo+d2WC1BLNVOHXj9NmRIwx347C0S+cXvJSsY+ozpeDHQpEmv0SjTOxUwvln1YvRFtX8UsiJ+TRGMj/6/YcYmagu+50WOPqdPzgHtVWRW4MmeiQpTavRMLM7N1RCRPaHtIiYURUEB9EMNDPnYfThxoNNKcPaa/3rlHSRtwQ7vp9o/398vlz1LMqi02W22iEj/KTeQnzsk3b0ntcIFZelz4qGmbdKmsxU80ZPSONk/QRweWzviMTCFBBfqtiOhAAgVASgD4QSvqYGwRAAARAAAS8JxCm37tNoyBueL+YXvbQDrNSp+Gn2ZNoy5IFKqpBHTZFqNAKfqoSBgkDacz1FMyT6m9TkdoFr35Qkj6s1SBBRISXJnrVXA64i8cNoQ2LvlGpHK6eLHwFaYUWHVVkh/5Qr/1dDusjW9a1DlGnx2D2SYp6PkhQq0EO1IvHDqZVMydY23eZtYTTM3JaD99jPq/PwssG9brwGbBim8ODszb/6tmTadHoCU06jAAAIABJREFUATYutBg5jXJxjQxnt8xoXz/KKSwLhvWhU3JLiItHGFRq3YVycgSD/ZgiMvzJt5zI81TeF+jzr+e4Faf+5htRvhszSEWo6K8QdmSCiAd1ug/kyIlHbK6C7Vz6bRVJIc/zrxempiyqOBOUfp4zjRaM6OvQw3LN2tN71epab7+RdVvy9XAVqaSN76ijrOU7FT5R4ogIP3icEAjTbxxYrygkgL0WhYsKl0AABEAABEAgtgiYRm/+LXbSUkK4tvrDukRvbFu2iHatWUFn+BpPb5/Hsj2pohve4DQIqbsgj70Y4O2Ybts7+MH34qkTtJtrVhzbt4sunz+rDrMSgSEpC1mezU15+WCdr1BRdXhNcHC2pHj8deYkrfl2qopCeMD1Ggpx4ctsfCuHffSJ9u8Dm9eS/HnoIXN6z8f1mpoLp1qiITZ/P49O/X5QFdhM/nAqKtWglfm6USfP9cuXaDnXxZAImji+7jXVI+no40+b2Qgrjrpq84kN+zaspoMcyXLm9185VeW6ikBJkSo1PfHUsxyZ8Da9/F5xJbA4EktE7JI0EnkyPfkMFa3I0TcWIcvVvPLaqcMHae/6VXR8/266zKkyWlSFpAAJ/xd5j7zyfokEw0i0ybLJo+nW9WtKTBPewt1VOoykuGxZulAJMSJopUz9CD35fH5OUamj9qB937/PnVH7+8jeHSR/v3PrX8VAUlWeyv8ivVysuErPkSdQkUZu97SvDaL6EBjVzvm64uiHu16xB0DARwLR+JkajT75uLzoBgIgECYE4j+XTGMhbgRtUVTUBR+g5bfW2nP690P0x54ddJp/+3+BxYJ/Ll2kO7dvmtNVOKojKUcfpH40PT2e7SkuHPkcPftSQcrOt1Zov+1Wv7m3pKkEzRE5kOpSK7R55dAr6Qd6/9Th1UHbYNoaqLkc+SXpKFJUU6JG9I+RDPQ1S7Q5RGTR6nrIntHXrvBWPLD/scW+v6S9SL0MZ48jX6WPMNHXjDGSSaDWGOOCAAiAQKwQwJE1VlYafoaSAN5noaQfnXMbsaeMGEOd+fiPi9/RBmUBTOO2IHIjKKR1kzgSOfSHVPntv0RiyA0VEn2QmAUD+0d73b7AaDB90fwQO+3t0K6GtRc6HNmnv0bW0Vg2IoFFINK+5khI0af2eDu/jOtJH71NznyVw7vY4mo8rY2MJ9EmLgtq2sHT+jpi5m5uG+YezKv2m107V3vQ2d6wfl0/Vjh8EgbzjYO5QkcAey107DEzCIAACIAACIAACASYgGn8lt+RlhJgyK50LP3h1pNDsLcH4IC7FoYT4PwShosSBSaF474KR5uiYKljyIXg76DgzBicWbSNEtzZYmh7Rq2r2DFRu7QR41h47EHnVgTCvgRxyerXiniij4Dp660+iBuB2HPRx9Znj9zeluLzyDHcMRr3bNj6FLaGxcAbAOyjf5HDdY19tMvHbtG/zvAwfAhgk4bPWsCSgBLAVg8oXgweHAKmib6IG8GxDbOAAAiAAAiAAAiAAAiAgFsC0Xoui1a/3C4oGoBAEAjg/RUEyEGewjRp2x9epKUYsQWMGCPIlCJgOlCNgEWCiTYEjNizRoyBZQEBEAgtAbyPQ8s/lLOH69ontCtcLQ3l6kXT3FjfaFpN+BK5BIx4J5omeyVuRC6s4FpuxNIE1+JImQ1kI2WlYGe4EcB7J9xWJNztCW42dLjTgH3hRgCfaOG2ItFjT6j2VqjmjZ6VgyfGEIj0nWiast2byA1baJHuvHgTDT4Ys5UxCgiAAAjEBgF87sfGOsNLEAABEAABEACB2CJgmvrLES/SUmILjuHe4idqw5FiQBAAAX8I4EPJH3qx2Rd7JjbXPZBeG7Gn/BjDpquDcfwYOpDUIuK3c+HKLqALg8FBIAIJRNF71TQd4kYE7sDoMzmK3lM2ixOtfkXfDgyFR+52h7vX/bfZtxl86+W/tRjBFQGsCvZHtBLA3o7WlYVfIAACsUsgcJ/spuk7QhC5ETh/YnePhMpzrGWoyGPeQBPA3g40YYwPAr4RCPf3ZiDssx8zEHP4throBQIgAAKhJ4DPxNCvQZhYYJoZCnEjTJyHGSAAAsElgO89weWN2SKTgBHvEyPGEHpGjROZKwGrQQAEQAAEQAAEIomAadbOo6i5EUkrFkhbjfgp1ogx8BN1IFcZY4MACIAACBhBwKjvd37Z4sSIsLDNL8fQOQYJ/H75Jp26dpv+unWP/r37IAYJwGUQCB6Bz17IHLzJgjiTaXYEiRv4Xh3EnRFGU2Hd7RcjnImEs22B2dSx53FgOGJUEAABEPCHQHh8FoeHFf5wDEVfETV2XLgOQSMU8DFnzBKoH63ixje7ELkRs7sajoMACPhPAD/L+s8QIxhHIFT7MVTzGkcOI4EACISAwKYz/9DBS/+GYGZMCQKxTaDBi1EauTFn97EIT0vBT1Th8dYM/jqYZwz+vOHBG1YEgoARu8mIMcQ3o8YJBCfDxzTQWQOHMtxNDBhkAuG4GcLRJn+XJRp98pdJuPUPwRp5MuXGM1fpwF8QNsJtu8Ce2CDQ6KUsUemoaW7Eixv+rIsnH73+jI++sUkgHPdVONrk7+6IRp/8ZRJu/bFG4bYiju0J3DoFbuTIIOveShByzwgtopHA4b//pZ9PXY1G1+ATCEQEgcbRKm7M2xPpkRsRsX9gZLAJxNjPizHmbrB3E+YDgYgmgM+HiF4+GB+OBPCm8ntVph84TzdQNNRvjhgABHwl0OTlKI3cmL/n+H/4jPZ1W6CfUQSwB40iiXGimwDeKdG9vvAOBEDAewK2n4v4lPSeYLB7/MpRG2tOXgn2tJgPBEBAR6Dpy1mjkodpwd7jEV5zIyrXBU7ZEDDiRxUjxsCygIALAthi2B4gAAJGEojGz5Ro9MnINY+RsZYf/ZuOXr0VI97CTRAITwLNXgmSuBHkz33TwqgVN4JMMjz3LawCAR8IRON7Jxp9cr20seexD1sdXUAABEAABIJOYMr+P0OXkvJcXlrzVjobn7dv3kgdfgs6hoQTWmzzy57HnqYZJR6lrUt30OiLLnxS7TKTbWLCbVrgrp8rTHr7yczZrS8WO+jQPqq57Zrni+CXn1doyJSDtMTz2Ry3FBteuEk1V533fSRf/fd9RmvP5sESNwyw1ZshTIv2GRy5gZ+oveGPtiAAAiAAAiAAAiAAAiAQPAIh/ll9xI4zwfPVfiYjBITQWe9+Zi8P/V6LCp6KG56KRb4e7n32Mw01rVCAKqTxV+DIRP3q5qTXzhyhYhEqbrR4NUiRG+53raEtTIv3nfA4LSXEn4WGOo7BQAAEQAAEgk0A30WCTRzzGUnA3f5197qRtngzVrja5Y0PaBtNBIbtOB06d5yKG5bD6rXbdDZNco5oMEcxrH3qVRqZJ7nV3rNahIF2KD/DtUOyplMRENbXpLVdZIT+tbyvOxnTzjb7dm6jIKzzeh654VDccONbvF3M6hqz0oQCF5EbTn3R5mLuWZi7PDYcne0Un8UNHtB+D9islS56xdJOs6fkB4WpTVYRRU7Tk0ogsRh37Rw1X3CMyG5dbdbL2X7w1X8D3kGtXs1mwCjhN4Tp+/2eixvhZ340WYQfPqJpNaPPF+zP6FtTTz0KwtoHYQpPvY1vF5ZGee8GeoSWALZRaPlj9rAkMPSXMBY3SPcbfbsDdPzhllMatMOqOtheoqI20QB2v9XXH6av2KaN2IyZoF1m0sQHczsP0kb8OfRru8WVbzaRFinN0QsaM2fihvLZiS9kSY9xyNHF9vXHT70PxzM4sM2yB5yKG5LSYrfGdhEotuvlbj9wepC3/hvwzm5dMErFjR8gbni9PfCzitfI0AEEQAAEAkIAn8cBwYpBQQAEopyAu89Od6/7g2dIGIgbVvstv3U/aH9Y1TtoU6fDIjBYDuW24oPtodhlpIWjMdPp6lRYBIEserHFE+heHvptam5oLBwe1M2+HVfRCWStzeFUnNHX3HDli4u5XNbE8NJP2wiVeLGh+bWsNv7YRHVYfEgYueFc3HC4Xq5SoXz135O94KZNm2gVN5YcOOlxWooBHKNniEB+6kcPJT88AWA/4KErCIQvAby1w3dtYFlgCGDPB4YrRg0MgSDs18HbTwXGdk9GdZeWoq+hYE0lMB/sSR894ULcMAsAyR0X03Q1pl7ckJoVCYqfelAnwq9DvwWgF+KGOd3klrlAp6uCos588fVw74+fujn7US6btCNtCylB42o2VRTVI3FDOjrx0ZP94FAk82Q/+9Hm89ey+9E7fLualh2MQnEjCB/MPi1puNrlkzPoFP4EwmDDhYEJ4b9OsDD6CYTzGyGcbQvQzohQl8Pd7EDYZz9mIOYI0C4LwLAeeO9BkwAY5vWQA7dFhrhhPrg7iVJwdSh38Zt6l2O67edEMNGvgD+Hfm0cL8QNjyI37IqLavU3VGSLw5SVAIs4Fv/O8vwz0tqusc1m9iYtxe5dYOOjq5tjfBV3vH7XJezQ9nWIGwZgxBAgAAIRRyDcf1gKhH34iTritikMDhMCgXg/holrMAMEYpqAge/tyBI3NEHBkspgKTQ62lVaiot6DFqkgDllxW5MfeSGXUpEgiKYzjZjgMUNrdaIOdLAw5obrnwJgbjhqHaKFjlhIz7ZrLGdr/ZrbCeE2K6Xi/ocrmp+BPgDxxBxw8DPBaPcNa04dAppKUbRxDghJBCG764Q0gjG1CAeDMqYAwRAwCUBIz6IjBhDjDRqnDBfct/d9L2np0gCP4OnlqCdKwL9t54MHSBv0lJIuzbUbO52vhnlNb4ZxaOIA7vbMcia7uJiTPvf8NulOQTiFhGbmhviowfRFPE3n1xhJumYiYNaI5764mvkgpcijq2fdpEhdpz1tVLMQoisvp2v/BX9a/q0HG1zu7o9x7offPXfgHdQ+zeeNGCU8BvC9KNbcSMavlVEgw/ht3li2yIj9pTvY9j2TDiO7yMHdlXD1a7Aeo3Rw59AOO7McLTJ35U01idjR/PXt2jpD6rRspLh7Ee/UIobwQRjPTR7kGZhlF2eHvoNmk8d8NOYr0LlqiTBe4LsZ/AcC95MHaJV3Fj5a2RFbsTit91Y9Dl4b20fZsKC+AANXUAABGwI4HPE0A0RKpyhmtdQeBgs9giEeOP23RLCyI2gr7akJGSl00t30OiLQZg80Id++4gULU0nGL7p8QXazyAsVain6PhmlEZurNKJGyH+rAv1Ggd0/nBnGwj77McMxBwBXTQMDgIgAAIBJIDPxADCjeGhw3FfhaNN/m6RaPTJXyae9u8TE+KGVk+DqVivm/WUENqBQOAJdIpWceOnw6fl8zkkjxHfGIwYIyTOh3JSQAsl/eidOxz3VTja5O8OiEafHDIJD0fDwwp/N42T/lHtXICYYVhsJuwBjwk4+4jpvfmEx2OgIQiAQGAIdH4rR2AGDvGoptUhFDdC7Ht4Tx/VP3RGtXPhva9gHQiAQBQSiMbP1Gj0yc3Wi0GXo/DNCJc8INAL4oYHlNAEBAJLoEu0ihs//xa6yA2vlwzf+L1Ghg4gAAIgEEgC+FgOJF2MHXQCDja0EXvciDGCzgITgoDBBLT3Qc9NJwweGcOBAAh4S6BboRzedomI9qaIEjf0SL39ScHb9hGxfDAyqgkYsWeNGCOqIcM5EAABEAABEIhRAiH6GQHiRozuN7gdVgSiVtxY9/sZA2tuhOhTMqy2in/G+E3Q7wES2h+AIf2DZEDvaPTJACxhNUTQ1yjoEwYBd9j6FLaGBWFRDJzCJUYwNpB0hA0Vrmvvo10+douwRbOaGwvu9th4PFKXB3aDQNQQ6FH4Ke99iYAPKNN6Q8UN7xmhRyQSiICdHYlYYXOYEcA+D7MFiXJzsN+ifIHhHgiEMYHgfv50h7gRxnsBpsUKgS99ETeCDsf7zybThj+Mi9yYMHFq0F3GhCAAAiAAAiAAAiAAAiAAAiAAAiAAAp4RqP9ZHc8aRlgr08Y/zhqWljJ+wuQIcx/mggAIgAAIgAAIgAAIgAAIgAAIgEDsEGhYv15UOmvadMQ4cWPseIgbUblL4BQIgAAIgAAIgAAIgAAIgAAIgEBUEGjc0Ahxw/u0kUDDM202UNwYPX5SoO3F+CAAAiAAAiAAAiAAAiAAAiAAAiAAAj4SaNrwUx97hnc305ajxkVujBo7Mby9hXUgAAIgAAIgAAIgAAIgAAIgAAIgEMMEmjX+LCq9N209es6u5obv4SUjxkyISkhwCgRAAARAAARAAARAAARAAARAAASigUCLJvWjwY0EPpi2HbMXN3z3c9jor33vjJ4gAAIgAAIgAAIgAAIgAAIgAAIgAAIBJdCqaYOAju/T4L7HWFinM203UNwYMgrihk8LiU4gAAIgAAIgAAIgAAIgAAIgAAIgEAQCbZqFobhhgN+mX44bF7kxeMR4A0zCECAAAiAAAiAAAiAAAiAAAiAAAiAAAoEg8HmLhoEYNuRjmnYc/9Ou5oYnNjmOGRk4YpwnndEGBEAABEAABEAABEAABEAABEAABEAgBATatmgUglkDNKVOmjDtPOGLuOHYsP7DxgbIYt+GLVKvLTXJn8q28+2jNK3jdFqWYMhnqWmXGvROersXTm+iKkNWOjDgESrwdlEq8dYz9GzahylF8sSUSFrF3adbN6/R6eOHaPWq7bT29D+OjS9YlcZ/8jyltbx65+gaaj1qHf1t39qm3Q3aPnsgDf7FWx4ZqHCp9+nDAtkpW9oUlCKxspRNvUPXr16k3/btpEUbdtOxq67G9c/fGm2+pFLZ7MY/v4M69f+BjiaYtgj1GFiMnk9s+8LV/Yuo4eQ96osO19ameRzdu32Xbt74k7asWEJTdl6yedWhPe6wqr1A1HdoIXraXVv969d/pTHdvqV13vRBWxAAARAAARAAARAAARAAARAIAIH2rRoHYNRQDGkbdGHaZaC40XfYmFB45HTOIvXaUVN7cYNu0e4FfanvRrtu2UvRkNYFKav9aHygrTzkR9uvPlOYvqhSlF7LmNS1v3F36OyeVTRoxnY6a9+yYDX6WiduEIlwMYAG2QsXNu2ctHFhRfoXi1Pr8q9RrtQPubQ17vYl2rB4Go3e6kCMMcDfmm16JhQ34i7Sj8NH0aRTdqYVqUVTy+aklHZfvrp/ITWwihuO1taZi3fp2M8zqcP3J6wNHNrjbveqvUDUzwdxY3S3byBuuOOL10EABEAABEAABEAABEAABAJOoGOrJgGfIxQTmHafPO9DWopjU/sMGR0KH1yLGwXsIje49dV98YdkrXP60o1odLHM5ugL/SMH2sE6ceOZd+nLekXo+YcTtHRiRxxdP7qOBo38mX7Vt3jNXtzgSIq/99DgrxaSjb5h084ibmz3DHP6N6rQV5XyUgbXukb8YHfP0Q/jx9EMfSiFQf7W/NyBuEFxdGzNUBYdbAUVJUq5WTdnbZySibtC66YMpdH7zS0c2+OGq9oLLG4M8zJy49qvBHHDsz2LViAAAiAAAiAAAiAAAiAAAoEl0KlN08BOYMToHt+eEt/QtMdAcaPX4FFGuGHYGEU/bW9zSI6Li6NEiViUYBGhT88FtFs3U4UW3anqM5wHwW3iuI1Vuji9kSoN0sSNLPRJm3pU7sn4iI24f8/T5vUb6Mfd++jwBaL02fLSm4ULUdmC2egRq6jAkQNrZlD7xSfiZ2TRYkL1PNa0FPML9+nE2mnUdpGzdixuzOpPAz0SN16itl+Vp9fSaFM+oH9O7KHv1mynLXvPcfpLRspd6CUqV+Q1evHxZFZ/7x37mZoPX2NJjzHO35pffEWlrWkpzDiOGTPke0dX0ycj1upWIhc161aTinB6kHW9LK+KKFV/knnVbNb22iEa3fUbih+FfXslH5UqXtgmukbf39Ems7HRZt31rT+k/sMLW9NSjq3pyutq2JbFQCAAAiAAAiAAAiAAAiAAAiAQUAJdPm8WmPGVzuCxKmG4Daa9p4yL3Og5KPzEjWa6CIAz5y9S1kyPMcSLtGrwSBpvTYcoSj0HvUd5kvBh++8r9G/6dPGiAx9yK2rixts1aWrFXKTFgsT9c4jGD/mGVjuoVZHhzWrUp3IeelRTSW7+ThM7zqAV2hKyuDExgbjBL949Qd/2nkTztTFt2t2gbR6KGzkrNqM+bz9uES3i6PK+76nTpJ1kW3lCjMlBDTvUpDeSXKBDhw7Shu0HaKtWJ8RAf2vZiBs36Mz5xLwWyYluHaGpHabREo1Lngo0uuGL9Dj/+wKvxeO8Ftoj4sRnOnHDurYsboyyETcsPdIWo15d3qXcvK7qObuZGg1Y7oCB+WUbG/XrbvO2+5AG2Ikb7SBuGP7BhAFBAARAAARAAARAAARAAAQCQ6DbFwESNwJjrsejmvYZKG70GDjS44mD0bDoZx2ouU7cOLrvEKUvINEScXR0zWBq950lHaJoHZpR3lzj4fj+w5Quf24bcaPCQLMkUbJJF6qbmw/k6rlFu+b1pt4bnHvyWq0vqP2rWsnQ27R3YS/qudbS/rVPaFIN+8gN82s3Di+jz8dsNh/CbdqxuDGzHw1wG7mRhRp2akz/y6SZepSm95tCi694R91If2u17UVlrJEbN+iXfdfolQKSBmTrU84qLah/IRGg/qVf9v9DBfNnthp9dd8C+nSiJXJDv7YsbozsMlsXuaF1eYna9apAr2vRK07bmdvb2MjihrbuttQ+ogEjCtMzli8eXdOF95F3XNEaBEAABEAABEAABEAABEAABEJFoEfb5qGaOqDzmvafumBYzY3uA0YE1FhvB1fixgvxNTeOrv6J7rzzvjlC48hPVHX4WjVkfLvLtHbmUcpZQ1dYVA65A0TcyEXNu9eiohksVlw/TGM7zaSfXBn1SlWaUCcfPWppc3n3XKo/eZ/5X6/rxY3bdONmUkqV0hLmEXeNNnNx0cHb7NtZhAD5usunKH01xOynPHEn1lGlwavcdbJ73Vh/a7WzFTe2LfmDcpR8yRyhsX06NZnxO//tEarV7nMWQSRf5QR988N9KmMRncS4q3vtxA1tbUW06OxA3HiyFA1t8zpl16JnrGvpGIWNjU7bsrgxUidurIa44eXGQnMQAAEQAAEQAAEQAAEQAIEQEviyXYsQzh64qU0HThsnbnTtPzxwlvow8rtK3Eht6Xmdox7G0l9F21FJuRJFDs9tJtA8Fi1adK9tFi1u/UGT252nIiPftv5mnk5voPJK3HiVOvYpRwW14axfd2XYRzRQN5YIKlWG/2zu8Hp1mmyN3GDblh+hHB/yYV/TN85vp269F9Mh+3YcudHfnbiRrgQN7vkWPWUxTUSBehN3eUnQWH9rt+uti9w4S4ubb6fMGs9Lu6nXl/NpF71LvTRRhv1v91Mq6qSLbtH7YbO2StyYRRayROmy0At58lH5DwtR/nTx1VT/2jGLGk475JSDjY1O19d2Td1DlX3nwZq5HwgtQAAEQAAEQAAEQAAEQAAEQMBvAl+1b+n3GD4PEMCSHKaDfoobets69xvms4+B6Phu/Y7UQidubJ3Rl1bl+oK6vi6xFLdpz4Ke9OWxsjSi7WskGRNxpzZQwwFEHUbpxA3+Wjmu00BUnAY5/Lory130YdFiSs28lvSX67R1xhja9WITapJfU0/u09HVX9MX54rYtevrXtywGVsiHuZT3QneihvG+lu7XR8qm11jdZa+azaabrbqSZ/k5CKuXAPlx4HDaNzTdWlWhWdVepCyed/zOt9t/bBdWw92z93TtGD4WJp50nlbGxut627f3o6L26llbT1YM7fjoAEIgAAIgAAIgAAIgAAIgAAI+E+gd4dW/g8SBiPY6ySmQ2eMi9zo2Ce8xI1iDRKKG/1S1KXZFc0H6Ct8gG7715v09ftZVOHNC9umUsPpz9Dg0bbiRtn+Im4Uoh6DStCLKSyryIdf89ddixv6se4eWUWVh1riC94wixvmcpnmA3C/33iOjjzHw5Yx7x6n2fNuUvHqdu22upn2ybI0sp1ZsJFH/Kz7tbfihrH+1mlvJ240HU2bqrWigYWlvgbXQPlpIC3N2MQiRt2ngz90o85X9Yxs/bBdWzc8HlylTd+Op4Gbba+cte9lY6PT9S1uuz/cvqkta+tuzdyOgwYgAAIgAAIgAAIgAAIgAAIg4D+Bvp2iQ9ywJ2H61UBxo32fof6TNnCEYg06UUubyI0+1Hfrh5wqUpRyiZpxaRctu1qAPlbRA3LNKhcI3ax7XWzhQ26Z/sv4Ly9Qu95VqZBWH/T6rzSqw3RyWcnijRo01Spg8A20u76lepP2mj20eU0OwGIb0bOlm1CvD7ORVrb0ypk/KVHWJ7gahTzx7VxjsvUh7sRaKjdQu87WU8DG+lunfV8qp4vcWNR0FE199ROaXDc/8a2vdPfIVtqU9g16V9U0+ZO+7zKCJj0T/7p89creeVTHItLYrq0Dn+Lu0807/9Lfxw7SoiXrafUp18KGjGBjo3Xd7cf+mIboxK+jP3WkNos8ZYp2IAACIAACIAACIAACIAACIBBaAv06tSZTaE0IyOymw2cvOiwo6ksqTLteQwJipK+DqgPwi1qaB6c+9B9KY05mpSZdm9KHT8iot+nmreSUUqIx7h2nWS2/prn0MnXsV4ne0G7YkENuPxE3iEo3706fPq/JDjdp9/wR1GON80Pzx026UsN8EiNinmv3/C+5veWfIm7U0kVkTDeLG8SVMpp0/Yzt06pg6r1nccPazhUVvY/i20n6tsc4+sbL21KM9LdOB524wbVNJn0+mb6XaJjBJekl4X+L1yIFr4W4xaJTz27zaCexkDAmPormyh47cUNb22sHaXiHmaSh9XW/2NioW3fb8WxtUuLGQl9nRD8QAAEQAAEQAAEQAAEQAAEQCC6BAV3aeDyhL7qA88G9GM2Lptp8pt+ciBsee6tr+MVXg33pFrA+xRp2plZWceMsLWo8kqbwbLZft0z/5zb6vOci+oNeoY79K9GbVnERV3RzAAAgAElEQVRjPZXuaxY3qAjXhKj6HGlySdzVQzR++HRafj6hCxkK1aSBn+Sl9JpG8e9vNP6LKbRUa/pGTZpWO17c2DKtt0Xc4AYvVKavG7xMmRLoG9fJpp0Lcs9WbU0Dizyu0m0k7ePvPYuo7fhfzNfL2jxPUd2Otah46ut08Mhe2rZ+H6048pfh/tbt2C8+coPFiGHtZ7AY8QjP3Z6/buvozV+XUNURG9kGFhLGvkM5LfaKuFF7/E71L5s1tI7n31aysfGUbt1thrW16ciqDhA3/MOO3iAAAiAAAiAAAiAAAiAAAkEkMKjr50GcLXhTGSpufB5m4sZ7DsSNycK2eENaUPopSqrj/Peub6jOBEkZeYU62YkbpTRxg6MqPuv8KZXJKmks5ifu9l+0a/1GmrdlGx1ikSNrzhep8HvvUbkCGUm72ZXoPh1bM4lazjsePyOLG9PtxI0+uroMtrZr3czihr6d062SrjD17MxREVr9DnpAV49to1mLtljEi4yU5+1XqVKxN+jlTMksIgj7wyJPZxZ5DqiBjfO3ngNxY7XQrt2OeryhXZariNJvKzrRF4vl7x/TUDtxo5ZF3LDhYxE3ZDx/HhsbWdyIX3f9qLY2ibjRGpEb/mBHXxAAARAAARAAARAAARAAgSASGByt4sYf5/5ymJbiC9tWXw70pVvA+rzXqAu11kVuLGw0gpS4ka4UjehbmJ62zswpI/O6U1d1On6FOg+obBO5UbKPNd6Ci2J8QP0aFqN8qRyljThyJY5uHt9IPfsvtQgGljZv1qQZtfNZC4pumdaLem/R9Wdx4qsupXTihLwm4oZdOxf0MhSuTgOrFaCM8behumYd9w9t5Nof/fR2GORvvU79qbxWc+PaARrabgYp3IVr00zdda9c1pWW9xtCo0/IiyVo2Dh95MZcqjnOHLlhs7b68fzYTTY2srhhs+7WcW1t8mw679bNszHRCgRAAARAAARAAARAAARAAAS8JzCse1vvO0VAD5Oh4kaPMBQ3XrIkkcSdonmNR9M0tSjPUZve9aiYKl7JT9xZWtiJhQ9VkyIrNe3RnIqrmhz8nHRwyH22CHWuUYxez5TcGvHgcK3jbtOZvWto1Lh1tsKGNBZxo45O3JiaULR4tmxT6ls8u7W4qBI3HLRztc8yvFKeutcqSE8ldy3GSATK+oXTaNA6S0qKflAD/FXCwZOWQa/uo4HtZ9E69c/3qN+o/1G+JJbXRKhoaxE+iAWeYSzwWG6oubLbTtzQ1tamj+/vOhsbHa27GprFjfHxgotns3m/bp6Ni1YgAAIgAAIgAAIgAAIgAAIg4B2BYT2CJW74UDjDO1dsWpuO/Olt5Ia9gfH/btF9gB+mGN/1vUZdqY3uADyk7XRztAA/ZVr2pAZ5LMVBL+2k7p3n0A7La592GhB/ED+5jkroIzesZqalnG+9RVXfzk/PZ36E0iRPbBY65JaOf/+hU0cO09r16+iHQ1cdO/ZmLZppI258Rb30EROq19PUoMtnVCablgYjh2RH7dywS5eVPni3GH30cg7K8WgqSm6J5Ii7d5uuXb1Avx7YQ8t+3ES7XBYc9c9f50yzUTOdmHT3jx+p3CBtlV6hLgOrWKNoruyeQzWskRvO19bXneTZupeg4eOLWOuAeDaXj+vm2eBoBQIgAAIgAAIgAAIgAAIgAAIeExjxZTuP24a8oRf6iOmo1+KGc/eadesfct9hAAiAAAiAAAiAAAiAAAiAAAiAAAiAgGMCo3q2j0o0pmPnvY3ccM6hSVeIG1G5S+AUCIAACIAACIAACIAACIAACIBAVBAY81WUihvHz18yrKBo4y59o2Kx4QQIgAAIgAAIgAAIgAAIgAAIgAAIRCOBsb06RqNbZDrhRNzwIrXFCqZhZ4gbUblL4BQIgAAIgAAIgAAIgAAIgAAIgEBUEBjfO1rFjQvGRW406NQnKhYbToAACIAACIAACIAACIAACIAACIBANBL4uk+naHSLTCcNFDc+6whxIyp3CZwCARAAARAAARAAARAAARAAARCICgIT+0apuHHqonGRG5+27x0Viw0nQAAEQAAEQAAEQAAEQAAEQAAEQCAaCUzq3zka3SLT6Yt/G1ZQtG77r6ISEpwCARAAARAAARAAARAAARAAARAAgWggMKV/V/du+FKE092o9mMaPIfpjBtxwzyfZ7PWbgdxw9164nUQAAEQAAEQAAEQAAEQAAEQAAEQCBWBaQPsxQ3PzvuhstfTeU1n/jIucqPWFz09nRftQAAEQAAEQAAEQAAEQAAEQAAEQAAEgkxg+qBu8TOGs67hpW2mswaKGx0HjQ3ysmA6EAABEAABEAABEAABEAABEAABEAABTwn0/aKxp02t7bzUGbwe34gOpnM+ixsJ3dt3+AiNn7OY4uLMZTzu3L1Hd+/ds9o5sEUtunr1Kl27do1u3LhBN2/epLt379KDBw/UH3n++8+wEiBG8MEYIAACIAACIAACIAACIAACIAACIBAWBEwmk7LjoYceUn+SJk1KKVOmpFSpUlGaNGkobdq01HbEdKutSZMkoWRJk6h/J0pkooZVylCB3DnDwhejjWBx47JhakLKJIno0PEz1HvcdLp1+04CW8d2aqJEDflz69YtunPnDt1j8UOEDRE1tD9GO4nxQAAEQAAEQAAEQAAEQAAEQAAEQCDSCYi4of0RcSOJiBfJklGKFCmUwCF/GvcZk8DNFMmTUedGtSjPU1np5r24SMfg0H7Tn5eMEzdSJE6kJrl49Tp1HjqB/r76j82k03u3pdu3b6s/emEjLi6Ooz2iE3BU7ho4BQIgAAIgAAIgAAIgAAIgAAIgEDICiRIl4kiMRCp6QxM4kidPTvKnVueBNnalT/sI9W5dnx5Lm1p9/db96Dx7m84bKG4kt4gbAuzug/+UwHH09Fkr2HlDuqlIDe2PRGyIqIGojZC9JzAxCIAACIAACIAACIAACIAACIBABBHQR2/oBQ4ROeRPpTbxF308ky2LEjaSPmROZ5HnNsQN96utFzekdZJkyemrMVNp+75fVecfxvSh+/fvW2tsQNhwzxQtQAAEQAAEQAAEQAAEQAAEQAAEQEBPwJHAIVEciRMnplJNOv2/vbeBs6o67/2fAUEEAVE0IoLjyIhRY0Kc+AaliiXEBFODaWtC4w3cJrRNQ25oLKH9pE6a/70k11zaS0xaYouJlob+cyWKJJZ4g5aI0QRDNBodR0cyihgdBYZXBcJda7+dtffZr2efs+ecOd/jxw/MOWuv9TzftfZh1m8/z7Osppdc9Hb5wp9/XA6/ecgHr77FjcpLl7b85vXqpaUcP9ROSzFfo0ePlq//2/fk7v/7Y7nvm//TitQIEzUoJMrNCgEIQAACEIAABCAAAQhAAAIQSCbgFhYNihw6kuOaT/6VXPd7vyOf+uiHZO/evWWdvXk0mJZSuaCQaGmFXVdyWcurVRQ3hoeIG66z9z+yTebNnukJG/p9BI3EpUADCEAAAhCAAAQgAAEIQAACEIBAJAFT6NDixrr7N8uH51wpe/b4a2C6HbxVJm7UBm4lAkUeS1pee31X5Gkp1TLGFTFOGTfWZyviRp6p41oIQAACEIAABCAAAQhAAAIQaHYCrrjhcnh9ly1qBN8f7JxaXnsjWtyotvPjx51U7S7pDwIQgAAEIAABCEAAAhCAAAQgAAGHQN+uXVraqF8e1YqiCHjY0leguHEK4kb9LjAsgwAEIAABCEAAAhCAAAQgAIGGJ/D6rt3V9aFGYkR1jVRyzusFihsnI25Ue/7oDwIQgAAEIAABCEAAAhCAAAQg4BF4I1LcOCbHVERHHcd05JrFCHGjNtIM4kauueJiCEAAAhCAAAQgAAEIQAACEIBALIFocSMHuNpIBJZB1eq65fVdxdXcOPkkam7kWE5cCgEIQAACEIAABCAAAQhAAAIQiBc3dlc5LaVBeLe8UaC4MQ5xo0GWBWZCAAIQgAAEIAABCEAAAhCAQCMS2NWs4sauXbsjj4Kt9kSedJL/KNhq909/EIAABCAAAQhAAAIQgAAEIACBZiawa/eeyutqODki1UoVKXIeWnbvTiduVOOM3DFjxhTpG2NBAAIQgAAEIAABCEAAAhCAAASaikB/f3/F/h47Vljsg2VjNXQG11nEjYqnnQshAAEIQAACEIAABCAAAQhAAAL1RQBxI2E+qqGoELlRX4seayAAAQhAAAIQgAAEIAABCEBgcBFA3Egxn3kFDsSNFJBpAgEIQAACEIAABCAAAQhAAAIQqJBAI4kb2sW8OoOLKXVaSjUGRdyocHVyGQQgAAEIQAACEIAABCAAAQhAIAUBxI0UkPIKHIgbKSHTDAIQgAAEIAABCEAAAhCAAAQgUAGBRhM38uoMLqJMkRt5B0XcqGBlcgkEIAABCEAAAhCAAAQgAAEIQCAlAcSNlKDyCByIGxkg0xQCEIAABCAAAQhAAAIQgAAEIJCRQCOKG3l0BhdP5siNPIMibmRclTSHAAQgAAEIQAACEIAABCAAAQhkIIC4kQFWpQIH4kZGyDSHAAQgAAEIQAACEIAABCAAAQhkINCo4kalOoOLpqLIjUoHRdzIsCJpCgEIQAACEIAABCAAAQhAAAIQyEgAcSMjsEoEDsSNCiBzCQQgAAEIQAACEIAABCAAAQhAICWBRhY3KtEZXCwVR25UMijiRsrVSDMIQAACEIAABCAAAQhAAAIQgEAFBBA3KoDW0tKS6SrEjUy4aAwBCEAAAhCAAAQgAAEIQAACEMhEAHEjE65S4ywCB+JGhZC5DAIQgAAEIAABCEAAAhCAAAQgkIJAo4sb2sUsOoOLJFdaitdJyggOxI0UK5EmEIAABCAAAQhAAAIQgAAEIACBCgkMBnGjEoEDcaPCBcNlEIAABCAAAQhAAAIQgAAEIACBeiOAuJFzRtKEjRC5kRMyl0MAAhCAAAQgAAEIQAACEIAABGII7Nmzp6K0Dt3lsWPH6optGp3BNbgqkRu6szSDIm7U1TrBGAhAAAIQgAAEIAABCEAAAhAYZAQQN6owoUkCB+JGFSDTBQQgAAEIQAACEIAABCAAAQhAIIKAFjf0K2l/HnZ5vUVuZPGjapEbaQbNI250d3ezeCFQ9wTa29vr3kYMhAAEIAABCEAAAhCAAAQGLwHEjSrNbZw6hLhRJch0U7cEEDfqdmowDAIQgAAEIAABCEAAAk1BwBU3tLNZozfqMXIjrR9VjdxIGjSPuNEUqxAnIQABCEAAAhCAAAQgAAEIQAACOQjkETd++9vfZhZEcpia+tI0Ik3VxY04gQNxI/Xc0RACEIAABCAAAQhAAAIQgAAEIJCZgCluxO3PwzquV3EjjR81ETeiBkbcyLwuuQACEIAABCAAAQhAAAIQgAAEIJCaQFDcSCMMuJ1rcSNL+9RGValhXAQH4kaVINMNBCAAAZfA3ld3yLquPnl45wF5a9JUuf3yk4EDAQhAAAIQgAAEIACBQgggbtQAc1BVIXKjBpDpclAT2PvENvn9x/ZL6zsuktUdY0J97f7JT2XRM2/Juy+9XL56/tBBzaNqzh3ul8eeelG++fRvZd5H3iFzqtax3ZE7J/rvE847X9YgblSZMN1BAAIQgAAEIAABCEQRCBM3dNs0dSvqPXIjzo+aRW6EDYq4wQ0IgWwEtvzoYflCrwoNGzdBvnPdOfK2ssv75fZ1T8id6ijrk845V9bNPC3bAE3Z+iX5m29vl59YEXdjZOmCixA3mnId4DQEIAABCEAAAhAYnASqIW6kFUMGgmCUSFNTcSMIBHFjIKaeMRuXwG657f88Kd/Zqz04QRZef7H8cTB4o/95+cRdO+V53SRSAGlcArWx/EX5/O2/lp9anSNu1IYxvUIAAhCAAAQgAAEIDBSBKHEjjWDhRm6kaTtQ/kXZVnNxwxwYcWMgp5+xG47A0V753B298nPH8Asu7pCvXTTC54abtmK9OWSM/M1/uUiubjhHizYYcaNo4owHAQhAAAIQgAAEIFAcgThxI0m0MMWNpLbFeRQ+UjCCA3FjoGeE8SEQReClp2Xe/a/LbufzoaedKes+0CqjvfaH5O7vPyYrXz3mvDNc5r3/EvmL8twVObJ3p9z5yMvyg1cOyetHdPsWOX748fKOqWfIZ995hkwYZhrhbv5b5KL3XCw3j3lJlv+sT36574i8qVI5hg0bLq0T3yZLZ5wlbb7r4qdy4388JF/ZKTJi0tnyvUuHyOr/7JX1rx+2+hx63DBpO/NUWXxpm0w9qmzdskPufu1N2atsHXrccTLx1PHyqZlT5D0jw8Y4LD1PPSf/8Mxu6eo/KoctoWeonDZ2jHz0iiny/tOOl+Ocy8xaGGE9XXL5DPnyeRmW5OFdcv/WXlnz/D7pPWxzHTlqhEwdfli27TpidRRac0Ndt/6hHvm3HYfkVec6az7a3iZ/2jEpA9c35B+/+yv57j490nB577ST5Y3nXpVte38rR605HiaTz1DsOs6Si0YH67H0y8YfPy/feemQ7DzkcHPsf3fbGfIX0ybIaYFLrHVkzI3r77snnSYf99mt5+RZ+cpT/bJ9v923NY/jxso10ybJ9RNP9ObEpn1UXt3+gnz1sdI6c+fwQ+85K6R9hjmiKQQgAAEIQAACEGgyAtUUNzS6NLU6BgLxgIgbLpA8kRs7X31Nnux6VmZdcZkMHer/jfvNt96SBx5+RC6b9i45SW1ovNfOjfKJZfdJj37jsgXyoz99p/XRln/6b/K3j+i/nS7/dfnn5aMT7CtK79s/t13/ebnt2tPtH9y+Jl0jt39pjkxWb/Xe+2VZcJf4+vC1zT3uK/JvX/iy/MuLIUvFsKNsTK/5NPm7b/0XmW7a7+vK77/90ePyPz5+u/woMGQSC1/zn39brl65zXvr6sX/IH/9bqNF1OfmfHnNw2wM4TEI3/rNY4/JR544WPJMRWYs/WNVH8Jd/keVCPGvKr3CPq3JeoVFd+x6/klZ9NBu6TPambiGHj9GPned6tcTDozIhmFDZdTho7I/hO/QkeOk8/cvkOn+YJLImXDFDbXNlVHDVJ+WChF4DTtOxhw9Iv1htg5TkSkfVpEp5nhHX5d/3fCsrH7jaMS4LXLW+efJbZeeYm2mqyluHNn1gnzu+zvkiTA/DGuC4sau3mdkyQN98uuI+ZBhI2Xh7HfKH78tTXFYU9yIuQmGjJCPvG+afMLX56vy1e88Kz84FH7d0NGnytc+NFXOc804oNbFOrXeQv0dLn8w9xL5s1N1X0flmZ/8XD79zJvqb+WvoRPOkvveN6kkbhzdI3f98Gn5p1eOhLbXAsr4ya2y6uqJMm4Q3ue4BAEIQAACEIAABKpNIEnc0ONFCRbByI24ttW2u5L+TD8KidxwjRw7dmwl9lrXrL3n+7Jn7145XT3Bfd9VM9UTyeHW+/sOHJAN9z9gfTbhtFPlg+81gvKdzbJMOl0JHNMcUcIWDB5QwkaPEg1cccMWNoyNtLvRdkURb+NdapMkblRlXJeYIwiUCQXu566vniDjCiOOwFH2edRUOOJGmRgU8FsVLGhT/K4yxCGrR9844ogz5SKLWHYGPk9tY8XLqKEu/NEPt8h/3+FGZVhfK3LJ5ZepyAJ7t3lEiRYf3LxbzL3piMlt8oOrzyj5+dqzcuMPXpWXvI20iiwYMVSGHz0qu62IAfs1dPRp8o0Pnyvt1k9m2obTYMgQGT18iBr0qBVN4b5OaZ8q351h7WgTXyVxw9/n0beOyIGyjb5t59DY8Q7Jj364TTEqbaF1dMBopWIcVH3qiBDHO7l8+jT57+eOkO2P/VyWPPum7DcjFTQPp2XHey6Tv56S6IrIIVWU9P+ooqTGRt8d+62APz5xIzgfDtehcsywSY0fJuSEmhUUN3S0xlA5QU1V0A4ZdpJ86SMXynRPMzkqG//jESuaxloTuv/AujBP6dm2+RH5y+ftaBQrYsO6xrH7hPHyv284T96hPzr0gnz6OzvkKZe+MydHrbkUKxroHy50FaryORymBK5Ryka7vbvWWuTM898ud1zKkbopVidNIAABCEAAAhBocgJpxA3rN7qWljJSYeJGVNt6wez60TDiRv++fZaIsXf/fis64wNXX6l+eT8s3//Rg3Lg4EEZf/I4ef+s35UTRhiPdb3N8jVy9l2vyO9aUQx68/4Lab1+p/yLG3UhdoSHveF2IjXUTPnEC7eNFkomXmNFgSSKG9dXYVwnqkQyixvKAfOaCeE+li/IcnEjTLB44JIFctVPb5d/mViKiLH6ShIo4j5PurZe7p5C7Hhdbv3/n5Z1VshEiwwdckyOqs26TulY/3sTrafe3kkqxueiRIrVSqRotWz0p60MHX2K/N2cc+VyJz3hzZ1d8okfvuYIH0Nk5sxLpfMcvfM1xQ21qTznbPnK5W7qymF58uFfyGe7nKfyI06R//WRtyvpMPllihs+W9ST+2/f+6R8e5ezkR12oix63wXyR+N1zosa76Ftsrj7LXsA07+Xn5E/2Ngnr1sfDJWLpp0nX3nXODle/3h0n3z//l/K/9rpCB9jT5c75k2RM622+Wtu/PKhR+Uz3Y6yoSIt/mDGufKJVifVQo19/6YnZflLwbSUA3LXhm3y9ddsP0dNmCTfvPosLyXoyJuvyj/d2y3r9tqfxx3/W6JtihvHyfQZF8mX2t0QnMOys6tLPvOIG7VjpxmVhAWRvXv7pWXkGDnRCBJ5c+czsvA/+kRpHr4iteb8+Y4d1qk5vcdk9jmO8PBal8zf8Jp9/ahT5Rt/qKI/LIN16slO2XH6mTLN+Zo+olKvPqJSr6w5HHK8zLv6IvnTM900ImX/U0/LJ3/ab0cOHXeSdH70QpmZJqAleTnSAgIQgAAEIAABCAxaAogbBUxtnsgNbd7BQ4csMeP1Xbtl1MiR8tbhw3JY/T/x9LfJ+678HTlOPSH0vbzNst6IK/Hiz1UKihYpviHy8Uu2yd864saMrfHpJZbo0fG4I4CUBItJCWkpcn0VxnXFlkrEDVMs8Oz3Czjl054gbjj9nK1STf54h+Y2oZT6YnVWSmvxpbJ4A8V8jrhRmg6zmOio8fKRk9+Q77yo1A21wfvSx9TTdymlFAw9bby8/2Cf3GudqjJa/vLGd8oH9AbQl7YyTK6dc6l81gjq0K3NTXop6iNh8+/r1xgv4TvE3BwHa1sc+dXj8t5HLQdUkYqzZJNKW/Ber6vok/Uq+kS/ceKpsuoPploRJmaKSXk9EtXg0Hb5b//+kjxhRXCYp83kFTfMdI4hKprm3Sqaxp+bY9rmRW6YJ9tEbdTNOiupTr/x19wopYaU8JlzPHRiq9z/XlvisV5KiHnily/KPz+/R3pUTRUrgmZIiwxTERmHrb+XitSWxDQlJR0/St5/8WT5xJRTfMKI1afppxLe3jZpgnzuPZPk4rHlBVrMPsPFnENKENqqBCHd8RC56sor5AtnJyw0PoYABCAAAQhAAAJNTiCtuKExBaM3oiI3wtrWE2btR8NEbrjgjhw5Ivc9sFle/s2r1ltTWs+Sq664VIao8O6yl7FZ/rjaiP/nJar2g6h6ED99l9w+8T6vXkY2cePz8gX5lnxJPm79GVdzQ4siucfNI264QoNOMfn9V0r1R1xQwbod1vvxaSk2K0fQcPhqocNXU8NXO8NISXHHjfo8rOZGqI31dBvVyBZjk2ttSNt3y/sf1CkozgZvmFts1E5VuXbHo/KFXr0bPU7eP/sy+Zzev5pP0KMiLJ59QmZv6bdrHXhREUmb/+QNdRiVOHFDnnlCZv2k374sKG6YkRaGuGH2F1ZrRFQp1tJRui0qNWW6Sk3RAyT5lzCnvs17+FGyoeKG6WOaZWP4Gt08xVyY45qCiaqh8Td398pP3jRTn4IjGf6VpTiptkOOk/bJEwLFZctTTawCtqNPlD/sOEc+5ka4SMp6IYZJmQu+puFMGwhAAAIQgAAEIDDICGQRN7TrpsDRqOKG5cfu3bvjfrOt6jTnjdxwjdHAf7TlJ1b0xhUXxwTEG+KGKUgEhYms4oYVxRGI/nCLklo2VnPcPOJGnsiNwMzbtT6cOh7iFlUNifIwrrPTdl5R74QXBS37PCI9qKqLsEE6M4uJnnn+harWwFte8ceTzjlXvjJsuyx6RqVqOBEAU39RKj56zkXvlNsuVmeqmOJG1EY5tE3S5j/FhjqEcy3FjahNb/iYSf4lLJIUXKsiblQpciN8HbyhhJ+n5TtOCoz22K0ZIr76H37xJrIYarAIamSRULM4aFZxg8iNBvn6wkwIQAACEIAABAaYQFZxwxQ44sSNoBAywG6WDd+Q4kZqiObmfuJGK2Lj7+R2K4LDTqlwCopmqbnh1OXQBUi/tcNflNSzq5rj5qm5YUZW5Km54ToWepqJ/jAkOsO9JimdpqK6IKlXQMM2LBUTLW3ovPSCEaPkguP2y1Pq+E8vlSQY6aFTDyJrHxhYBknkhq8GhOdejSI3TK5empB/qSWKG6dOkDtmnhY4DjWwXI8bIaePTDprN4XQZEZuuNE5ZvqLrnHy3rfL9d6RuWafIZEph/vlsad+Lf/wy37ZYRSXHXryGfKvv98mpZOIj8q+V1+W2366Q/7jtSP2Eb3Wa6jMnnW5LDvLHGeYvO93z5cbx8fdsi1y4qgTy9NgGvYux3AIQAACEIAABCBQGwKIG7Xh6uu1WpEbqU0NRi584xU5W5W5a1W1N4LRGmlPS/GKjnrHmYZEJVRz3LQiQUi9Ctun/KeluCa4kRbmiS3B98J/Lp1KE/s5kRsOarOY6Cj51EemyfW6pIO5qbZaGnU0fDU6nCKOvtoYI+RjH+qQBSeZd89R+dmDP5OlL9iFL1PX3PClE5hHgMbfmdWO3DAFBLPQqmfFgR75s39/WbqsN6pZc8OM/Bim0oA6VBqQv8plqLhhCgpVK46ZJG7459iruWEIHqdNfbusveIUY/Jeli/d2SMPWMsiPP1pHscAACAASURBVO3GbnxYen7xlHxm2z7nqODotkf27pR/2NgjP3AiRew6JCONehppC6im/vanIQQgAAEIQAACEGhaApWIGxqWTk9Jitxw29Uj3OaJ3HCPHXVSKiSkGKgtBpSmyVcQM/Ko1QRxI++4rjlJERChURXlR7D2BFZh+dGyUakmgaNl3X6CR+aq92M5xn0eERkSefxtPd5R1bDJPErTd9pEv9y+7gm5c48ziHn8pjpvonS6iiuIBE9LOVX+/venyoVWMIA6uaL7afnzh3YrqUK/ok5LCduwJm2owyFUW9yQwGkpl1z6Dvn/zndOLDn8mtz2/W75zi7nPFjfaSnqGNdvq2NcrY+Ok6uvulj+ptWOkHhz7z55S9WGUEk9MS8/VwlGPhx9Ux7arAoWbw+elvKa/P3aLrn3oN31qJNPlb+eNcU7vcY+TeQ5WbN3gnz2HWNSriT/XHxg9jT5yzPdaI+g+GAcJWyIG0NPPUPWXNMmp1n6jLrm50/KXzy+3zli2Jz/frn7xztl/EVtMsMtDuoTkEptj7zwrNxy4BT59HluwVG/yOIWWd375C9k3s/22TVfhgyTyzvOlb+9wDnxxjJnl6x/6DU5Zea5xhG2KdHQDAIQgAAEIAABCDQpgUrFDY3r2LHkqhVhR8jWA+rBLW7UA2FsgEBWAi886RQPVRcGimuatTi8Uzic/kviQSmV5chvutSxnu5xr3oDOURGDx8iQ48eld2HS19cQ1V9h9uvOyflUal1Im7IAdn4H4/LV9zjXpV7w4YdJ6PUJv3gW0fkTUfX0GkQV115iTplw42u2Cv/evfjsnqXOzEtMnLEUBmumRw/3juNJW7ajqg5+pAq8GodUeq83JoVb6mxrVNHnJc5T7ue2CZ/+Nh+ezNvvVShzeFD5QRVD9m7zidaJS2eYN2KUn9+BoqCSkn5hjomWJ80E4wCcm0/euSo7DVSTUSGy7z3XyJ/oXNNdj8nC7/3imw3OPt89eq6HJXN//dR6dSn+7jrTdVJ2vvWbx2/DZHlqDp55rvPyg8cwcfydshQOWm4OnPdu6b8CNskKnwOAQhAAAIQgAAEmplArcUN67dYFeVRby/EjXqbEexpegLbH/2ZLPzVmxYHu5iokUviRXWUp5mY13lFRVUfu9RT+gWP9ku/seE2IQ8deZJ84doLZeZI992kgpv1Im4oe4++Lrfd84x8Z0+UwjxUpl50rnzt4lN89S32qlojH1WnxJjihOV9qhNKdMOj8syj2+Qzvzpk1JIIX7p+EeqwPPmTx+Uvn4m7zq1JkeZWSFeUc+jxY+Rz110kc7w5DjvRxB1vqJw1doj8eo9dJWOCSlv5tkpbefqhR+Uz3aXKGT7rVNTFtbM65LOTlIDkO4K33IdRp50p//iBVkdIEzmyt1duvvfF+FNbVD2P76p6HmbyTBo6tIEABCAAAQhAAALNSKAIcUNzrTeBA3GjGVc7Ptc1gbBioiWDnZSIw6fLd1SkRal4o2phRHx4tRWcC9/se1FWb/2NKuz4pvNkXkUrjBoh7247Q/5i2gQnJcEdpYHEDUtn2CdP/PLX8vVn+2X7/qOW2KAjESaOGyvzLpsiHxwfVpRTp+U8K1/4+S7pUWEWdlqEihg49XT5x/ef7ecauVpUHzt+Lf/ysz7ZsuctK1rDGvfU8XLNiDdk1QvqNBstDlj1JU729fJm36/lG4+8Jg/ucufDvvaU0aPlQxdPkusmjZHjU61SU9wYIhNPGi79+/xzPP3cyfJf33FqYI515wfkZ1u75etd+2WHFVWh1sSYE+X6i9VxraftkVs2bJf7lfozbtJk+effmyTjVIrI/Vt7Zc3z+6TXifqx/R0n8zvaZLbH2eXymmxWAokdQWOvt0hb1Bz+ZNsL8q2efd4cWteMOF7Ob32b/Mm7z5Bzj/fXNUmFh0YQgAAEIAABCECgCQkgbhQw6YUXFC3AJ4aAAAQgMHAEKouiGTh7GRkCEIAABCAAAQhAoNYEihI3rEdYdZSeQuRGrVcW/UMAAhCoGQHEjZqhpWMIQAACEIAABCDQoAQQNwqYOCI3CoDMEBCAQBMRQNxoosnGVQhAAAIQgAAEIJCKQJHihjaoXqI3iNxItTxoBAEIQKAeCSBu1OOsYBMEIAABCEAAAhAYSAJFixv1InAgbgzkqmNsCEAAArkIIG7kwsfFEIAABCAAAQhAYBASQNwoYFJJSykAMkNAAAIQgAAEIAABCEAAAhCAQNMSGAhxQ8Me6PSUhonc6O7ubtrFieONQ6C9vb1xjMVSCEAAAhCAAAQgAAEIQGDQERgocWOgBQ7EjUG3lHFoIAkgbgwkfcaGAAQgAAEIQAACEIAABBA3ClgDpKUUAJkhIAABCEAAAhCAAAQgAAEIQKBpCQykuDGQ0RsNE7nRtCsTxyEAAQhAAAIQgAAEIAABCEAAAikJDLS4MVACB+JGygVCMwhAAAIQgAAEIAABCEAAAhCAQL0TaFpxY9euXceKqmpKWkq93wbYBwEIQAACEIAABCAAAQhAAAKNTKAexI2BiN5o0eJGUQMjbjTyLYLtEIAABCAAAQhAAAIQgAAEIFDvBOpF3ChKZ3DnwxM3ihgYcaPebwPsgwAEIAABCEAAAhCAAAQgAIFGJlBP4kYROgPiRiOvVmyHAAQgAAEIQAACEIAABCAAAQiEEEDccKDUsv4GkRvcexCAAAQgAAEIQAACEIAABCAAgdoRqDdxQ3taS53BJelLS/HebGmpCWnEjZpgpVMIQAACEIAABCAAAQhAAAIQgIBFoB7FjSIEjlBxo1YD5xU31q5dK5MmTZLp06fLsWPHktWf3jtk/ryV0qUdmrtCtnbOtCZ7c2eHLNmg/zZVFq9bIzdOdu4Ct/3UxbJuzY3ivu27R9L2KcbYXgeB8TZ3SodtiPWau2KrOCbabyR9Hmtvr9wxf56stJwP9G/6ELQt1G5FavE6WaNBOTZZtram8NEHjx8gAAEIQAACEIAABCAAAQhAoJYE6lXc0D7XMoKjZffu3dZpKVlelRo0ZsyYLMP42vb19cnSpUut926++WZL5Ei0w9nEy9SpSuCY4wgW9qZ/oxI2utTG3xQ3eu+YL/M2qo28en+OKXqYlqTt0xEJ1AC2KBB8uf1Yn4sjRMyVFVs7xZJgkj63mkTZ6wgbUhJpbEHHEVfibPONa9ttjbPSYbXdFmRMcSPSx4pnu7kvfO6555obAN5DAAIQgAAEIAABCECgyQlMmTKlYgL9/f0VX6uDCAbqlbi/TzCsYcQN7ceWLVtk9erVMnLkSLnppptk8uTQ2IqSy95GfbG0r+yRWZZwsFk6OzZJ2+JuWelu2K1uHNFjzgqZs3GJrGwvRXr4GKbtM5O4kSR+hPkZY68VXdHtj0oxnQgRMLyPwz4zozUEcWOgbnbGhQAEIAABCEAAAhCAAAQgkEQAcSOJUODzSlSVPJEbbhrKPffcI+vXr5fx48dbERxa6Ih8eRt1LVisElmuUlC06LBMZNGcjbLEFDectu0q3WLhdh2p0F6KoggVBhL6TBI3LJFlieikFC/lw+dIwucx9tpRGkYUSBBQRnHDF/VB5EbGO4XmEIAABCAAAQhAAAIQgAAEiiPQqOKGJlSJzuCSrShyw7s4Y+HRaogbeuxbb71Vtm3bZqWmdHZ2phA31sminnmyaZaqE6EjDzbNknVtq0qpFiowwk69cAQNQzjw1cDQIxnCQGyfYbUrgrU8fLUvQsSImM/j7PWLGyWRRJsfWSvDtS20HodRDySp5kZcvZLi7mdGggAEIAABCEAAAhCAAAQg0JQEGlncyCNw5BI3sg6cR9xwV2Vvb6/ccsstcuDAAVmwYIHMmDEjlbixXJap/5ar/0p/enUkJgdrVDiCgFGE1BvEEDdi+0yM3CiZbQsVuvJnoOCo06T883h7QyM3QkSJ0FoZvqiO7U50iSG8pO2nKb9GcBoCEIAABCAAAQhAAAIQgMDAEmh0cSOrzuDSzi1uZBk4r7hhChs33HCDzJ49O37VmBv11tVWxMYKWWJFcNipJ06RzIgTQlS8QnlqSsY+UxfbNEUD+1AX/yspYsJq7dgb1ldaUSKYsuKe2OIKPWn7Gdj7mdEhAAEIQAACEIAABCAAAQg0JYHBIG5k0RmqKm6kHTiPuKEjNfRpKfpPfRTswoULkxequVG/8kFVa6NH2qVb2lTtjSsfLIkb9t+7fEexutESZcezpuzTqu1hqyehp6UE+/edSOKlyZRsMj9PtjcY2VE6FjbxlJOyehzutU5UCTU3ktcdLSAAAQhAAAIQgAAEIAABCAwQAX0UbKW1KwbytJQwXFn8qErkhqeUJNTgyCNuuFEb06ZNSydsaKPCjlN1jkdVZ686kRvLRZbNk5VdgSgNt/ZEMDUlVZ9O4VIlbuhkE/NliiV2+kjp02Bh0fDPQ46NNXzt8uwtCRreCO5ncXU1WkNEGTN6Y9amsqNg43wcoPuZYSEAAQhAAAIQgAAEIAABCDQlAS1u6FcWYcAFVW/iRhY/Gkbc0E719fVZp6TwggAEIAABCEAAAhCAAAQgAAEIQKCcAOJGlVZFnDqUJ3KjSubRDQQgAAEIQAACEIAABCAAAQhAYNAScMUN7WDW6I16jNxI60dVIzfc1REFEHFj0N4/OAYBCEAAAhCAAAQgAAEIQAACdUDAFDfSCgOu2fUqbqTxoybiRtTAiBt1sNIxAQIQgAAEIAABCEAAAhCAAAQGLYGguJFGGGgEcSPJj5qJG2EDI24M2vsHxyAAAQhAAAIQgAAEIAABCNQhgcdl6Tnvkqe+eEw2/HEdmlcDk8LEjSRhoFHEjTg/aipuBAdG3KjByqVLCEAAAhCAAAQgAAEIQAAChRJ4UbY98JzsluNlwrQr5LyTihi80jGrKW5UakMRfEpjRIkbaQSOek5LMSmGlcKoubhhAkTcKHZRMxoEIAABCEAAAhCAAAQgAIFqE9j9zMOybeebVrfHT5gmVxSgblQ+ZvXEjcptqPYMxPcXJ24kCRyNIm6E+VGIuOEOjLhR7KJmNAhAAAIQgAAEIAABCEAAAtUlsFueeXibONqG6vokmXLVNJkUOci/ytyWj8n3nc/b/uoX8vxX3pnRpKxjijy+9Bx51//sCRnnA3LnsQ2SPUMluw0Znaxa8yRxI07gaCRxI+hHYeKGHnjs2LFVmzA6ggAEIAABCEAAAhCAAAQgAIGCCby4TR7oO0EmHNzpCRwnTblKpkWrG/kNzDVmlSI3ctmQH0GWHtKIG1ECR6OJG6YfDSNudHd3Z5lP2kJgQAi0t7cPyLgMCgEIQAACEIAABCAAgSIIvLjtYdl/tqqzsVeJHM/ttoc8foJMu+I8FcNRm1e+MasjbmSyQQshLhsPSVKES/XYpRU3wgSORhQ3XD8QN6q3hugJAoK4wSKAAAQgAAEIQAACEBi0BHY/Iw//SuR8S8hwi2ta6kbtCovmHrMK4kYGG17c9oDYuobLxOBUYxHIXXdZxI2gwNGo4oblx+7du48VdfORllIUacaBAAQgAAEIQAACEIAABCBQXQK6oOYLo67wUlDMApty0hS5qga5KQMxZpBaFhtMJna6jlmro5jojazihilwIG6kvGcQN1KCohkEIAABCEAAAhCAAAQgAIG6ImBGaoQZVouN+0CMGfStcht84o/VbS0Ylc9FJeKGK3AgbqS86RA3UoKiGQQgAAEIQAACEIAABCAAgXoioOpIPLz/7MCxr/4TRKp+LOxAjFmmbWT0W6ewbNsp1kG5VhrK6fKKd7pMfYsb9bTcKrGFtJRKqHENBCAAAQhAAAIQgAAEIACBpiGgRQyr2IacF6waahbPrGpNiYEYMzihWW0wozxcIcMQgKrKJ3rxVRq50ejLGXGj0WcQ+yEAAQhAAAIQgAAEIAABCNSQgJ1ecYJMuWqalJ/46k/bqFb0xkCMWSZtZPZ7r2x74Dmxz5BxxA0zkqPO01JquIQK6RpxoxDMDAIBCEAAAhCAAAQgAAEIQKDRCITUmzCiD8prSjj+5YpQGIgxg/OSw4ZJB2WbeQysZhF4zy40Wru1kCdyQ9fcaGlpqZ1xNewZcaOGcOkaAhCAAAQgAAEIQAACEIAABCBQJIE84kaRdlZ7rBbleGFHwY4ZM6ba9tMfBCAAAQhAAAIQgAAEIAABCEAAAg6B/v7+ilkET0tppCgOxI2Kp50LIQABCEAAAhCAAAQgAAEIQAAC9UWgmuKG9qxRBI6GEjfWrl0rkyZNkunTp0uqXKDeO2T+vJXSpWdk7grZ2jnTWnWbOztkyQb9t6myeN0auVGMdt66dD6b7LyxuVM67Ius19wVW8XprrSSnTbWZ61On1MXy7o1N4rupveO+aLMscfc7u8v2GfJRrv7qYvXyZobHWNMv4z7yGuT1m/XN7e9Z2uv3DF/nqy0wAVeus2iHpmnWJgMgvZ6n4Ux8XUZmIMoXlnmIcRs3oIABCAAAQhAAAIQgAAEINAMBKotbmhmrsBh7sNT7ckLBN4w4kZfX58sXbrUQnPzzTdbIkeiguRs2mXqVCVwzHFEBnvjvlEJG11q826KG+qHkoBgToLbj/W5OBv/ubJia6fYconzCt3Il0SSMHEjTCSxhQJDXHHFB1eg8dlj7/p9fTtiTaLfnlaiRJeNSkBRPOZo4cUVEnTHpk+us773HCFE4kUcU/AJ5ewJMhG8bHXIEqvs62PmocAbqBZDPffcc7Xolj4hAAEIQAACEIAABCAAgQYhMGXKlIotraW4oY2qV4GjYcQNDXHLli2yevVqGTlypNx0000yebK5Cw+Ze28zvFjaV/bILEuM2CydHZukbXG3rHSjKFwxIJW4ETNmiLhhCQzti6yokVTiRohwESlemPaGjb04wW/LFUfsmbNC5mxcIivbSxEuFtEkcUPsCJTQSJbg9U40S5y4EcmrTNxImPuKvwq4EAIQgAAEIAABCEAAAhCAQOMSqIW4oWlEBRfUSwRHw4gbLrB77rlH1q9fL+PHj7ciOLTQEfnyhAK9cV8lstxJQVkmsmjORlmSVtywBJElopNSfOkhwYETBIbWkLSUoCjgE0DM/bspelz5oBHBYDfyRXt4Yk2C34Zg0K5SaRZu12kz7f6IlARxw77GiYAJ0xtCmYREyIQIUT5eVt8p56Fxv4ewHAIQgAAEIAABCEAAAhCAQC4CtRI3XIGjXsSMIKSGEze0A7feeqts27bNSk3p7OxMIW6sk0U982TTLFULQ0cabJol69pWlTblYTU3jNoP1gC+OhchKSm2wlCKYjCiFJbLMvXfcvXfsuiaG854KuclXCwIETeCJTE8ocRoG+u3EgxsMcURNJzrtNDh1RNJEDdmbdIpNBE8Ipj47HY5GzaH8grWB7EmJWbcXF8HXAwBCEAAAhCAAAQgAAEIQKAxCdRS3AgTOOpF7GgYccNdVr29vXLLLbfIgQMHZMGCBTJjxoxU4oa5YS4TGpLSUowRbDFAb88DBUdjxI01OtIiGC3iFBTNH7mx3YkqMTb6EUJBmd+Tg/UynMgIo/hqUlpK9SM3VFRHGK9AVEjsPDTmdxBWQwACEIAABCAAAQhAAAIQyE2g1uJGvQocDSVumMLGDTfcILNnz46feDPaoXW1FbGxQpZYERy+TXkGccMaMCyaIU7cUBU6ddrIqm6jiGmEuOEvmlna0YcWDHVrbrgnuYQVHE3hd/mhKIZQUnTNDcenMl5JKS++yq65vw/oAAIQgAAEIAABCEAAAhCAQEMSKELccAUOE9BAR3A0jLihIzX0aSn6T30U7MKFC5MXWjCVY1mPtEu3tKnaG1c+aKR/JIgbbpSAG2URWRcjrr6Ed5SsE/ERJW5Y2knW01Lco1v9x6pahTutKIhwv20GXb5ioEFfkyI3OmdGnZbi9GsWHE1TUDQo2BgRMqnnIXll0AICEIAABCAAAQhAAAIQgMCgJFCUuFFvAkfDiBtu1Ma0adPSCRuadNjRoc6Rpb7aFmE1N9TlZsqILTiU1n5oYdHY4pkBASJG3NCjxI4XdqKKGb2xcHv5kallfi8XWTZPVnYF6lYEj51NitywIiZc30p8PHahx+P6v0PCj4kN8HIiN1LNw6D8isIpCEAAAhCAAAQgAAEIQAACyQSKFDfqSeBoGHFDQ+vr67NOSeEFAQhAAAIQgAAEIAABCEAAAhCAQDmBosWNMIFjIOalocSNgQDEmBCAAAQgAAEIQAACEIAABCAAgUYhMBDiRj0IHIgbjbJCsRMCEIAABCAAAQhAAAIQgAAEIJBAYKDEjYEWOHziRq2rm44ZM4aFCAEIQAACEIAABCAAAQhAAAIQgECNCNSbuFFrncHFWBa5UcuBETdqtHrpFgIQgAAEIAABCEAAAhCAAAQgoAgMpLihJ6ClpaVsHmqpM3jixu7du48FB6/VwIgb3GsQgAAEIAABCEAAAhDIR2DW7Q/l64CrIQCBASVw6qjj5bzxJ8rlk06W97W/req2DLS44YkNAZGjVjqDT9wIU1dqMTDiRtXXLR1CAAIQgAAEIAABCDQZAcSNJptw3B3UBLTQsWDa5KqKHPUibhSlM5SJG3EDV0voQNwY1PclzkEAAhCAAAQgAAEIFEAAcaMAyAwBgYIJXPf2CbL4snOqMmo9iRtF6Ayh4kbYwG7DaggciBtVWat0AoHBRaD3Dpk/b6W0r9gqnTNjXEvbbiDpNIKNRfNpBCZpbUzbrmjGjAeBwUSA+yzVbCJupMJEIwg0HIFqCRz1Jm7UWmeIFDfcgcPEjLwCRx5xo7u7u+EWJwY3H4H29vb8Tlu/2PXIoq2d4tvrR72fOOJm6exYIhu8dnNlhdu380tk19wVstVQFjZ3dsiSDUY7iekjcfz4BnqsTbMMYSPCz7J2OcetxeWF21jxmqiF9+F91o5Jr9wxf570LEoQxUyz0q6ttO3iMDbA3BS3CqowEjyrADFNFxXcVynusTQju20q/84w/p2auljWrblRJnsD236t7NJvTJXF69bIjaUPU5gX0/fmTulY4v4La/67maLbHE0QN3LA41II1DmBv5rRnjtFpR7FjVrqDO6UtuiComHzq4uM5hUzgv0ibtT5nYR5uQnUn7hh/0Km1AwvKqL3jvkyb+Mc+xc/a8OwUWTuHFne6f4iqK6Zv0q6u9odgSWhj9zUAh2wiUlPtKlZVbAJS8srbTvEjfRrNW/LasxJXhua4voK7qsqixuVYfbbbf0717PIE+19gokWI1a1BcSP2JvZJ6T6+g6sy+C4lfmS7irEjXScaAWBRiSga3D8+x++J5fp9SpuxAkcuRx2Li47CjZrp2HHvET1MXr06Kzd0x4CzUcgTeSGbrNMZE77SlnpPDCaG5bWEdqXFitWSZt+ciV2lEj73G5pW+g8yVLXdK7ukW7VrxU9ktRH8OmXGw3izFyoXdZnZjSI+7Qr7XthyyLsWtUuilWrzXC593RP/3JsvaGe6IX35fsF2enXvj5i7KCZUU/4gozNn61x1Byp2JsNXYGngmVzk8KOuLUTZ4c4fOa0y0pn0U1dvE7WtK72nlpaP3uPQ+PmI+hPCruDa2bqXJmr45G8yI2kPjKsrdRcdZ+bpG1xt2KiHwkbT4SdPtrnqnkLvUczrlcvjCvJT/feirAr8t5z75XA3MQ+la7Ah8Tvrpg+wyLagv7MXSyLu5Vgq+9j5/vNi4JLPa/Ojeu7x/V7yd8R1veNaWfw57RP+cO+Ryv8zvKCCrQLgSg921MzKiHLfWXOlbP2Q5mvFCtgwhreEdpDv9dSrO1Ikcu+F2f5ohLdCMjAZ5l/q4jrO9BZgSIc4kbmieQCCDQUgbzRG3v37q3YXx3gUA+vLDqDa29ucUN3lHZgxI16WCbYUPcE0oobqk6Fiq21N5ORT6KcUFwJhugav7zrX8RXiGySTiu6o/eOTnmwtU02LnF/MUzowwfUEE606BHzi54WCla12fbHPQmLbBeYyPj+wlhdKQ96YoZjqyN2bDds87FVnOdvX+gxd/+ezkb/L8hxPvu4OZuc0JokAb6p7HD6C107ieKGCutud1KY3M2Xu1lKa0uIP6bd0WtZL/PSmrHaqV2bu1lK73sp5Sv/GnQ2Y24IvGWTDpRyRcHoezTS57j50dvQqPum7D5UqWhhdsX1UTY3MWs20I9v3hLXWDousfeI56/9/bRxjvFdYnWfLG4kszTFjJTfEbH3UDzP0hRGfY8ulO0pvrPCowcCvhjrpbL7KhDh4f4btFxkmSfuxPx7kPA9kDkCokyICoj4vocBGdNS4voOiPuZ7c7xC0lqceO0NrnzA2fIRGOsnz78kHzeVZyc9y+4tEO+dv4Ir9WOXz0hH3u0329hsK+XnpNZ978iYr1/sjzy/a3y9VedS4Lv6Z9/R+TLd/XIU16vY+RT10+SX9/1lJ06G2Krftuy5YXx5debY0i5nyXjD8ldrm1TL5A7T3qx5FvEmPa1znVW337/YnmF+RrGKMf8c+ngJ/A7Z50iX5z19oodHQzihnY+rc7ggqqKuJF2YMSNitcnFzYTgdTihlGXI+lpke9pYfnT5UXr2mTV6lZZ09mqNgqrpXW5+jn4lDSqj9i5iXpiFvil13py6Dx18/kS0843btr+nA2K41urCl1eJss9gcX++3b/E0DLNifSRUd0zN8uC1W0xvbO+bLdinap1EbDgbgNUdzcVsIqy1i+tsHNUfDnACePmfYzan4Dn1lIgjxdTsG1ZG6uUs5BWl5p2zlPvEtpXwaT2KiBoC+BjVjkk/+UfsbZFbdey9Za1FwkzFuc74mbf/deS1o3Ueuiuiz1ZjXTd0TivJv+pf2HrbReor+zIrg5Q5h++Eet8L5K8+9UmXtJ3wPxPsT/UxNMNQmuA6NodZlYkTAPZQ8PQu4LV+ytqJ5H2nXgb5dN3DA25s5mfocpcKgN/6YrlDB7uyMyyOny5QVTZKIpcIRcN3f2BSL3q2vS3hKsfAAAIABJREFUiBvWGCeURAbtTrDPOAHAaStlNgVEFa/fkPdFiykXyfVjdhm+Glyjxg++n8Qri62VTT9XNQGBvKkpOi0lqzDgYq2XyA3Xnix+VE3c0IMnDYy40QR3Ii7mJ5Dml8bYDUKCCda1G2WO78mmeiLY+aBcqcSN1Z0inQu3hxc1dbs2+wgpymYXJHUbhxVYc554+0wNC2uOaecbN21/akCTnfdLrhHFEdyciLmJd/++SHqW2SKHPyXFdSjiyaD3C7BuFyIyhYVUZxI3zMKxgTF8cxchjMWuq6ziRoQtiakCEU+YQziU0oRSrpMy0SKNjXF9l29yPJt0CkGUSFHmSxZRJMUchwhEqViVrX33fnHTCmLWrHmf5BI30syJ8cVRtlGtMsus3xFJ6zvqOyDkazv0ezTMHl8aXch3UNxmvtL7SvvpS+tzxo3or+zfg1AhLc3ajvj3rczH8siNUgpinGgX0n9c32X//mXsO8dvDBWLG9Y/DaaYYW/4Jz0ZiOYIaXPZSyHRHLq/FOKGG+lgRoSUvZdC3JjoRlPoCJG0YoTL2YqoOEF2yDiRoL9RfpS9n4KXFw1iRIwQuZFjtTfvpZsWzKjYebfmRtL+PGyAehM3tI1p/aiquJE0MOJGxeuTC5uKQMQvR+YvWGnFDf3EadMs30koGmXYBkyFJMj2tnbZKCrt4soHSxuzpD58R7rYG0HvSXbkxjz4tDCwWfGFNRt51JHrIG1/7mbNTLlRv6EvmiMbV7n1N2KeqqtfZPUT0NU97dLd5qSnmFEJWdap+TQwbj4ziRspWGUZy9c2q7gRYUvopsZsW2nkRlbf066ZmHZlIkKWjXWEz4lP/lP4GWeXtRFOOzeBBe17gl1h9Ensd1cltlVoR+r71pnTtN8RSeKGiTQynTDuezSNPeYg0ekodqukyI2MayVEQAz99yDxeyDLl2mIH0E7nIg7W4vIKkAEGMV9J5v/vsYdbZ7VvZD2ucSNsnSOsCgHHb1xpryo0zlC0jJ8JqUQN+bOniF/JLtExhx0UlO0SHCuyEsHVSTF69HpLe5A7hgPvyGXqQiQf9dRJhnFDW3DjF4l4ogSdy48KJ/2pciogdL0F8kihFcaW6uwFuhi8BKohriRtD8Po1eP4kZaP6oubriAwtQVxI3Be/PhWXUJWE/sxDye1Z9Xnli0zjMn8Ety8Bc78xdxK+2kOyRXPaEP88lV6MbFiRIJPOGKrzkQXhchUz0Gtxp+ghBk5UirYpBmMczYGhBWf36fUtWMCG5kyjaKpZBs26Z2o3ZDyNHAei4DvqWyI3FzGWGH+WTemsu4tJSQ+hhR8+FsBtz6K5nmOKLmRmQfaXmlbecWYnTrjqQVrOJ8TlivqeY4zq4sY8eu2QxzbPpUqX8xG8qy2hluzY1ACo7vvsqw7rJ9R/g3zr4xE3h6X9sJ36NZ7FF5hl5aTdS/Umlrbvjvq0DNDddmneLoitNxfoRECaVb21FehNReiTotpSwSI+nf75i+06SsJHVf4ee5xA0r7cQULhyxwGeLnZoiOn1ll645EdbGuSBR3HD7ekJevFAJGj92BBNdg+PHIp93+46rD2KM8eDZqj7ImJdk1uMjy2t9aJNCRQptwynykJV6Y/jv1giJvC7QnyVupOFlC0aJtlY4/1zWHASqJW7E7c8bSdxI40fNxA09eFDgQNxojhsRL6tDwB+SrKJIzZMo0kZueGKGGe4bEVoetwHxnQaiO40uyOb+4m0NXXaihcnGDPc3+3MKmHong0S1C3KOaJfEKkSsCD/JxR1P26fqkqxRRSM9E9LZGJeuY3KbunixtK/ssSv/p47c0MaksCOl2GNNn2lHRnEj0pZQf0y7w9KYTPaqqKl1MEncqQ5R6zPl2gp9quzeQ2bf9kZWHduiTkQJPy0l80kdSes1zRw7T6ZD7Sr7TohLNbEFjOgUs4h5i/OhUv9in5YbdsxV62KDOv1Jp905kVZavCxfzynvF90s43dE5L2s79DElD17rcd+jyba486pOT+l70v/qUbWaFZR1uz3Vcj3TUC0iPQjmLYVty7Nr/q068Atphv6HW18x0T9uxf3HRDo2+djI9Tc0EyKjtwwox3G2QU9vyznqgiKZ1Vhz5HpIkR8goWTGvLSyzLx/HQ1N6wUGC2I6AKo6hX82Xqz2pEbVhHTBFvN9c3fIRAgUG1xQ3efJr2jXiM3TDxRftRU3AgCRNzgnoUABBqegP6l1yq+WuOY44YH1QwOZA1vL4pJvdpVhP/N7HsRfBmjXgjkidywNvZnvuGkZaSoIeEU4qy45oYSNEppICpq4vpTFMYT5EUdweFu/nUNDCtCJCxFJkx4sKNBLjFrcLiTUyZSuIVEg7MXKCyaRtww7TVPnDFrlJT1E2NrvSwo7KhLArUQN9IIHI0gbkT5UXNxw10pWl1B3KjL+wajIACBlATsJ3TOMZMhhVRTdkOzQUOgXjfS9WpXERPfzL4XwZcx6oVAxeKGtQkfJ77jYJNO/9BOh1w3d3aHnPV4QKBwN/y6vVPXQgJRE7r2xZIxL3s1L6yfRR0rG5VmoscPEx7CTmAJa2vY4j+G9iLxCTapxA2XRczpMllsrZcFhR11SaBW4oa5Pw9zvFHEjTA/ChM39OBjxozJtXDWrl0rkyZNkunTp4uGniasxhdu6Yw+d8VWsR66WmGHbhX4kmnBkM3k9ABrt2MdJ6lf/g1QQlhoqA2BkGrfEZwqAtq1P4Smz9aysMzyC4K+BftO47v175ibc67+WromTWislMJhg+Zp+5eLLCubo8r55FqAXAwBCEAAAhCAAATqgEA2ceMMmejZbJzgYfjhnlzivmWeauI1cwQO7+d+FfnwY1XDwqpb4UYnuJ+6URF21IRPRFD96NSUjz3abzX2Ikms+humrXZfli0vjA+N6igJLIYzAXHBKmbaH3LSS1DUSStuuDafP8Ib1Mcrop9QW+tgLWFC/RKotbihPQ/bTzeauGH60TDiRl9fnyxdutRafTfffLMlciSLG04eqahNsnVko7vxNo+cjBMmAu11B64Y4W7mnZ8TxY2yzX+0Db5bzNe/KwSE56S7eZ+WQGHls/p989+65WyCT6VtkSKYj63EoKDvU6dKl8xxGDuFt1TeaZdSPRZbec+OwBPFwH0C7og4PoElhG+lfOr3qwvLIAABCEAAAhCAQHoCqcWN9F3SEgIQqDMCRYgbYQJHI4obrh8NI25og7ds2SKrV6+WkSNHyk033SSTJyfEhZunP4Q1Dds4mxvsCIHAJwJYxbNSRG4YG3tXILEEEevIzRgRImlzb96EKWz3mocJCWZfEeOG+24UP3SOlWtb3C0rfRXrVTG+KAZOxItVid04/cAyJ8n/pM/r7EsKcyAAAQhAAAIQgEBeAogbeQlyPQTqn0BR4oZLwg0caFRxwxI49uzZc6yoqc2TluKmodxzzz2yfv16GT9+vBXBoYWOqJcdeRBTeT9kY2xGK1z5YER+vXldiDgRmpZSqbhhVMYvr3Ae9NyoeK4/MscMNE2qHRD5eajvK2TORnViwHIVpaHFnmUii+ZslCVFiBuZ+BS10hmnWgTuv//+anVFPxCAQJUJzJ49u8o90h0EIJCWAOJGWlK0g0DjEiha3LDEAVUnE3Ej5Zqphrihh7r11ltl27ZtVmpKZ2dnSnHDX/vCTN0wix3bmoBdkyPbBj+h5kZCWorPhmCtDF9djmixJstxZEnCT1bfF/XMk02zFDf1X8emWbKubZVReDF/Wko1+KRcpjSrIwJa3GADVUcTgikQcAhwb7IUIDCwBBA3BpY/o0OgCAIDIW4U4Vctx2iYyA0XQm9vr9xyyy1y4MABWbBggcyYMSOluOE0i0zd2C6dHSp1QkriQdYNfpaCosGipmbNjiiHSuJFoKCmvsAtOqpFlFmbrPQOHblhiwztsmJrp5gHV1Y3cmOdLJdl6r/lvj9Lp0qEF1UtK4xaSVqKASuWTy3vIvquGQE2UDVDS8cQyEWAezMXPi6GQG4CiBu5EdIBBOqeAOJG9ilqKHHDFDZuuOGG5Ce6YZvluLoUpkBgh26E1sMISzvpLjstxRUUyqMWfNOUtWZERK2MoFjhi+IIS0+pas0NFbXSutqK2FihDvPSERwLt5spPQkMXCA5xQ2rmyS/st8jXDGABNhADSB8hoZADAHuTZYHBAaWAOLGwPJndAgUQQBxIzvlhhE3dKSGPi1F/6mPgl24cGEKb4MngpRqUoSfKOJ+XoqMSDwxRNxr3IiP4Jj5xA3fCShpU2V0gU7z+NjQI2GjTkvp8tJyEn0P1t9Y1iPt0i1tqvaGv15J7cSN1HxSrBaa1B8BNlD1NydYBAFNgHuTdQCBgSWwdetW6ejoGFgjGB0CEKgZgbz3eH+/fdRys70aRtxwozamTZuWUthwpzJQZFO/HXOMqy+9Q0dvqJe9yS8tjfLCnsG0C7MuRjpxI6ruR7rxHdtMQcP1c+F2K/qk3akj4l/g5WyCqSKxvocdU+scuyt3VDdyoyp8Gu3uDs5nqEiVxil7nnsW2bVk0r9i1nXwSGRvCQaL+MbdG8mWsIFKZkQLCFRKQP/ic+jQodSXjxgxQtzaWYPy3tz5uMzt3COfXTVTrk5NRTfcLp9b9LDc5V1zpvyz24fV51PyVMcV8sInWr0WP7rt3+RPthrt4vrIZAuNm4VA3o1Ps3DCTwg0KoG89zjiRgEzn6egqDavr6/POiWFFwQGOwE7IsVfK8USmroXy7o1N0rCIcgBPJWIG7YooYq1eIKIZdPGOfb4lrixUQmFc2R5p2uPumb+KunuapdFVo2XhD5STOKg3ECl8JsmEKg1gYMHD8qdd94pb731Vuqhhg0bJjfeeKOccMIJgzNyoyJxwxY2ZNFH5avvtlG+sGGDzHpskmy6+Z1yttXniyIdk+Rrn1A/Wy3UNV98Up55eYwjpCT0kXqGaNhMBPJufJqJFb5CoBEJ5L3HETcKmPW84kYBJjIEBOqAgBYFVknbOnW0rk/FCIoUZlRE8BQd47Opc1WZXBV65EVuxF3nuG+JFz2OSOEiMezSR/6qz9vnqjSkhY6d6prO1T3SbQ2lxI2kPkzfQtsS+l4HixETBikBfay6jogcPnx4ag+1EHLWWWfJBz/4wXJxQ2/iv7lHzpOX5K6X3YgEM6IhEM3wTZFrz3hKvrzVHv56LQ5M0H2IfE2LAta7u2TVF7eIfHKuLJoQ3peOgLjvYkdYsGxwr48bO2ing6BM3IjowyQWKojo656U9k5lt9jRIOd19KvvS+2Hulhd87kNe+QZ5bsVJZLUh76GFwQCBPJufAAKAQjUN4G89zjiRgHzi7hRAGSGaHwCOh1lVVtihIaO5FjV5hxBHLim7DOVV+WmHJmfWdEYPYtka1m+SnlNFh9YV4xYIbJJHwBs1YPplAdb22TjElcUSegjxUwRuZECEk0gUAGBtWvXWtGQOhpDv4YMGSK//e1vfX8PnnV/5MgRK3ryj/7oj8LFDZV+cZ4RwaCFh7+fcI1smDvOjmbYeaGdmuGkasi19mfy881y9r1jVaTDZPmhJ2bYIoArVvQYfZXaKxFEXTv35Xd4/bh/TxrbtNPDFxAZIvvw8dYCzH3yZbnAjtQIzoXb5yKR+1Q8m47ueGHDZvnhGWPl3lVuCkxCHxXML5cMfgJ5Nz6DnxAeQqCxCeS9x5tW3FCOHytq6kePHl3UUIwDgcYloIUKdfJMueBguqSjKDbJLO+IXzPaI/iZGfERjAoJtg1g89X9MI4gdsWNdW2yanWrrOlsVXU9VkvrcvVzMOIjqo8UM4S4kQISTSBQAQFT3Bg3bpxccskl8vzzz1siR2trqzz33HPWny+99JJ0d3fLsWPHJFncMOtVGNELVuSB/rlXrgmLVDBEhTYlgnxapnuCiP33PaVrLV/NvnWKxx75lBIWem7bIM9Z0REZxjbZ+cSNmD7CeGuBZtVLzidj5PM6asOJ0rDqeHSOlb/fMFY2fGKsEkN+KVM+qX4O1veI6qOC+eWSwU8g78Zn8BPCQwg0NoG89/jevXsbG0CF1rcgblRIjssgUCsCWjhYJrI8rrZGWRqHFjCsi+RGJ2XErnthv3S0hj6it3NmsMCn/tQQLeJ8cupszNHpMt4YC2V754NypRI3VneKdFoFbIPpLEanZh8pCocgbtRqkdFvsxMwxY3jjjtOrrvuOnnhhRdER2tMnDhRfvCDH8iMGTNk37598rOf/czClV3cMIts6h6cTb+TquEV7jRFBS9aw4jiCLb3pau4qSsXSrdKi9Eix9llxTljxjYXQpm4EWF/UpqIU2fjWiMt5bOr3iHP3dYr71XixtdvE/mqEmxii5eafSSN1+yLuUn9z7vxaVJsuA2BhiGQ9x5H3ChgqoncKAAyQwwCAmlqbuSJ3DAjPiJwRUSPeCJJa6kmh6oiKtvb2mWjLJQ1Vz5YEjeS+khxcgvixiBYzrhQlwTC0lJMQ3WKio7i0C83XSW7uOFEagQJBGtM+H52xIprJ8m995r1M8y+/FEVOuXl6zvHyDMTnPQUM0okaexYcSPCfvMaHW3x2GTfSSj6Y68WiK4j4kRoiI4smTBG7hVl58W9JXEjqQ+nUGldLiSMGjACeTc+A2Y4A0MAAqkI5L3HETdSYc7XaKDEjeBxppmOO3VOfNjgHh/rQxBzzKt7VKavvf8JebhdIUfXun3oo0AX9cg8t36CqnXQYZ5Rq9r5fAscJRr0O99scnUtCaQ5LaUaNTeso49D63uUn3Si4j9KhU7N6BBrnXXLYl9ER/hpKb4+iNyo5RKibwjEErj77rtlx44doqM20r4OHz4sZ555phXlUSY8hhTFNGtW+OpkxIobzmkj9/bLBW5NDkcscOt3+PrSxodEOaQeO1LcsAWKyDG968pPOvGlzZhRJ1baSb+dsuKLRknog8iNtEu0qdrl3fg0FSychUADEsh7jyNuFDDpxYsb5QUN7U2j2BsxtbmyBYZgLYGV0uWJGTECRpzw4YgbaiBZ4z/yQpFOtsuaDkecCBMsrPcccSNUtPCNLyplYZ6s7AqeqFHApDNE5QQC4pRoccuXqhJ36okhksWelhKXkhJMYQmpuRE8FaUsXSamD5MMp6VUvk64EgIVEHj66adl/fr1XkFRtwtdW8MtJKojN0aOHGmloxw6dMj688Mf/rCcc845qcQNe5PvpnaE1KHQ9Tc8ccKo1xGakhF3comO9lB1LG52+rOcSTl2jLgR2UcZb3Ms/WGEr8H0G1/NjZg+KphfLhn8BPJufAY/ITyEQGMTyHuPI24UMP+Fixth4kDZhspSOnwChF8AqYG4kWSXa2PVxI0Uj8gLmH+GgEBWAqSlZCVGewikJ9DV1SUHDx60LnBFDfOElAMHDsi2bdssYUPX39CFR88991yrfV3dm1o0sIp1tqZ3npYQaHACeTc+De4+5kNg0BPIe48jbhSwRIoWN4JRGkEXIz/3RT1sV6H4S1S19hUhp1ckp6WERW4k2eXZmUfccKNKVGdTQ6NHCphwhoBATgJ1tYHK6QuXQ6ARCegIj+9973vymc98RkaNGuW5UC/3pnXErKrN4Z1O0oiQsRkCFRDIu/GpYEgugQAECiSQ9x5H3ChgsooWN+yUk+hUjCLEjS6Tq5NWsD3Brqzihtc+mLbgq/tBSkoBS5whqkygXjZQVXaL7iDQUARefPFFGT9+vJxwwgl1J240FEiMhUAVCeTd+FTRFLqCAARqQCDvPY64UYNJCXZZtLiRFCFRhLgxcJEbJfq2n1pmSXnkZwFrgSEgkIYA4kYaSrSBQPEEuDeLZ86IEDAJpN74WLVenpKnvIuNI5m/6Z5IVA22uvbNfdJ97UflUy9vkE/LdPtUoMQx7Ou+/LLI9Ys+Kl8t8nQg7+hpfYR0ha9q9FHh0NW9TNX9+aJ7nHZUz6U5ru081ZMt1aWcpbfU93hEp4gbWWhX2LZocSO0IKdpe0TRz0FRcyM4R2nrfFQ4t1wGgVoQYANVC6r0CYH8BLg38zOkBwjkIZB64xPcfOtTe+4dK5s+KfLpROEhi4Uh4sbccckdDKQ4UI2xq9FHMqXat0jlR0HiRj3ZUnvykSOkvscRN3wEWvr7+48VNW+FixuRp5J0eUem1tdpKSW7rDnJUXPDjdZwT1JJimIpag0wDgSyENAbKF4QgEB9Epg9e3Z9GoZVEGgCAqk3PsGNovuzK274RA69ed0i8kl1XPGEUkSFxmkezWziteve9IuccaZcLy+JqMiNr6q6b5+TmfLVCSpqRAsoeowNe+S8rS/JXfrijivkBasAcPkpSG1uf5FjRtjl89PwQx+7/E01trLtrpfPlH92T2nSdpjXWEc1K/t99gUWki8KxunL6sPt3/StdKy1r0+rAHIYC9XKs+FM+fy1/dJ9xlw7kiXMtsC4F1x7hVz72MNWBIw3V1HXlY0/1ouekTMukE03+yNZQuc4yi4TWQobvb69+ZZCbCmtwYh5kqj1H3NfpFlDGb6bUt/jEX0SuZEBdqVNixc3tKXGkZiO4cGjU22Bo+SVvwBn8ChLu53dxik2GgBifXblgzJfnTnrq7mh2pXGTrYrj7ihTYr3q9JZ5DoIQAACEIAABCAAgYEkkHrjkxS5ESVu7FSb/ccmGyJEr1xjCgPa+bLjjZ+S88zUElNI8Y4+1oKG0Zdpn9mfJXw8Ke2dWmgxSOsNZJhdceJG54tybbAf135XfDGiWH5027/JfRcHU2T89lib8p0Xygtz96i0H7d/wzefPYH3Q1mY/duij2iWrkDkCA6ebfp9d1wt4Jh/j/PJus49ejvKXoN31BxH2WWmFZnHekfZ6LPFmW9LkApJmaqWLY5wp1Oo/HwNHlHrLNX6EwlfQ9m+MVLf44gbPgKDPHIj2yKiNQQgAAEIQAACEIAABOqdQOqNT1LNjShxw9qMOrU6vEgLPxW9wbdqazjpJ2UbumCUiLVBN6NDHIHE3cj6No4RG0TTH9Ou2MiNiNoi7jXX7pFZbtSG42JZpEpUqkTUuFqQ8bEPq3USjDAp2emxVFEwXkSJaZtZzyQoEGmeUT756qBEj+/OdOQcR9llpiKF2aXXgMndE6qM+Q4IJ1W3RXXo8ytqnsLWf9T6M6M2otZQxi+V1Pc44gbiRsa1RXMIQAACEIAABCAAAQjUDYHUG5+kTblP3AiJljA2c8GCnwMibrgzELTLtyE2/IiKAtD9RGyyQyc5iWNQuNGRL6vESYOJsieluGEIAJ5tGYWD0OtMoSmCU6y4EWaXCS+jjb6olJDIjarZYoobZ/wyfJ7caKGo9R98X4s9STwyfnukvscRNxA3Mq4tmkMAAhCAAAQgAAEIQKBuCKTe+CRtyrW44aYGGGkE733MSbuwamPYT9X/fsI1XpSG9WZZGomTSuGmJmSN3EiRluKlgwTt0hEJIX4sSiNuWAzc1JKoopkB4Se0MKshVphpPdZT/X75vE6N8dljRrHEpKWE2WaKOWEiQpRPPhEoOXIjco7NtBgzzSOYluKKFJE2mikyGdJSnHotXupO0vyZKTKmvaYoYcxT1Pr/mmyx05FC11/SGsr29ZH6HkfcQNzItrRoDQEIQAACEIAABCAAgfohkHrjkyRuqIiDHiVc/MlW5ZtVFLRf2q2CoragYb2vXyGFJvXbpYKQY+SCM/rlPF3HoFJxw9df9NGwUXZ575t+pBE3dNRFmmKQvvQFs6Com04SFCsedgqoKq6qmGp5DY1Aio5RUPT6DtXerfsRWVDUGTcqQiLpOl+KkFPcNa6gqATmOIlZUuSG4i5GAdlSZFCtbAkr/GoUte0w5kmt4cR1Frwvknhk/PpIfY8jbiBuZFxbNIcABCAAAQhAAAIQgEDdEMi78akbRzAkhEBA9IBRfgJRIl/+nmvWQ957nNNSajY1pY4H5rSUAhxjCAhAAAIQgAAEIAABCBREIO/GpyAzGSY1AfNY3Oijd1N3R0M/AcSNplkRnJbSNFONoxCAAAQgAAEIQAACg4EA4sZgmEV8gEA0gbz3eNNGbijHjxW1sE488cSihmIcCEAAAhCAAAQgAAEIDEoCeTc+gxIKTkFgEBHIe4/v27dvENFI70oL4kZ6WLSEAAQgAAEIQAACEIDAQBPIu/EZaPsZHwIQiCeQ9x5H3ChgheWJ3Oju7i7AQoaAQD4C7e3t+TrgaghAAAIQgAAEIJBAIO/GB8AQgEB9E8h7jyNuFDC/iBsFQGaIASWAuDGg+BkcAhCAAAQg0BQE8m58mgISTkKggQnkvccRNwqY/DziRgHmMQQE6orAN376gvyo51XZdeiwSDUr47SIjBsxTK5uO03+/JKz68pnjIEABCAAAQhAIJlA3o1P8gi0gAAEBpJA3nsccaOA2UPcKAAyQwwKAp/5wRPy3Bv7ZcKJI2TM8cdV3af+N4/Izn2HZMrJo+R/v/+iqvdPhxCAAAQgAAEI1I5A3o1P7SyjZwhAoBoE8t7jiBvVmIWEPhA3CoDMEA1PQEdsfP/ZV2TqKbU/Xajr9X3ygXNPJ4Kj4VcNDkAAAhCAQDMRyLvxaSZW+AqBRiSQ9x6vhrhx7NgxaWlRId8N9OK0lAaaLExtDgLXr31UpY0Mr0nERpCgjuDYdegtueuGS5sDLl5CAAIQgAAEBgGBvBufQYAAFyAwqAnkvcfziBuNKGq4iwFxY1DfFjjXiARmfeshedfbxhZm+i9+s0c2fXxGYeMxEAQgAAEIQAAC+Qjk3fjkG52rIQCBWhPIe4/nETdq7Vst+0fcqCVd+oZABQRm3a7EjdPjxI2Rct3vniMzR7qd75Xv3rddfqJ/HDdB/vqy8fLak7+U215UP09qlRUXjhZ5bYcs2fpGqDW/eEWJGwsQNyqYKi6BAAQgAAEIDAiBvBufATGaQSEAgdQE8t7jiBupUVfesJ5rbvTeMV/mrRRZvG6N3Di5ch9reWUj2FgaJlo6AAAO3ElEQVRL/5ul73hxwxE2pE9W/udO2a6gXN7xDvmDUx2BwydulLcNY4i40SwrCz8hAAEIQGCwENAbH14QgMDgJtDR0VGxg3nEjbi0lHpPWSFyw1oyvXLH/HnSs2irdM6seA3V+MJGsLHGCJqk+1hxw4nEeNqNzNBMTEFjXyly4/4Tp8riVpHNj3TJ3bui4SFuNMnCwk0IQAACEIAABCAAgaYgkFfc0JDMYqL1Lmq4k4q40RTLGycbiUCcuNH6di1YvFlKQ7EcO1k+cc1EOXX78/I/XhnrpKXsELnQee/pA7HuI2400urAVghAAAIQgAAEIAABCMQTqIa44QkGDXRiSkOJG2vXrpVJkybJ9OnTJZN6tLlTOpZs8FbA3BVOhEbvHTJf5aJ0+daG2jwaqSmbOzvEuFSC16rGssbJY/GljUhY3yJT3faOTXNXrJO2VfNkpd8I26Kpi2XdcpFlCTZycw8uApWKG2/XdTWeP94SN8Y7SPq04IG4MbgWCN5AAAIQgAAEIAABCEAghkA1xQ09TNSRsJn25AXMWMOIG319fbJ06VILyc0332yJHKnO3XUEDFuEECv9ZGXXXFmxtVNm+j4LFtqw00BWihIY1IX60zDxIknciPx8uy24eGKJdswTPIz0mFgbC1ghDFE4AS1uRL0uuLRDvnb+QVlx+1NSkutOly8vmCITf/WEfOyF8XLnB86Qif0vy6efPEG+dsUJctf3t8rXX413g4KihU8zA0IAAhCAAAQgAAEIQKAmBKotbgQFjnoTNVyIDSNuaIO3bNkiq1evlpEjR8pNN90kkyenqPwZJw7EfRYmNJhLL+TaJPHDJ14I4kZN7uRB0GmcuCFTL5BNV4yTnz78kHzejfY5rc0SNHbo93YZf+8aI5+6/iK5XpTQcVePPBXDBnFjECwcXIAABCAAAQhAAAIQgIAiUAtxIyhwBEHXg+DRMOKGC+uee+6R9evXy/jx460IDi10xL82S2fHEuspt5cS4l4QI24knkxSgbhhp7g4aS9EbvDFE0EgVtyQoGAR+NkUOrT4ESaGhIyLuMFyhAAEIAABCEAAAhCAwOAgUCtxw6WTKoNiAFD6xI1aGzlq1KiKXTSVoFtvvVW2bdtmpaZ0dnYm9+mrreGkpOirwmpu6DoXKg1luyVEGG2Do6QUN4KlNLw0lLDIkJi0FF8/jo0p4laS2dCi7gjEixvaXDsN5RLXcp2C4kZmBMUNVwwZcyg2PQVxo+6WAQZBAAIQgAAEIAABCECgIgL79++v6Dp9kd53V/tVa53BE1327t3rs76WR77kETdcg3t7e+WWW26RAwcOyIIFC2TGjBmp2dvRGNbjbLtoqFP006yL4Y1jtRVfcVHfQCnFDbvv7U70iCGWZBQ3wmxM7TgNG4pAsrhRfXcQN6rPlB4hAAEIQAACEIAABCAwEATqTdzQDGqpM0SKG94HNTjyJa+4YQobN9xwg8yePTv7WjFFhVb7RJNQ4SCp5obY6S7dZaeltIcXK3VPbJm7QrZ2zgwvHkpB0ezzOQivmPUtVVC0+oJpNKkWkU0fTy8SDkLkuAQBCEAAAhCAAAQgAIFBQ6AexY1a6gyJ4kZQXanGTOcRN3Skhj4tRf+pj4JduHBhKpPcaA03HSSx6KfXa9RpKV3OCSfO5+7JKxJoXxbZ4ban5kaqiWviRteu+Ynsf+toYQRGDR8q986/vLDxGAgCEIAABCAAAQhAAAIQqB2BehY3aqEzpBI3wtSVPFVQ84gbbtTGtGnTUgsbrv12Ic/S4vEKi4bV3FDNSsezuoJE6Vrf0a1O9Eap6/J6Hr6oEDN6Y9amTEfBRtbuqN09Qc8DRGDlI8/L3U/vLGz0694+QRZfdk5h4zEQBCAAAQhAAAIQgAAEIFA7AvUublRbZ8gkboQNXslU5BE39Hh9fX3WKSm8IDDYCfzZvb+Qrr59NXdz6vgT5R+vfVfNx2EACEAAAhCAAAQgAAEIQKAYAo0iblRLZ6hI3NAX5SkEklfcKGYpMAoE6oOAjuC4//lXZf9hlaJSzRocqsbGqGFDZfY5pxGxUR9TjRUQgAAEIAABCEAAAhCoGoFGEzfy6gwVixt51BXEjaqtVzqCAAQgAAEIQAACEIAABCAAAQiUEWhEcSOPzpBb3AiqK2nWFOJGGkq0gQAEIAABCEAAAhCAAAQgAAEIVEagkcWNSnSGqogbWdUVxI3KFidXQQACEIAABCAAAQhAAAIQgAAE0hBodHEjq85QVXEjbPCwU1UQN9IsRdpAAAIQgAAEIAABCEAAAhCAAAQqI7Bvn30wQSX1MvU+vt5eaf1o2bt3b9WtjxoccaPelgn2QAACEIAABCAAAQhAAAIQgMBgIuCKG65PacUB3b4exY20ftRE3AiqRK4xiBuD6ZbBFwhAAAIQgAAEIAABCEAAAhCoNwJBcSNqfx5mdz2LG0l+1EzcCFNXEDfqbdljDwQgAAEIQAACEIAABCAAAQgMJgJh4kbY/rwRxY04P2oubpiD5xE3uru7B9N6w5dBSqC9vX2QeoZbEIAABCAAAQhAAAIQgEAjEIgTN5JEjnqP3AjyN1NuChM3tBEnnnhixWsBcaNidFxYIAHEjQJhMxQEIAABCEAAAhCAAAQgUEYgjbgRJXI0mrhh+tEw4gZrFgIQgAAEIAABCEAAAhCAAAQgAIF4AlnEjaDI0ajihvYDcYM7AwIQgAAEIAABCEAAAhCAAAQgMEgIVCJuDAbXETcGwyziAwQgAAEIQAACEIAABCAAAQhAQBFoWnFDOX6sqBWQp6BoUTYyDgQgAAEIQAACEIAABCAAAQhAoFEJ7N+/v1FNz2V3C+JGLn5cDAEIQAACEIAABCAAAQhAAAIQqBsCiBsFTAWRGwVAZggIQAACEIAABCAAAQhAAAIQaFoCiBsFTD3iRgGQGQICEIAABCAAAQhAAAIQgAAEmpYA4kYBU4+4UQBkhoAABCAAAQhAAAIQgAAEIACBpiWAuFHA1CNuFACZISAAAQhAAAIQgAAEIAABCECgaQkgbhQw9XnFjbVr18qkSZNk+vTpcuzYMWlpaUmwerN0diyRDXNXyNbOmaFtN3d2yJINpY+mLl4na26cbLTtlTvmz5OVXaW35q7YKlZ3mzulQ11s/dx6h8yft1K6pi6WdWtuFN1D7x3zRb0li9etEV+XBbBmCAhAAAIQgAAEIAABCEAAAhBoPgKIGwXMeR5xo6+vT5YuXWpZefPNN1siR15xwxY2ppbEh15HoPDEEEfYkJJg4btme4i4IaX+EDcKWFQMAQEIQAACEIAABCAAAQhAAAIeAcSNAhZDHnFDm7dlyxZZvXq1jBw5Um666SaZPNmMsAhzICZywxEylLLhi9TwCRKWeNEdHXkRErkhU6dKV/siK1IEcaOARcUQEIAABCAAAQhAAAIQgAAEIIC4sW/fvmNFrYM84oabhnLPPffI+vXrZfz48VYEhxY6ol/R4kak8GCIHot65qnIjrmyYmunhCa1hIkbixdL+8oemaWuaSUtpailxTgQgAAEIAABCEAAAhCAAAQgoAgQuVHAMqiGuKHNvPXWW2Xbtm1WakpnZ2dB4oYjlDijWXU21H/Bmhs6EmS5LFP/Lbf+pOZGAQuLISAAAQhAAAIQgAAEIAABCEDAIoC4UcBCyCNuuOb19vbKLbfcIgcOHJAFCxbIjBkzChI3nGHMaI0IcWPNlQ/K/GUii+ZslCUUFC1gZTEEBCAAAQhAAAIQgAAEIAABCCBuFLQG8oobprBxww03yOzZsxMsr0bNDec0FDcvJY24oY5G0YVHV3Wr+hvqlBVOSylogTEMBCAAAQhAAAIQgAAEIACBJidA5EYBCyCPuKEjNfRpKfpPfRTswoULU1gcfxRs9tNSSsfCxqWlWEfJOiKIGKenpDCYJhCAAAQgAAEIQAACEIAABCAAgYoJIG5UjC79hXnEDTdqY9q0aSmFDW2Xv06Ga+lU44QUW+Ao+WB+Zr9bEjS8Vu5RsaEFRd3TV9zrjKNm06OiJQQgAAEIQAACEIAABCAAAQhAIDMBxI3MyLJfkEfc0KP19fVZp6TwggAEIAABCEAAAhCAAAQgAAEIQKCcQNOKG8rxwo6CjT+2lWUJAQhAAAIQgAAEIAABCEAAAhCAQB4CupRDM75aEDeacdrxGQIQgAAEIAABCEAAAhCAAAQGIwHEjQJmlciNAiAzBAQgAAEIQAACEIAABCAAAQg0LQHEjQKmHnGjAMgMAQEIQAACEIAABCAAAQhAAAJNSwBxo4CpR9woADJDQAACEIAABCAAAQhAAAIQgEDTEkDcKGDqETcKgMwQEIAABCAAAQhAAAIQgAAEINC0BBA3Cph6xI0CIDMEBCAAAQhAAAIQgAAEIAABCDQtAcSNAqYecaMAyAwBAQhAAAIQgAAEIAABCEAAAk1LAHGjgKnPI250d3cXYCFDQCAfgfb29nwdcDUEIAABCEAAAhCAAAQgAIEcBBA3csBLeyniRlpStGtUAogbjTpz2A0BCEAAAhCAAAQgAIHBQQBxo4B5zCNuFGAeQ0AAAhCAAAQgAAEIQAACEIAABBqaAOJGAdOHuFEAZIaAAAQgAAEIQAACEIAABCAAgaYlgLhRwNQjbhQAmSEgAAEIQAACEIAABCAAAQhAoGkJIG4UMPWIGwVAZggIQAACEIAABCAAAQhAAAIQaFoCiBsFTD3iRgGQGQICEIAABCAAAQhAAAIQgAAEmpYA4kYBU4+4UQBkhoAABCAAAQhAAAIQgAAEIACBpiWAuFHA1CNuFACZISAAAQhAAAIQgAAEIAABCECgaQk0rbihHD9W1KyfcMIJRQ3FOBCAAAQgAAEIQAACEIAABCAAgaYjcPDgwabzWTvcgrjRlPOO0xCAAAQgAAEIQAACEIAABCAwCAkgbhQwqURuFACZISAAAQhAAAIQgAAEIAABCECgaQkgbhQw9YgbBUBmCAhAAAIQgAAEIAABCEAAAhBoWgKIGwVMPeJGAZAZAgIQgAAEIAABCEAAAhCAAASalgDiRgFTj7hRAGSGgAAEIAABCEAAAhCAAAQgAIGmJdCs4sb/Ay7u5OtWNQSuAAAAAElFTkSuQmCC">
            <a:extLst>
              <a:ext uri="{FF2B5EF4-FFF2-40B4-BE49-F238E27FC236}">
                <a16:creationId xmlns:a16="http://schemas.microsoft.com/office/drawing/2014/main" id="{923DD1ED-ACF0-4FD4-A427-FF91DCD92D0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 name="ZoneTexte 1">
            <a:extLst>
              <a:ext uri="{FF2B5EF4-FFF2-40B4-BE49-F238E27FC236}">
                <a16:creationId xmlns:a16="http://schemas.microsoft.com/office/drawing/2014/main" id="{D5EDF7D1-2428-4AE9-9F99-A672267CD761}"/>
              </a:ext>
            </a:extLst>
          </p:cNvPr>
          <p:cNvSpPr txBox="1"/>
          <p:nvPr/>
        </p:nvSpPr>
        <p:spPr>
          <a:xfrm>
            <a:off x="95250" y="1300427"/>
            <a:ext cx="4327447" cy="3754874"/>
          </a:xfrm>
          <a:prstGeom prst="rect">
            <a:avLst/>
          </a:prstGeom>
          <a:noFill/>
        </p:spPr>
        <p:txBody>
          <a:bodyPr wrap="square" rtlCol="0">
            <a:spAutoFit/>
          </a:bodyPr>
          <a:lstStyle/>
          <a:p>
            <a:pPr algn="just"/>
            <a:r>
              <a:rPr lang="fr-FR" sz="1400" dirty="0">
                <a:latin typeface="Source Sans Pro" panose="020B0503030403020204" pitchFamily="34" charset="0"/>
                <a:ea typeface="Source Sans Pro" panose="020B0503030403020204" pitchFamily="34" charset="0"/>
              </a:rPr>
              <a:t>Après validation du formulaire </a:t>
            </a:r>
            <a:r>
              <a:rPr lang="fr-FR" sz="1400" dirty="0" err="1">
                <a:latin typeface="Source Sans Pro" panose="020B0503030403020204" pitchFamily="34" charset="0"/>
                <a:ea typeface="Source Sans Pro" panose="020B0503030403020204" pitchFamily="34" charset="0"/>
              </a:rPr>
              <a:t>Ksup</a:t>
            </a:r>
            <a:r>
              <a:rPr lang="fr-FR" sz="1400" dirty="0">
                <a:latin typeface="Source Sans Pro" panose="020B0503030403020204" pitchFamily="34" charset="0"/>
                <a:ea typeface="Source Sans Pro" panose="020B0503030403020204" pitchFamily="34" charset="0"/>
              </a:rPr>
              <a:t>, un message s’affiche pour m’indiquer que ma saisie a bien été enregistrée. </a:t>
            </a:r>
          </a:p>
          <a:p>
            <a:pPr algn="just"/>
            <a:endParaRPr lang="fr-FR" sz="1400" dirty="0">
              <a:latin typeface="Source Sans Pro" panose="020B0503030403020204" pitchFamily="34" charset="0"/>
              <a:ea typeface="Source Sans Pro" panose="020B0503030403020204" pitchFamily="34" charset="0"/>
            </a:endParaRPr>
          </a:p>
          <a:p>
            <a:pPr algn="just"/>
            <a:endParaRPr lang="fr-FR" sz="1400" dirty="0">
              <a:latin typeface="Source Sans Pro" panose="020B0503030403020204" pitchFamily="34" charset="0"/>
              <a:ea typeface="Source Sans Pro" panose="020B0503030403020204" pitchFamily="34" charset="0"/>
            </a:endParaRPr>
          </a:p>
          <a:p>
            <a:pPr algn="just"/>
            <a:endParaRPr lang="fr-FR" sz="1400" dirty="0">
              <a:latin typeface="Source Sans Pro" panose="020B0503030403020204" pitchFamily="34" charset="0"/>
              <a:ea typeface="Source Sans Pro" panose="020B0503030403020204" pitchFamily="34" charset="0"/>
            </a:endParaRPr>
          </a:p>
          <a:p>
            <a:pPr algn="just"/>
            <a:endParaRPr lang="fr-FR" sz="1400" dirty="0">
              <a:latin typeface="Source Sans Pro" panose="020B0503030403020204" pitchFamily="34" charset="0"/>
              <a:ea typeface="Source Sans Pro" panose="020B0503030403020204" pitchFamily="34" charset="0"/>
            </a:endParaRPr>
          </a:p>
          <a:p>
            <a:pPr algn="just"/>
            <a:r>
              <a:rPr lang="fr-FR" sz="1400" dirty="0">
                <a:latin typeface="Source Sans Pro" panose="020B0503030403020204" pitchFamily="34" charset="0"/>
                <a:ea typeface="Source Sans Pro" panose="020B0503030403020204" pitchFamily="34" charset="0"/>
              </a:rPr>
              <a:t>Un mail récapitulatif de ma demande m’est adressé sur la messagerie que j’ai renseignée.</a:t>
            </a:r>
          </a:p>
          <a:p>
            <a:pPr algn="just"/>
            <a:endParaRPr lang="fr-FR" sz="1400" dirty="0">
              <a:latin typeface="Source Sans Pro" panose="020B0503030403020204" pitchFamily="34" charset="0"/>
              <a:ea typeface="Source Sans Pro" panose="020B0503030403020204" pitchFamily="34" charset="0"/>
            </a:endParaRPr>
          </a:p>
          <a:p>
            <a:pPr algn="just"/>
            <a:endParaRPr lang="fr-FR" sz="1400" dirty="0">
              <a:latin typeface="Source Sans Pro" panose="020B0503030403020204" pitchFamily="34" charset="0"/>
              <a:ea typeface="Source Sans Pro" panose="020B0503030403020204" pitchFamily="34" charset="0"/>
            </a:endParaRPr>
          </a:p>
          <a:p>
            <a:pPr algn="just"/>
            <a:endParaRPr lang="fr-FR" sz="1400" dirty="0">
              <a:latin typeface="Source Sans Pro" panose="020B0503030403020204" pitchFamily="34" charset="0"/>
              <a:ea typeface="Source Sans Pro" panose="020B0503030403020204" pitchFamily="34" charset="0"/>
            </a:endParaRPr>
          </a:p>
          <a:p>
            <a:pPr algn="just"/>
            <a:r>
              <a:rPr lang="fr-FR" sz="1400" dirty="0">
                <a:latin typeface="Source Sans Pro" panose="020B0503030403020204" pitchFamily="34" charset="0"/>
                <a:ea typeface="Source Sans Pro" panose="020B0503030403020204" pitchFamily="34" charset="0"/>
              </a:rPr>
              <a:t>Ps: Il est inutile de renseigner plusieurs formulaires </a:t>
            </a:r>
            <a:r>
              <a:rPr lang="fr-FR" sz="1400" dirty="0" err="1">
                <a:latin typeface="Source Sans Pro" panose="020B0503030403020204" pitchFamily="34" charset="0"/>
                <a:ea typeface="Source Sans Pro" panose="020B0503030403020204" pitchFamily="34" charset="0"/>
              </a:rPr>
              <a:t>Ksup</a:t>
            </a:r>
            <a:r>
              <a:rPr lang="fr-FR" sz="1400" dirty="0">
                <a:latin typeface="Source Sans Pro" panose="020B0503030403020204" pitchFamily="34" charset="0"/>
                <a:ea typeface="Source Sans Pro" panose="020B0503030403020204" pitchFamily="34" charset="0"/>
              </a:rPr>
              <a:t> : votre dossier est en cours de traitement. </a:t>
            </a:r>
          </a:p>
          <a:p>
            <a:pPr algn="just"/>
            <a:endParaRPr lang="fr-FR" sz="1400" dirty="0">
              <a:latin typeface="Source Sans Pro" panose="020B0503030403020204" pitchFamily="34" charset="0"/>
              <a:ea typeface="Source Sans Pro" panose="020B0503030403020204" pitchFamily="34" charset="0"/>
            </a:endParaRPr>
          </a:p>
          <a:p>
            <a:pPr algn="just"/>
            <a:r>
              <a:rPr lang="fr-FR" sz="1400" dirty="0">
                <a:latin typeface="Source Sans Pro" panose="020B0503030403020204" pitchFamily="34" charset="0"/>
                <a:ea typeface="Source Sans Pro" panose="020B0503030403020204" pitchFamily="34" charset="0"/>
              </a:rPr>
              <a:t>En cas d’absence de retour de mail, veuillez contacter le/la gestionnaire de votre composante.</a:t>
            </a:r>
          </a:p>
        </p:txBody>
      </p:sp>
      <p:pic>
        <p:nvPicPr>
          <p:cNvPr id="7" name="Image 6">
            <a:extLst>
              <a:ext uri="{FF2B5EF4-FFF2-40B4-BE49-F238E27FC236}">
                <a16:creationId xmlns:a16="http://schemas.microsoft.com/office/drawing/2014/main" id="{52A46B19-A011-4790-9E48-5608D3AA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4450" y="1300427"/>
            <a:ext cx="6705600" cy="2385646"/>
          </a:xfrm>
          <a:prstGeom prst="rect">
            <a:avLst/>
          </a:prstGeom>
        </p:spPr>
      </p:pic>
      <p:cxnSp>
        <p:nvCxnSpPr>
          <p:cNvPr id="9" name="Connecteur droit avec flèche 8">
            <a:extLst>
              <a:ext uri="{FF2B5EF4-FFF2-40B4-BE49-F238E27FC236}">
                <a16:creationId xmlns:a16="http://schemas.microsoft.com/office/drawing/2014/main" id="{E80C5D00-8312-4407-915A-6C561BFBCF71}"/>
              </a:ext>
            </a:extLst>
          </p:cNvPr>
          <p:cNvCxnSpPr>
            <a:cxnSpLocks/>
          </p:cNvCxnSpPr>
          <p:nvPr/>
        </p:nvCxnSpPr>
        <p:spPr>
          <a:xfrm>
            <a:off x="1060704" y="1865376"/>
            <a:ext cx="4178046" cy="1159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318D901-5AA3-4B0B-97FE-E49D1373BC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4450" y="3933160"/>
            <a:ext cx="6093734" cy="2919803"/>
          </a:xfrm>
          <a:prstGeom prst="rect">
            <a:avLst/>
          </a:prstGeom>
        </p:spPr>
      </p:pic>
      <p:cxnSp>
        <p:nvCxnSpPr>
          <p:cNvPr id="14" name="Connecteur droit avec flèche 13">
            <a:extLst>
              <a:ext uri="{FF2B5EF4-FFF2-40B4-BE49-F238E27FC236}">
                <a16:creationId xmlns:a16="http://schemas.microsoft.com/office/drawing/2014/main" id="{E0880D30-DDC2-428E-AC81-50B9DA9DD7AF}"/>
              </a:ext>
            </a:extLst>
          </p:cNvPr>
          <p:cNvCxnSpPr>
            <a:cxnSpLocks/>
          </p:cNvCxnSpPr>
          <p:nvPr/>
        </p:nvCxnSpPr>
        <p:spPr>
          <a:xfrm>
            <a:off x="2807208" y="3209544"/>
            <a:ext cx="2431542" cy="1058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9A94FD36-59B5-483F-A7B3-2F66E627A422}"/>
              </a:ext>
            </a:extLst>
          </p:cNvPr>
          <p:cNvCxnSpPr>
            <a:cxnSpLocks/>
          </p:cNvCxnSpPr>
          <p:nvPr/>
        </p:nvCxnSpPr>
        <p:spPr>
          <a:xfrm flipV="1">
            <a:off x="5124450" y="3819526"/>
            <a:ext cx="6915150" cy="568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941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567952"/>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400" b="1" spc="-1" dirty="0">
                <a:solidFill>
                  <a:srgbClr val="000000"/>
                </a:solidFill>
                <a:latin typeface="Source Sans Pro" panose="020B0503030403020204" pitchFamily="34" charset="0"/>
                <a:ea typeface="Source Sans Pro" panose="020B0503030403020204" pitchFamily="34" charset="0"/>
              </a:rPr>
              <a:t>Je reçois par mail les informations sur mon compte numérique universitaire</a:t>
            </a:r>
          </a:p>
        </p:txBody>
      </p:sp>
    </p:spTree>
    <p:extLst>
      <p:ext uri="{BB962C8B-B14F-4D97-AF65-F5344CB8AC3E}">
        <p14:creationId xmlns:p14="http://schemas.microsoft.com/office/powerpoint/2010/main" val="314897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39B18ECA-E542-4266-8DC2-CAB898D59FEA}"/>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br>
              <a:rPr lang="fr-FR" sz="2700" dirty="0"/>
            </a:br>
            <a:br>
              <a:rPr lang="fr-FR" sz="2700" dirty="0"/>
            </a:br>
            <a:r>
              <a:rPr lang="fr-FR" sz="3600" b="1" spc="-1" dirty="0">
                <a:solidFill>
                  <a:srgbClr val="FFFFFF"/>
                </a:solidFill>
                <a:latin typeface="Source Sans Pro" panose="020B0503030403020204" pitchFamily="34" charset="0"/>
                <a:ea typeface="Source Sans Pro" panose="020B0503030403020204" pitchFamily="34" charset="0"/>
              </a:rPr>
              <a:t>Je reçois par mail des informations sur mon compte numérique universitaire </a:t>
            </a:r>
            <a:br>
              <a:rPr lang="fr-FR" sz="3600" dirty="0"/>
            </a:br>
            <a:br>
              <a:rPr sz="4400" dirty="0"/>
            </a:br>
            <a:endParaRPr lang="fr-FR" sz="2700" b="0" strike="noStrike" spc="-1" dirty="0">
              <a:solidFill>
                <a:srgbClr val="000000"/>
              </a:solidFill>
              <a:latin typeface="Calibri"/>
            </a:endParaRPr>
          </a:p>
        </p:txBody>
      </p:sp>
      <p:pic>
        <p:nvPicPr>
          <p:cNvPr id="5" name="Image 3">
            <a:extLst>
              <a:ext uri="{FF2B5EF4-FFF2-40B4-BE49-F238E27FC236}">
                <a16:creationId xmlns:a16="http://schemas.microsoft.com/office/drawing/2014/main" id="{DF1B7F11-0CF3-4912-B1CD-33499DDF5BAE}"/>
              </a:ext>
            </a:extLst>
          </p:cNvPr>
          <p:cNvPicPr/>
          <p:nvPr/>
        </p:nvPicPr>
        <p:blipFill>
          <a:blip r:embed="rId2"/>
          <a:stretch/>
        </p:blipFill>
        <p:spPr>
          <a:xfrm>
            <a:off x="0" y="0"/>
            <a:ext cx="2255760" cy="837720"/>
          </a:xfrm>
          <a:prstGeom prst="rect">
            <a:avLst/>
          </a:prstGeom>
          <a:ln w="0">
            <a:noFill/>
          </a:ln>
        </p:spPr>
      </p:pic>
      <p:sp>
        <p:nvSpPr>
          <p:cNvPr id="6" name="AutoShape 2" descr="data:image/png;filename=qv2WfBPOve6fNvKr.png;base64,iVBORw0KGgoAAAANSUhEUgAABDcAAAGDCAYAAAA/LvsTAAAgAElEQVR4XuydBbiUVRPHZ5EWEAQUKVERkTKxQEHUT5FukEbpRukU6e6QTqVFKUGQLukSlS4BERCQ5vrNnN1377t7t/fd/r8+PMLdEzO/c3bvPf87M8dUcsbm/wgPCIAACIAACIAACIAACIAACIAACIAACEQoAVMpiBsRunQwGwRAAARAAARAAARAAARAAARAAARAQAiYSs1E5Aa2AgiAAAiAAAiAAAiAAAiAAAiAAAiAQOQSMJWGuBG5qwfLQQAEQAAEQAAEQAAEQAAEQAAEQAAEyFRm5hbU3MBGAIGYIyBve1PMeQ2HQQAEQAAEwplAtH5vila/wnkvwTYQAIHIIWDcZ6Sp7CyIG5Gz8LAUBEAABEAABEAABEAABEAABEAABEDAnoCpHMQN7AoQAAEQAAEQAAEQAAEQAAEQAAEQAIEIJmAqNxuRGxG8fjAdBEAABEAABEAABEAABEAABEAABGKegKk8xI2Y3wQAAAIgAAIgAAIgAAIgAAIgAAIgAAKRTMBUYfZWFBSN5BWE7SAAAiAAAlFCwLiCWlECBG5EDQHs7ahZSjgCAh4RwHveI0xo5CUB9/vKVPEbiBteUkVzEAABEAABEAABEAABEAABEAABEACBMCJgqgRxI4yWA6aAAAiAAAiAAAiAAAiAAAiAAAiAAAh4S8BU+VtEbngLDe3Dm4D7gKXwth/W+U4gXNc+XO3ynTR6+ksAe8JfgrHdH/snttcf3oMACIAACDgmAHEDOwMEQAAEQAAEQAAEQAAEQAAEQAAEQCCiCZiqztmGgqIRvYRhZDx+lRRGixElphixp4wYQ3AaNU6ULA3cAAEQAAEQCDMC+D4VZgsCc0AABIJNAOJGsIljPhAAARAAARAAARAAARAAARAAARAAAUMJmKohcsNQoBgMBEAABEAABEAABEAABEAABEAABEAguARMn8zdjrSU4DLHbBFM4L+4ODIlShTBHsSS6aGKzw3VvLG0trHoK/ZVLK46fAYBEAAB1wTC9XtDuNqF/RTtBEzVIW74v8b//Uf/8R+3j4nIZNIdjD3tJwPb99VP5uk4rsZwazyXHPgvzlx3QPd4dNC3s8+jPh7YE8wm4rvN2gVzcswFAiAAAiAAAiAAAiAAAiAAAiDgkoCpxjxEbmCPgICnBI5vWEHpn85NabLkELVH1CpPu6JdrBPALzFifQfAfxAAARAAARAAARAAgQASMNWEuOE7Xsvh9vyBnXR25wYyJU5MFOcggoPPv5LO8HCGTJT74yrWQ/GlPw7QiU2rKFGSJI77iWWJTBR3/z5lfC4/PfnGe7a2Wua/euooHf35BzI99FCCyArVgcf4j8fI8Gw+evKt930+lJ/dvZmunj5KiRI9RHFxDyhF2vT09DsfO+dnse/y8d/oz/3bOZ3jIQlAoaeLlqRkqdL4zj0EPa+eOkK7Z4+hMzs30ke9J1HGXPlVJAuiOUKwGJgSBEAABEAABEAABEAABEAABOwImGrNR+SGr7tCq7+wd+4Ekj/unjSZs1PZEfOt4sKNi3/SombllPDh7kmaMhWVHbmAkqdJa27KEQPa/Cc2raT1Q7u4G4JysLDxTps+1n5uO1gaaIf4dYM60Mmta2y6fdB9ND2Rv6DDg75m38HFM2jnjJHWfqWHfENpsz8T/uKARZz558wJWtKuJj24e0fV2/i47xRK/8zzPotEnnJHOxAAARAAgQAQQBRVAKBiyJgggPdOTCxzUJzEXgoK5licxFR7/i8eFIswHk2k7GlXdmqH/gPfTaNd34y1RjTY09IiHdI/lZtK9JuqXtYO/vsXTuW+Y+ihxEnU17h6RwLY0v/BvbuUt3QNerVWS6sooM1/attaWjukg5rf0Rja/Dk5YuKtxl28FxUsh/xNo7+ko+uXq3nkiXtwn9JmfZpKDpiuokbsoxg0+w4vn0vbpw4x92NRptSAGfRI1qfCXhzQ7P/r9/20rFM9SvRQYhWxUoLFjQw583rPUa0t0liM/zTBiCAAAiAAAiAAAiAQ2wRC81OmnFxM+Ok2treewd77t5NNdUIkbhhMISTDaQLFPhEoZo/mwy+nazx4kMAW+W2/tE3/9PN8sJ9uft1SgPTe7Zu0qGUlunXlb3XudRTFoYkGiZOnoHLD51HKRzOq/lLEVMaWaIqfB7VXf1eFTe2Km2p25Xy3JBVu2t3nyI0NI7vT0XXLzId8FjbELhEACtZuRXlLVU9w2Nf4/LrsW9o2ebCyT/qUHjybRZGnnIoDGgOT1LOw1LSwFjN1VxTVRfFSNa6uvzamowKn8pqyn+29dOQgLe38qfrolq+X6DPZVtxwYZN1Dl98sewkKw+7W1ocjR2SNwImBQEQAAEQAAEQAAEQAAEQAIEQEzDVXRCayI0Q+23I9HpxY+csD8QNTmUorYkbSt8wH54PLJ5Jv0wfbhZHtBQVTaCwHO5V9AULCvk4eqNgbXP0hjzS/4SIGwPdixvPirjRzHdxY/0Is7ghcyZ/JJ2KJrl3619SKTNDv6WU6TKYuWqChOXa1ENLbcWNMkMcixue1rDwtJ11kT0p/OmizdUzx1mAqmwWj9incsPnKnHG5WO3fs7auvTFgU2SGiPPQ0mT2QyJK2oNeUtjEBAAARAAARAAARAAARAAgQglYKoHccPnpbPW3ODIDU/EjQx24oaamA+w9+7cokWtq9K/f12Ij94QgUAXgaFFbyRJkZLK8+FaojdE7JAoChE31ngobrztp7hxhMUNeZ7I9yqlzpSVfv/pO/XvnEVL0DvNe9hEY2h8RNzYqovcKOtA3NAO+dLn1I71dHrnJvrn7Emuc3FbjZ8sdVp6PHcByvHme2Zhwf7gb/n3hV/30PHNP1EiSfNhPs9/XJnSZMrGRVnv0ZG1S+nUL+vp5pVLakwpiJrt1bcpV7FSqr02pkTf7Fs0lW5fu6r43rx8kY5tXGkWbXiepwt/qIQcFd3B/079WGbKW7KadR/pBQuxR+b8i6M/7t++pdokYTHoMS5ImuPNYpT+qefc7r+ze7ao+UVkuXP9mmqfNFVqSpXxCcrywuv05OtFuRZLOrfjoAEIgAAIgAAIgAAIgAAIgAAIRCsB06cLd4Sk5kawgLrO2vEvp8cqbiyYQjs8iNwQcaPMwBk2rmsH4V9XzKPNX/ePj97Qp5ZYDtVaekl+jt54rU4rdWCXQ/mJLWto9cB2btNSnuVD/Dt+iBvrhncjJW6wPelYYPig01Ba3K4W3f33urql5eOvxlGmPC/H1wSxRG4cFHFj0iBrWko5ETeyPZ2gdsiZXZtp+4wRdOXkEafbQyIWXq7SgAqUq20jcGhrceD7WbRt6lBr/1J9J9MjmZ+klX1a08Xf9jkcV4SG99oNMKf78CMRKXMalqJbVzlVyIPn0SefpXJDv1EttfW8cek8bZ04kE5uX+d0BFnP3P+roNbyoSRJLe3i9+S9m//SupE96OS2n11aIXYXKF+H8spNPHhAIGwJ+Pd5G7ZuwTAQsCMQyJ87Ag87EO9T+zEDMUfgyWAGEIhlAka8a40YI5bXwDPfQdn0WZSLG55tBN9a6cWNXzwUN8raiRuWEzHdv3ObFrapRtcunGXtQGo7WDQnXXqDVq5HojcqjuDaG5IGwm2PeyhuSISCP+LGWk3cYKMlWqHKuO/pwJJvVFSG2JGBoxBK95/GIgZbKvU4dOLGFp24Ud4iblgjU7iviCZrOe1FvqbV8pD/S4SCpGIIH3m01978rK06zFsjPiwpPodYJDILKVxclccq3m0k7ZrzNf15cJd5kXURMSIucEMlEmXK8xJ9/OU4JS6JuPFN/RIcuXHFo42RjoWaChxNo0V+XD19jJZ/2Yz+5YgPZ3VYZGDttWyvFKYPOgyyFlzVuKzq9zmd5KgPEbDERkePiCJirzw5i3xMb9VvR0lTPGxNDfLIATQCARAAARAAARAAARAAARAAgQgnYKq/KDwiNyJRZ9IO73s4cuOXme5rbkjkRrlBtpEbsn+0A/rvPy+hdSN6eFR7o0DZmvQ6196QR9JSVvV3H7kh4kaR5t7X3Ihj4SARiwAibvyx1pyWkuaJbFRx+BwVjbHo8xp0+dRRdbgv1KA95SleyaYmyAGO3NgyMT5yo/zQ2SSCgKR/yAH/0tFfaXGHelJNVQkScnOMRGbkeKMopUybQR3eL/KNJdunjySJiJBH6nxUGfsdJUuVRv3bKqQsm0ubJwxQIshDSZNyKssLdHbvNnqKU0Dk8J8qw+MqLeX45tUkvKWd3PQi4sG7rXtRznc+Un+X1+7cuK78++fsCTq86jtrzY18JarSwzyO9qR8NAP3K25NMfqubW2VQqIJDzk4bUReT/14ZtXlMkemHFw6hy4dO0yJORLlPos3L1X6lF79pLE11ejM7i20vGdz6xhi/3Pvl2Ue6VUbGeMPFoT+PLBTMdREmvfa9qOn+cpfr+uSRPgHGcyPTQKR+H0jNlcKXoMACEQjAXwGR+OqwicQCD0Bfz5bTA0W7YzqtJRALo9e3Ng+c5Tb21JE3Cg/aKZjk/hQL4fW+a2q0tVzJ83RG+p2D2e1N1KwuDBPHdaPcY2JnzyouSHiRlGpi2GJqPCUjXZQ/lmJG0tVt0eeyE4VOAJDbnCRg/iyns2UUJAsdRqqxHal4IKjUhxVDt4ibmzmFA3ttpQKnMIh4oZ2I8nCNp8ocUTqW0j7DzndRWpJ2D/n+CC/tHsjq5jxUZfhlJ2jHvS3nhxcNoc2sbihDvz8iIAiQtAbfKOL/SNrJsKUiBBx9+9TtlcK0UedhyWo5yHCynft61hviakyeqFKddE/1r3A9Ve2zxhpFSVeq9mcXuSUEftHIlGWdm9MF3hsKRYrNlQetYAeTv+Yarp12jDav3iW+rvUGindZ5LD5dr3/UzaOsWchvMWR7Pk+agSj5cIkRuebu6Yb+fPt4+YhwcAhhDAHjQEIwYBARAAARAAARAgU8PvYlTcMODnKe1Au3v+FPJE3Mgo4sZgx+KGJiAc2fAjrR7cyXntDd602s0pBUpXpzfrtaGjm1axuNHBbc2N50TcaKETNzxkYBU3hnWj363iRjaqNGKuirIQAUbmFzvkyc0RBkWadbXWBDmw5FvapBM3Kg4zixvyPLh7l3bNn8RFRDdwJMNv9GKFOvQ6CwISraFd0aqiK/jAfuufyzS7fkl6wJEVEuFRmKNE8kqUiOWGGWlzgCMilLhhSeWQ2iCVRs61XOPKDqvrduUKXRPf9HKTvmlUlm5fv6psSfN4Fqo8cp4SGmTMuAf3uF1iOrNnKy3/qoVVvCrbfwplzJlXRZpIxIQIUTK3RGDMbVaRbvx1nkuQ/EfZXnyDPu4+ypo2oq625UcEF4nY+PPQbvq+SwPrehZp2pVyf1BWtdnI9VcOLZ+vhJtcxUrSuy2+tH5cSf//4h6oOUUQ2rtoOqVIl55ycVFXPOFEwMM3WDiZDFtAIKQEQvCeUVOGYN6QcsbkASVgxHYyYgxx0qhxAgosDAePeW4xDyCEmxLs/YVvahSr4oa/5OR7hiUCQsSNbR5Eboi4UcGJuKHM4QO7HNoXfFGDLh3/Xf0GPsHVsPJzmPxmnvd+4uTJqeak5eqQvLx36/haHfpipNxeq+0g4sa7enHDQwaauLHGTtyoLOKGpRDm9b/+pHktq9A9y40gZfpMpEycEiKPRG5snBAfuVHJIm7Yp05c/OOgSt1IwTejaNfJaiZKZMf2WWPoBBfofChJEhYM7lFhjlTIV6KKEgs0gUHEjY0sbkhKirR5lYuPvlq1QcJoFcvtKku6N6EznLYi8yXnFJdqDlJdTnNkylKuoaFxLD9wOj32bN4E9T7O/7qXvutYzypMleVoi0zPmxk4e+awGHKFU1hk/uf4ql5ZH3n2cWHUzZOHKL6y3q9Urk9PvfEuCzCZzTe7OHiQiuLhhkYzEAABEAABEAABEAABEACBqCNgarw4wiM3QihwaeLGLhE3ZrhPSxFxo+IQu8gNnf3aeEc5zWRl//Ye1d54vUZTlbbwfZeGjqM9dOJG7ve8FDcstmmH5tUibvyspaVkoyoibrCIoNm9c+5EFiDGqjfJ48/lp3L9JquD+X6O3NCLG5WHx6elSFSGqr1hl0pxla+BFUFDBA8RDf7kK1W1QpsSrSApPG83bE/5+KpX+8iNDV+zuCGFNjnCo3inwZTjtSIJalDY+MR1RKRYa+Jkyaj61z+olBpNaBL7RdxY0iNe3KgwyE7csIhcv3JdjrWje5kjMTiy4hm+tjZJSi7uaX9tre5j5DTfEHOLr5yVKJAsBV6jkj1GqfY3+aaWea0/4fog8Te2SLRHqseeUDfVpOGCrumfykWPPpmTMjydS6UEuZon6j654JAtgRB+DmIpQAAEooQAPkeiZCHhBggEgAA+HwIAFUMGgoCpyeJdBtbcCMTOtx8zEHP4hjZe3JhMWz0UNyoNMddRcPpI9Ab/t7B9Xa7HcMAcvcGHf/tH3RrC/6V69DF6qXxt2iBpH5JzwY+qQaF7tIiD3O+VpmJ+RG6sHtaVftOJG1X5xhYRNzTRQSIl5rbmmiFnTykbijTuRHk/qkh7OQph06TB1pobVYZ/a05LsTv0SwTKEU5t+fPQHlUwUwQM7ZECojnf/h+d3LGRbl6+pMZ/m9NS8ttFbuznyI0NcqWuJS2lXN9J9ATfhGIf1aCt3boxvengjwtU5ESSZCmo5oQllDwNR44IR4tocUqJG02tkRsVlbiRL0Hkxs55k2gbR5doaUPe7iqJdCnPKS+arVf41pUt00bQKRZA9Cz044r4koFFjhfK1KBcXDA1MgWO8HlPe7tmaA8CIAACIAACkUUA33Mja71gLQiAgDcETE2/N1Lc8GbqyG9rjViYz+LGdA8iN3I+T5XdiBvawVYO8Ut6toivo2FWLczQLLUbzCfw/+iRTFlJ0kKUCGJXgFSa6MWN91r6XlD0p6G24kY1qU8h4oYyI05FDxzntJFlvSRFJhGLBI8oseB3joxYO7aPOTqDBZgqI76lR6WgqEU8uPPvdVo3ti/9sX6FdVNILY8Mz+SmTBwBIof+zHlfUlffTv+sBF2/+Kdq9w5HbjgSN9aPZ3HDEt0h4ob0tT/0a/ZKpMXBHxdaxA1O82F7rZEbLB6JHxK58X13W3Hj8VwJxY09382gTVOGmVNk+E92LlCaJHlKc20Oi/Bku+v/U9Elibiuh0R6iEhRkFNotHXV1vlvFnrO7N2uUpUkhUWiOf79+2ICweONWs3olYr1IvOmFPysFfkfiPAABEAABPwlgO8F/hJEf/VDqZMfu0AHBKKJAPa5w9U0NYO44fM214sbWzwQNx7zQNzQH2wXdvyMzh3c5fQWFqvIoRc97Opt6MWN5zlywx9xY5WduPGJTtzQCxxLvmpJJ37ZoFx5la84TZslO/00rLs1cqOqJm7I1a8scCz5qpWKThARJnHS5PRC6U+4/kQJSps5u83aSKrKN805DYX7iZAj4kYBjtzQp6Xs48gNETdEHBHhoLxF3EgQuWERY362Ezdq6cUNZimREad2sbghNTck3YSjSSpx5IaIG5pgou2DPzaspB+5sKoIK/I18TM9p40Y/dy7fZOuXTin9ob4K1zMxUpNVGvCD+oGnciM4DCaFMYDARAAARAAARAAARAAARCIFQKm5j8gcsPXxdYOtTvmTSZPxY0qQ92kpYjgbDl4n92/gxZ2bhhfKNSsIJjN1SI0JEqA/1OpKFpEh5OCoiJuvN/K98iNVUO60mFdWkr1UfGRG3pRRokQLaupW0KSPZya8n1UgXZwXRJNaKlmETfk3yd3bqbvuZ6FVgC0iBIsKluXRBiLSCH1JrZ/+zWnfYxTf7/PYxdp0I4KlLQtKLpvyRxaJ5EbiTkagq93rdDPHLnhLC1FxI0DK+IjN2pPdBC5sWcbfdetibXAa5XBM/i2lNzmZeD/tCtvr5w5QbObVVJfF/Hl5XK1qFC9VupGGLFHC96Q21pkHeVrJ3duYvte5giPFPHb0JKuI7evSMRGjoJvK180fvrInet8M8s3zavQ3Zv/qjSlMlyzI/vLb0Zm9Iavb0T0AwEQAAEQAIFoJYDfzkbryoa3X9h34b0+sM4pAVOLH3YbWHMjnEgH/l2pFzc2Tx/pNMJCfvsvbSVyo+rQ2Z5BshxwF3Gh0NN8wNVSS2zSTnQCh15csAoglpm0viJufNDqy4Q3h7ixSBMGVg7pYhU30j6RjaqPmm9NS9GG0Npu4Rokv8ydpCIfUqZ9lAtkXlbzyoH+kxFzVFqKPL/MmUBbWbAwPWSuLVJr3HcqzUYiJCQCQkUk8B9JyZjbtjbdv3PbXCyUxY2ijTtSAS4oKgd/6S8pJHu5eKle3KioxI2XnYoba5S4odXcSE51Ji5NkJZy/rf9am6t/kmJzkPoGb65JMHDazaPa6X8eXifait2lus1XqXWOHp+W7ecfhzUidLneJZe53QUETFEuJFH/FvBrx3dvJqK8bW6+T4sbzOEtvf+vfwXzWhSXokbsu5le46h7C9B3PDsTYZWrgkE/jMUKwACIAACIAACkUEA3xMjY51gZawTMLVcEq3iRuCXVjtg/sKRG5uneSZuVBvmmbihiQR/8k0h89rVU7/1l2ti7YULT7zUxI087/snbvwo4sYa820pIm7UGJ1Q3FAvsp13OXViVrMqqj6GPqpEbKku4kZ2s7ix/VuzuCHXu0o0RsGKdemt2s1t3Dq2bR2tHvWV9RaSW1evqCiF3EWK04df9FZt1Y0rPPZejtxYO66fNXKjYv9JlMWFuLF6lK24UXdSvLihRUhIdMSMxuVZWLmj5k3PwswHrb+k9NmfoVvXryofMz1XQM1/fPt6+r5nS+ttLXK9bKE6LSgH199Q6SL8SPvDXIdkq9wsw8KNFpVRfdRcysBChwgVi3s0p3NcYFVLr3muaHEl5DzGdUgSJ0uuxrl67hT9PLYfScFTmVvEoDocefLwoxnCKy0FPw948jZFGxAAAaMI4DPHKJLejwP23jNDDxAAARAAAcMImFpB3PAZpiZA/DJvCm12VXODowr+e2CO3Kg21O4qWFezW6I3FvNhWQ7NctCVwpOqUJIXj4240bK79ykLFjtWDu1Gv2riRmYWN/gwLtEJ9o/G5Y+Nq2hpv3bKbvmapGNI5EZ1lZbylOomUSkLOPVGayMiReY8L6pDvog5l078wdfA7lVtK/QeTxu4YOdfx34zp+rweFnzv6KiHd6s2VQd/Pf8wJEbXw+0ihuV+k/k8ZwXFF0zujftV2kppG5LqTuJ01Ist6Xo/fr281p0nm+veYgFBEmTkSiR1Hwt650b/6hIk0/4elvNb5l/9/ez44vBsh+SnvNwuvRqyBt//0V3b/1rtlGKwPLrRRq0pZe41oiMISKKitrYulaJH9qc0jcNz6lFd1y/dIHu3b7F/05K9zn15cXS1agop+rYp+B4sVXQFARAAARAAARAAARAAARAAAQikoCpzdI9Xh6VI9LPgBitRW5s4+iDTTNGu51DDuy1Rs9z205roB1Sz/9+kGa3qeFT1IZ+suff/ZiKc6SDiAKSLuLpo9mxtH8H+s1yo0nqjJmo7teLrQdt+7G0PvNZuDjFNSv0T+0xC7jQ5jPmiA5+lg/qzJEMy52akyRFSirWqAPl5ciTdZOG0M6F081tdTfDVBkwWUVo7Fw0g9ZNHGwdqzKnpYgA4qzmxo9c6PTgqsWqvYhADWf8ZE1LkfG1fie4NsbCbk0TzCtfyMi3nNRkoUcerf0mFru2c0SPVuzUmXPiW5FP21CB4hUTRFts5GigXd/NZOHijtulevr1IlSywwBKLGKT/jYdtz3RAARCRwC/5A0d+9iYOTZ2WLR6Ga1+xcZ7D166JhD63e3cgtDbht0DAv4QgLjhBz3tILuPazbsmD9V1Z9Qv4m3e1StBq4LIeJGqc7xB2+PprZETazhq1JPcPFNZ3O4GksO7VLDIVfh/1FhTvnw+jf7FhskauIPrgEhUQtpHs9MZbuPUBEXDh9LH4m8WDqgg4pckZQOiUIo3XWoSmvR7BABYDvX5zi0ZglfaXveWm9DrmTN/uLr9CoX5tTEECnO+RNHWxzd+jNHP9xUKRqPZs2hDvYSQSFjbP1mPB/yk6kIi4/b9aXHc+ZxehXs5plj6fC6Zeo6VmFbqe8EklQSm8fii/i+fc4kuszXsYrgIGkg0jbPeyXp7bqtEmC4ePQw7edrZkXcucFXt8oayCPRLqkezahSVSTaIh3fCuNsTaRI6f4fF9EJvk1GbkiRiA/tEWFEOOb7oAy9WKqqWhc8IOA7AfxA4zs79ASBaCWAz4VoXVn4BQIgAALRSMD0xbLwityIyG+jfPhVooar35hbrhX1JmLCuuG4738SRSA3Zvj6W3mZ31J009eNrFJLWKQQGyQtxFNf9P1kbhFbHD0iAP1z8RzdY9EiEYsmaR7LRElTPKya2h/+pUCpCAZJUz6sDvh6Vvq1cDaX1t5T2/RXq/5z/gzdvnGdhZ3EJBEsknJi/+jtFb8kheTOzRuqWVIWJdJkfMJ8g4oD3/S2aYKFjHfj0kW6wQVENT6puYbHI5my+LqcMdMvIj9T3KxONPoUCRsS3CNhlWAjCEQnAXz+ROe6wqvwIYD3WPishT+WmNqGmbjhjzPoG4YELFEP7izTUnwciQTyNZuoBA/HdDent687jXhxYo9Ku+FPSmcikPLZchuMU1tE2LIIY87aOGPnrX9oDwIgAAIgAAIgAAIgAAIgAAKRSsDUbvnewNTcgPwVqXsitHbLYd5SMZVjQ5xHqljauWwTKE88tVE/vy99Eio9ZjaW91ZIfA8U06CPiw+ooCOP+AmxZyJ+CcPOASP2lB9j2HR1MI4fQwcUdbjaFVCnMTgIgEBACODzJCBYQzmoqX2gxI1QeoW5QQAEwpNAKEWp8CQCq0AABEAABEAABEAABEAABAwgYOqwIkCRGy7AGhcAACAASURBVAYYF9ZDQOkLy+XRp454XTg1LD0KjFEuOWFvBwZ6rIyK/RO4lQ53toGwz37MQMwRuBXDyCAAAiAQWAL4TAws31gdPRz3lYc2mTpC3IjVbRvVfktRUXfFRKMagCfOeVG7xG+hyDKXFGJdOboPFa7RiB7N8mSCW2w8MRttQAAEQAAEQAAEQAAEQAAEQMCegKnzj/sCU3NDzeShxBIN6yKHN08eX287cTW2p3PLGP7Mbz+Pp2Pp+3naxxOW+jaWw/PRHZto4+yv6da1q5TrzaJUtE4LiBwOOG1fNJP28hWzcp3ta+VqUP73SzkWGrQ0En+umbWs/4MH9+nbLk3oxO5t6grdz8bMpUf4SmH9TTQut7lsX2/3BdqDAAhEKYEY+vkiSlcwXNzCTgqXlYAdIGAUAbyrjSIZieMEWNyIRCSwOVIJ3Lr+D42tV0oJG9pTpl0fyvdeyQRXyUaqj/7YrUVfnDm4m6a1qW0zVKOJiyl9tqecCg1Hf9lIhzf+RCVadfdaINPmXfBVGzWGPK+UrEzFPmtNSZOn9Ho8fxigLwiAAAiAAAiAAAiAAAiAQHQSMHVdaY7cCITGFe2pstqh7cDPy2nnkrmUOGky+i/uQcKdwtEKcl1n4iRJqWSbLyl1+oyG7ab7d+/QD0O6042/L5HpoUTmw6ndY0r0ED24d5eeff0derNSHZ8P+kuHf0WXz5xUo2fI/hQVb97ZrR8iNCwe2JXu37vDNtyj5wu/z5EC1X22wdGE2jpcOPYbTWhcRUVqyB9JTXnp4wpUvFknxd/ZlaxunQhBg4C8Hy0Mdvwwh1aM7mver3xd7f07d6hi1yH0/Nvv23LivXTt0gXaMGs87Vq2gDKw+NF40mKPIy302JYO68ljzFdfkj34fv02IaCKKUEABEAABEAg/AgE4nt++HkZuxa5W193r4eKXLjaFSoemDcyCJi6rdrvYT6FK4dic/ubD8wmWjdjHK2bPsajFW82dYlBtQbMzO/eukkjan5EN/+54nb+fO9+TOU79ff+oG9J+RjNURF/nz6h5smYIyc1nrDI+ZyWPtf+ukDDqn9gFV1e/LAslf7iKyU8GF0T487NGzS6bim6cfmS1S7xV/z2u2aEW7rh30BjcPbwfprU/BOrwbIOTSZ/T49mzm4VLjQxaOX4gbR1/nQVXZE5V176bNQ3njvKeyCO3yNrp42mjd9MUP2K1WtJhat9hvXwnKKDlgZ+3ho4lF8uobOxBMJxXcPRJn+pR6NP/jIJt/5Yo3BbEdjjMQFsXo9RoSEI6AiYuhsibhjDNNLextoBcNOcybR68nBVvyCO6wrYPyaJ3OCDnvymvPH4BZQuczaffvvtiPK927dobMMKdPX8WRWZIDbZP5pdL/6vDJX+vKfPB8sJTavSn0d+VcNneS4ffTpiltuFv/73RRrzWVklwgiDVzkd4WOO+PAmkkIO5fKYpOKCs5odFjHl5P6dtGH2BBKh47k336VCVeq67ufWAy8aWOpTuLXV0yG1KBx3dUp087qd28Jpz8rFtHv5QkqUmGtulK7KURsWAcoyl17c2LZolhIpnsiZmxpwnQyPamRY5rl0+jiNrldaefw+p6EUqlLP5/3nKTa0A4FwIBBp38/CgRlsAAEQAAEQAAEQAAF/CJh6/GRE5IY/JkRuXznwJWJBQUL2fxj6pVXckEO8/hFxw/yYqMHYb/mQ+Lw66Md/3XcGNzntY1SdUiT/N3HRR00I0EaUOUTceHD/Hr1RoSZ91LidOqiK3Z4+mq3jG1W2ETfqj3b+W3ytz7VLF9Xh1ipulKpMJVt2tYnc0PPSmJi/Joxs7XT2dW980bNx18+RbfZ9XPGU18QnV2utzRHvu4g5tn0cRZ64mlfGlD/erLPml+prSWFZOX4QbV0wQ431xLPPs7gxR62LvX32TMTe/+J4fo4K+X3rOrU/RVyTxypW+VOk1N3C4XUQAAEQAAHjCUC1M54pRow9AtH6PopWv2Jvh0a0x6aePx0wIC0lohn4bLx2uDy0YRXN6dnGGjmRUNxIpNJXJBWjavehlId/S64dVn39HNDEA4mkGNe4ssUHiRCxjdwwixvm+hPF6jSnItUb+CxujG1UyUbcaDj6W6fs9OLGSE5n0cSNgixulGrZzaUNeuHn3p3b9M/F88qvVOnSU4rUj1gPyPbCh88L6WNHe8FBUoPkEC/2i51ib7xgICKHe0FJ7/ut69fo7u2blDJNOkqSLJlTKyU65uY/V+k+C1jJUqSklI+k4z5pvZ7b0QQrJwyhjRyZJE8WTktpqMQN14+ey32u9XLn3xsk6yh1X9JkzMS+JPdhDX19p7izFq+DAAiAQKQSsP1cxKdk6NYR7EPHPrgzY6WDyxuzGUHAs13rWSsj7An0GKavVkPc8BWydog79/shGtekiu4wmTByQ0sZea1MNSrZnAtc8mHdk8OuM9s0YWX74m/phxG9lIAhv213JaxU7jqI8hf9yOu5tQP3mIa24kajMZ6JGyO4DoZe3CjdqpuKJHkocRI6f/Q3WjKyD/89MRcdvUvv1WlGT7/0Ol29cI42fDuJft++UdXQkEKtcmiXA3bhqvXoyXwv2/ih2bh66ig6xleNJuIiqinTPEIVOw1QwsC+NctoK6dXyO0cMs/7dZtTjhdedchCv67Lxw5QqRuS/vM2z/t8ofdsIg/u8td3cXrH/rUr6PLZU3T7xnW1BslTpaJ0T2Sj/O8Wp1dLVOR5Uzic6wcu0nrh2B9qmTPnykMfN+2gBKSfJo/k/x9mUeAWJX84NWXP9xKVatGFx01t3RK7ViyinTz3pVPHed5rSjASpinY74zZn6Z87/yPXvywTIK573EB0QX9OtKNK38rm55+8TV6j3nI8wffirJ25ng1jqSfXD53mv7567x6LVnKhynzs3k4bkMiMni9WLB4q2JtyitiHdnu59OH9tKOpfPp+J7tap77d+9yWlZSejjto5Tt+QIqFUb44/GTQPR8L/ITBLpHFYFo3NfR6FNUbTo4AwIgAAIGE8DnvsFAPRvO1AvihmekXLSSA+2QmsWtqSEStm8vMkh6gBw+0z6emVpO+UEd9PxJS9EO4JPa1KHje3dYozP0ZprHN6fESORI0/Hz6fGnnvU6JUYTDkbbiRuNPRQ3huvEjdc4ckPEDREY5PYYESImf/Gp1ewavUbRY08+Q5Pa1LUeqpX9lrol8ndhWZELhRZg4UCzTeMxo3MT+m3reuthvP28tepwf/HEERrxaVnrPPmLfkhVug52KW4sGtSVxQNz0VSZs/WM5ZQuUxZr1MkJru+xeEgP+ovFBVePCA0VO/RRdUrs05FGNaigBB55nnn5TSrTuhuNbVKV5Fpbs9/mVKNUj2agz2euUFEPckPOvL4d6OD6VW73bka+1aY0X9/6lBJyzKlQIjQNrPaBdY5cfItOrT7mgrg7OMXqu8Hd3Y6rNfio4RdUuHIdFqvuK4FK9viP4wfTZpXKkrD+i37gtyrWouKNvlB71J/3gr2x+F7i8fKhoRcEsK+8gIWmIAACIAACIGAQAXz/NQhkjAxj6r0GkRv+rLV2YJz8xWfqoK5FaDiq1SCvSXqIHGDlkO9t7QvNTu0gf3L/LprQqo6qsWku8+FcVHn0iazUYvJil+kNzjjoxY1zf5gLimblg3pjrh/iro/U3BjGNUG0yA3xW/zXIjdO7NvBQkY95iaRJw+oQvs+fDCeTmc5GkaiFB7maI3bnNbw79XLaiqJKJCirVKctfmEBZQ+65NWIUkOyN98+TlJmpA8ZkFguWorz6xuLenw5p/VGolI0GraEkrNbRzVPxFxYUitkpxSwZEYfGB/iSMgyreNv+VFBKVpHRpyZMUdq7AkY2rX/EqqiLwm9oqvkqbScMQMyvjk0zaCytctapJEOciT+613lUCwf+2PCbC+VaEGleCoDnmWjR1Im+ZNU+KQJhI98lgmVWz1xuW/VTFVebTXxa4ybbrTSx+UUl+XtRheryxds0Rk5OErYKt1H6Je273ye1o4oAtHqyRR6xH3QKKBLAVdpXaIpVaLirS5e49KNGtPb/LVviJuSPTQnF5taf/PK5Qf8jV5hIms5Z0bN+gaczGvo/n1ghzVUvbzHl4Lbs72Hb4OAiAAAiAAAk4JROspKVr9isWtjLWMxVWPHJ8jYH+a+qw5iJobfmypOD4ASgrEek6hWPH1EOuhTR9poA0v7eQgLQfq5hMXqoO7t+kpWkFNKdY4tlk1kpQYR4KKzKmvt/HS/0pTRRYOvJ1PxtEO/6MaViS9uNFkrPP6C/E1Ny7QUJ248XqpKkrc0A7lx/f+QhNai0Bjrg0iURt/ciRDUa4N8lrJSqpuhbQ9ysLRD8N70/XLfynBQL4mr5dt04NFogeWop2JaHaPVnTAEtEgnNt+s0od8uU5vGUtTe/c1Co4lOY0jzfKVlP9ZW3MvprTK37hlIpFHMGgohFYkGo4YiZlz/uiev3mtX9oZP0KdO3SBTWW2F7kk8/oZS6YmTrDY2ocuQJ3+5J5tIHrVWj25sj/CtUfNlVWxhqpMLbZJ0rckDEe4XoUcvjPzAVnC1eqrcQZiQqSlJeX+QrdZwsWUnMOqVVC+S925SlUjD5q+LmKCJIx/uW6H0d3bqE1nFry95mTStiRSI+3ytegks06KttE3BhapyRHxlxQ/87L4kb1L4erdZb0lst/nlFfl9STlZOGcyTMOvXvx1iYqdJ5oJWRzJ/28SdUupDMvYXTfn7gFCNtzmx5XqD3azdV3LSIk5MHdtOycQPpwvE/rOJLrd6jKfebRX3am368dYPcNQK+G/hEJFr98glGFHdyt87uXg8VmnC1K1Q8MG/0E8Cej/41hocgEEoC4f8ZY+r7M8QNf7aIdoi/dOYEDatb1nIVrOPCnubbK7i4Jx+mc/FBtU7/ceogrT9cu7JF327xsK9oK9fb0GptSD+H0SKW8Wv3HUO53yji0wFS83FkA524kTsfNfVQ3BhSOz5y4/XSVaisnbjxtYo+iS+6+mH91lSUxQL7R4SQiZ+bU1gkmuJRvlK31ZTF6pCsiRKzutuKG+2+WWmN3JAIiuH1ypGslTxy+G40cqZNSoTGcHzzGnTKElGRNXd+ajx6tppD1u+nKaNo9fSx1iiSat0Gcy2TDx0unURZbJg71XqQrz90Kte4KGi1d2zTT9Q8WoSH1KOoP3SKteimNqjm3x87NtPktvWVzSIqtJ21QtXCsI8+ucmRJzM6N6MTHN1Tokk7JZZoY0idEBFI9OJGjZ4ibiSsAzO/f2faueI7ZUZWF2su8w2pWYJusTgiayN+fDp4kkoJsn9EoBnZoJIqgipziujTYPg0RG/480GEviAQbgTC/+efcCMGe0AABEDAOQF8pmJ3GE3AiD1lxBjqYMd/tMtF/fTT1A/ihp8I4yMbpnRopApgapEUaq1018JqdQW09JS8hd+jiu16ccpCGmWDFoFgu7rmVBN1+OcDrfy2fMnofrR50WybIqLOI0XiKH2W7NRq8nfWCAZvHdYOziPsxI1mHoobg+3EjXI6ceMYCxYibmg3ukiNiNYsWMhjvkJVak6YryaVNmObVaeTB/eor0vdks+nL6G0jz1hFYhm2okb7S3ihnCT/hLRsHLSCEtERhw1Gz+HskiRTMs6yZwSnTKqsblArPSTNXq1eDnVRm78GFKnNF05f04dzEXUqM4pHc4iYm5x5MXA6h9ZCo3GUSG+jrdk0/bWq3DHWMUNc4SICBtPv1DQkuZh9t26b9hnETcmaeIG34jSctJCSpPeHC2iPVpUjNwyc46jYJ5/U0St+HEkcmNw7fjIjXwcuWEWN8xtxBdJR0n0UCKa27cT7V71gxpaOAkv/Vjada+/cK2OBQO7Ka7yehO+Jjjrc3kTcNEEujUzxtFKLpoqYtFDSZJQm2k/UDqOPnGUIuTtfkV7EAABEAABEAABEAABEACB2CNgGrD2ENJS/Fx3OXiLYPE73zQxsW0Ds+hgOZDrh9YECHVot9TfyJjtKfq40eeUl9MLzI9z6er4vp20jFNfJLTfnOJivh3FXtiwF1HKtOhMhcpXVwKBVjPBG5e1OYZzKsZZS82NbPxb/Obj5jodRuvzD/+WfhDXrpBoAZn/zTJVScSNB/f4thQ+1Iq4Ma5lbfV3+drbXGSyVLMOCWzVbF88ordV2JGaDV+wuPEYF+zUxIsZ3VrR/vUrlV2SltLxW05L4dQMrf+V82dpEKfJyFzS522OaCglYoOktsh/vC7fcfrLZk6xkL9L6lA7rtuR/OFUakypBTKCC6tqhT4/4Rto8nCtDEfRN+pWER5jUvtGKq1G1uUZvgmmwZDJ1nUb1aSaNUIkDae0tJeiocnNV6XqH2uaz99/Ub9q/6M49l3Gf4zFoFc4ZeVJTv3IwPVHUvFtJPZrrLHRxlMFRXWRG/ne+YBqibih2x+aP9/2bk+7NHGDb3Np+fV8O3HDvKdm92pHe1cvVa9l4qK1zSz1WISp/tHGPXFgF79X6qv3iqxj3X5j6XmJLPJxj3qzn9EWBEAgdggY+Mug2IEGT0HAzc+j4QwoNt/zsel1OO9D2BY6AqaB6yBuGIFfO3xO+KI+ixybXKaLaFECWoqKzC9iQX4+ZGbPU0ClWySVWzH4AC71D0RQOLD+JzrK12rKo7/2VRMy9JEHWvqLiB8StdGaf7svNQ98vZFC821Y/YrqcC/jSIpCi3HOa25oTKWg6EApzHnzX3XwfaN0ZarABSStt6Xs+YXGWsQNObCL8PFmmSoJxALtULxq6mhaNXWMNdKjLYsbEu2hvT5dxI118eJGpzlmcUMezY/pXVvSgQ0/qQKcj7Cg0HbGUmv6hNjZv3pxusEFTOWg/U5ls/ihiTF7uVjmLC5aqokbEjWSmK+a5cEdbyMp8slXod67fVuJUSLEtJ68yLoWoxpXo5OWmhvumGr2/zxrAotcQxPMl5IjOdJyYdF0XAdDCr7myP8yR4G8ahXbtPW/I+IGp5BoaSmy72p95Vjc+EbEjZWWyA0WN1pNsBU3NCNGNKpCZw4fUFzk6t00GR93yUSuhpX6IoqjFJL94ksqKNExEDeM+DjCGCDgmAB+/sXOiFYC2NvRurLR6Rf2a3SuK7wKCwKmQQ7EDbznvF8b7eB54cRRGsoigPabdXVY011jKiPrBQntt+zSTnukhoRK0+CvSTFI7dHSNOLTVxKmvWh2aL8R/5Trejz/xjt+HRq1MYd8Wp7OHTmszJGUg5bj5zoVTLQ+Is4MrF1aiRkiALxdqRaV1okFR3XihggINXsMoRfe/SiBuKEdeldOGU0rWeCQSA9h3E4TNyxpJyJu7NOJG5314obl4Hx42waa2K6htfhrnV4jSFIz5Nm1aomKQhDhSa7PbTNpET2e4xnrVafyuhz4VeqRg+gcdztHIkB6LtliLWA6Uidu5Hz5DWo4ZJLLITSuBzaspg3zZyhhRL9H7Ds/yXVFREzKnPM56x4QcWOAnbhR24W4sVMnbrR2IG6ITYM4VUf2vpZe5I6D/evlW3elt+yKu3o7BtqDAAiAAAiAAAiAAAiEnkC0niWj1a/Q7xjjLDANXv8r0lIM4qkdwNfNmUrfj+5vvWnDVepIvHCRSJXasD8waykskq2iXcmp9dGiNeTf+pSXRHLNJgsFEiVRiX8jbtRvw0c3r0mSGiPzpuZbTDrMXmFN17BHqMQaFnVOcArNqKbVrWJECb7Z491PPrWKBSJujGlRyyo0yCG7QJH/JbBZi8z4kYt5isChXSXafuZSm7SUaRyVoRc3usz9yRq5odkoaRqD6pShi6eOqS9JWkm9vqPV38dwFMkxtkmeXK++RQ0GTzSviaWY6J41y2mmRG6IuME+flC7Mck1u65qRch82holTZmSXij6kVUUGtG4KtcQMV8FK/OJuOGu7oR+PS+dPaVqhPx1+gSdP35ERfqcZ5HhNl9hq9ko6TkiSjwi0RT8iLjRv4ZEbpxX/5bIDRF4HKWlzGYhZ+eP36t2WTlyo/XEBQ7fLcO4QOiZ3w6qNc/8TC6VXuTKD5lLXYXMIp6IXk8VeIUyZsvh1neD3qoRMgy+hUbIQoXGTCO2hxFjiPdGjRMakkGYFYCCADkGp8C+isFFh8teEcB7xCtckdxYt9SmoU7EDWwH31ZYO4TP6NmWdv20xHqodyRwaDPohQlns3rSX/pqtStycA2GpsOnmq8q5YO4P4926J3TvwttW7aQNPGk2cgZ9DQfSrWDv34Orc7DSr5VZPnEEdbbQj7tM4ryFS7G4sYDJVCIuDFKxA1LzY06PYfx4f9Dp2kpK1jc+FEnbnS0Ezem2Ikb3ezEDW19VnNqx5LxQ6wFLbvNW82CwA3qxxENcugWn+v1GskH//cthV7NBV1FiBjGgoQWofAZ14rI+1ZRt3idvZ9krHhx401qzPU4/H2usmixa9VSWs4FO0U4kKiZEg1a0/s1GqihRdzox+KGtJOnAIsbdZ2IG7N6tacdK783pyKxuNHGLnJD2xvTurehvXxlrTwS6dKeC4TiiW0Cvn8P8b1n+BI31idjRwtfasG1DFSDyxuzgQAIgAAIRDqBcPzOaRq6AZEbRm8sESLkVo3JXVrQr1vWeyRw+GqDo4iNzDlzU6PBE1RBTXdRAJ7MqwkCWxbPpbmDuqtICPEv9xtvU4MB49UQ0sb68E6Xw79EDwyoU5auXvhT/UY/WYqHqdPsZcoubUwlbjSPj9yo85UbcWOyA3HjyfiColO7tKS9urSUbvNsIzc0HnKw7/vJx5zScVfZUovTYaTOxsJhvZQYlD5zVmo//YcEN8yIMNCn2kd0netoiHCQI99L1GLMLBUpIwU+tQKa6u9cT0IEnBWTRlLOl1+nnC+9lgD3sEZ24sbQ+GKjrtZmOd/48sr7Jekx9l3ECzUvM5YCppqYNePLL1hgW6r+/aZE8XzePV7cqK4TN4okFDc00WJ2n470y3LzVbDZOBWpzcT5qhCr2ncqnMi81hsWzGR2va0ilYglBXjce3duW1NwtH0i9V9E0DnMtWmKVqnD+yKlIfvUk72MNiAAAiAAAjFMIBx/Eo/h5YDrIAACIGA0AdPwGBc3AvF9Lo4PvYn48CeHzsl82D64ea35isy4/3TXvdrWy/B2Ye3rdsihVm6dyPrs89Rw0NeUxiBhQ2/XNb6po9cnxVVxTDlLyyG3aOVaVKJ+K2tBTq39FRY0vunXmX7bscUatVHww9JUo0t/FRUhjxy6j7C4MVInbtRlceNFF5Eby1ncWKGL3OjEkRuP68QN4a2JG8JAxI0kloKimm2awDGlW2uONvhRffm5goXUQfyYJe3m489a0IeccqK/BUU78M9nAWTDgllWv4rXa0Yf1W3qcAl/nDqWlrEQIQJAwf+Vpv/VbsTCSTaz/7xHhrK4ccKSlvLcq29SExfihtgtzGf37ayiKTJxhESt7oMoC4tZ9o/shSENKtNZvgpWnqJcGLVs03bq70qg0YkbL7AIUc8uckPz9btR/Wnt3GlKqEnGKTWdZi1Te8v+ucrXzsreiHvAt7jwPpeipk2HTbb6qm8vhUzHtPlUpc888fSzVJRvrHn943J+Rxh5+x5CexAAgegiEIjv5/4SCkeb4JO/BMK/fzTuu/CnDgs9JYD96SkptPOFgGnExsOxU3MjiO8m7QAth9GFI/rQej4MyyMih1aDQVswfe0Md4tof+OJVjhU+kl6QfVOvSlFqjSG1dmw2mgpxrlkwjBaOW2cOtjLwV98ycA3suR65Q0V7SCREBdOHlO/lb957R9r1IrcoNFh2veqrf5mFxE3RjSraa2hUY9rbrz4rvO0FBE35I9Wc6MzH7ZtxY0WtGet+bYUOYR3n786obihFRb9ZTONaV3P9lDNAkLS5CmoI0dtPPpEFttrTy3X7opw0692Gbp145o1UiFfoXf5gF6e/cumIhWuXDhHWzmFZ8/PP6r571kKw37BkQ/Z+aYZTTwY0rCKTtx4SwkCjqJttK/N7NWBtq/4jm1Mztfr3lb/f714eZXqk57tFS6Xzp2mdfNm0IFNP1sFmEYseOXhwrKauNG7+sckgoQ8Im582nukw5obm7+fS98O6GYd55kXC1KxqnUpZeo0fIvPYXUVbe7XCqlxlnH60Qq+yUbzV+qyvF2hOj3LfeQml9t8E43UYFnDNWlE4BDOckVwfrb9M05XksdlClUQ37/u3od43QmBSFmjSLETGy0CCGAzRcAiwUQQAAEQAIEYIWAauSmGxI0gL6r+kLpj5RJaPGYg1zm4oKxQ17nK9aEOrhC1LxSawGz+jb+IHJpIImJGic+aU5FKNVVTI1JRHKFS6Tb379GEDs3o0Nb1ygap6aFuQnHwiAAir4mvn/biQqFcv0JfO0T6q8iNFnXUODJ2PUlL4cO2fRFU7d/LOWpjxZQx1vadZy5RB2wtwmJK19a0x5KWkiZ9Ruo+d2WC1BLNVOHXj9NmRIwx347C0S+cXvJSsY+ozpeDHQpEmv0SjTOxUwvln1YvRFtX8UsiJ+TRGMj/6/YcYmagu+50WOPqdPzgHtVWRW4MmeiQpTavRMLM7N1RCRPaHtIiYURUEB9EMNDPnYfThxoNNKcPaa/3rlHSRtwQ7vp9o/398vlz1LMqi02W22iEj/KTeQnzsk3b0ntcIFZelz4qGmbdKmsxU80ZPSONk/QRweWzviMTCFBBfqtiOhAAgVASgD4QSvqYGwRAAARAAAS8JxCm37tNoyBueL+YXvbQDrNSp+Gn2ZNoy5IFKqpBHTZFqNAKfqoSBgkDacz1FMyT6m9TkdoFr35Qkj6s1SBBRISXJnrVXA64i8cNoQ2LvlGpHK6eLHwFaYUWHVVkh/5Qr/1dDusjW9a1DlGnx2D2SYp6PkhQq0EO1IvHDqZVMydY23eZtYTTM3JaD99jPq/PwssG9brwGbBim8ODszb/6tmTadHoCU06jAAAIABJREFUATYutBg5jXJxjQxnt8xoXz/KKSwLhvWhU3JLiItHGFRq3YVycgSD/ZgiMvzJt5zI81TeF+jzr+e4Faf+5htRvhszSEWo6K8QdmSCiAd1ug/kyIlHbK6C7Vz6bRVJIc/zrxempiyqOBOUfp4zjRaM6OvQw3LN2tN71epab7+RdVvy9XAVqaSN76ijrOU7FT5R4ogIP3icEAjTbxxYrygkgL0WhYsKl0AABEAABEAgtgiYRm/+LXbSUkK4tvrDukRvbFu2iHatWUFn+BpPb5/Hsj2pohve4DQIqbsgj70Y4O2Ybts7+MH34qkTtJtrVhzbt4sunz+rDrMSgSEpC1mezU15+WCdr1BRdXhNcHC2pHj8deYkrfl2qopCeMD1Ggpx4ctsfCuHffSJ9u8Dm9eS/HnoIXN6z8f1mpoLp1qiITZ/P49O/X5QFdhM/nAqKtWglfm6USfP9cuXaDnXxZAImji+7jXVI+no40+b2Qgrjrpq84kN+zaspoMcyXLm9185VeW6ikBJkSo1PfHUsxyZ8Da9/F5xJbA4EktE7JI0EnkyPfkMFa3I0TcWIcvVvPLaqcMHae/6VXR8/266zKkyWlSFpAAJ/xd5j7zyfokEw0i0ybLJo+nW9WtKTBPewt1VOoykuGxZulAJMSJopUz9CD35fH5OUamj9qB937/PnVH7+8jeHSR/v3PrX8VAUlWeyv8ivVysuErPkSdQkUZu97SvDaL6EBjVzvm64uiHu16xB0DARwLR+JkajT75uLzoBgIgECYE4j+XTGMhbgRtUVTUBR+g5bfW2nP690P0x54ddJp/+3+BxYJ/Ll2kO7dvmtNVOKojKUcfpH40PT2e7SkuHPkcPftSQcrOt1Zov+1Wv7m3pKkEzRE5kOpSK7R55dAr6Qd6/9Th1UHbYNoaqLkc+SXpKFJUU6JG9I+RDPQ1S7Q5RGTR6nrIntHXrvBWPLD/scW+v6S9SL0MZ48jX6WPMNHXjDGSSaDWGOOCAAiAQKwQwJE1VlYafoaSAN5noaQfnXMbsaeMGEOd+fiPi9/RBmUBTOO2IHIjKKR1kzgSOfSHVPntv0RiyA0VEn2QmAUD+0d73b7AaDB90fwQO+3t0K6GtRc6HNmnv0bW0Vg2IoFFINK+5khI0af2eDu/jOtJH71NznyVw7vY4mo8rY2MJ9EmLgtq2sHT+jpi5m5uG+YezKv2m107V3vQ2d6wfl0/Vjh8EgbzjYO5QkcAey107DEzCIAACIAACIAACASYgGn8lt+RlhJgyK50LP3h1pNDsLcH4IC7FoYT4PwShosSBSaF474KR5uiYKljyIXg76DgzBicWbSNEtzZYmh7Rq2r2DFRu7QR41h47EHnVgTCvgRxyerXiniij4Dp660+iBuB2HPRx9Znj9zeluLzyDHcMRr3bNj6FLaGxcAbAOyjf5HDdY19tMvHbtG/zvAwfAhgk4bPWsCSgBLAVg8oXgweHAKmib6IG8GxDbOAAAiAAAiAAAiAAAiAgFsC0Xoui1a/3C4oGoBAEAjg/RUEyEGewjRp2x9epKUYsQWMGCPIlCJgOlCNgEWCiTYEjNizRoyBZQEBEAgtAbyPQ8s/lLOH69ontCtcLQ3l6kXT3FjfaFpN+BK5BIx4J5omeyVuRC6s4FpuxNIE1+JImQ1kI2WlYGe4EcB7J9xWJNztCW42dLjTgH3hRgCfaOG2ItFjT6j2VqjmjZ6VgyfGEIj0nWiast2byA1baJHuvHgTDT4Ys5UxCgiAAAjEBgF87sfGOsNLEAABEAABEACB2CJgmvrLES/SUmILjuHe4idqw5FiQBAAAX8I4EPJH3qx2Rd7JjbXPZBeG7Gn/BjDpquDcfwYOpDUIuK3c+HKLqALg8FBIAIJRNF71TQd4kYE7sDoMzmK3lM2ixOtfkXfDgyFR+52h7vX/bfZtxl86+W/tRjBFQGsCvZHtBLA3o7WlYVfIAACsUsgcJ/spuk7QhC5ETh/YnePhMpzrGWoyGPeQBPA3g40YYwPAr4RCPf3ZiDssx8zEHP4throBQIgAAKhJ4DPxNCvQZhYYJoZCnEjTJyHGSAAAsElgO89weWN2SKTgBHvEyPGEHpGjROZKwGrQQAEQAAEQAAEIomAadbOo6i5EUkrFkhbjfgp1ogx8BN1IFcZY4MACIAACBhBwKjvd37Z4sSIsLDNL8fQOQYJ/H75Jp26dpv+unWP/r37IAYJwGUQCB6Bz17IHLzJgjiTaXYEiRv4Xh3EnRFGU2Hd7RcjnImEs22B2dSx53FgOGJUEAABEPCHQHh8FoeHFf5wDEVfETV2XLgOQSMU8DFnzBKoH63ixje7ELkRs7sajoMACPhPAD/L+s8QIxhHIFT7MVTzGkcOI4EACISAwKYz/9DBS/+GYGZMCQKxTaDBi1EauTFn97EIT0vBT1Th8dYM/jqYZwz+vOHBG1YEgoARu8mIMcQ3o8YJBCfDxzTQWQOHMtxNDBhkAuG4GcLRJn+XJRp98pdJuPUPwRp5MuXGM1fpwF8QNsJtu8Ce2CDQ6KUsUemoaW7Eixv+rIsnH73+jI++sUkgHPdVONrk7+6IRp/8ZRJu/bFG4bYiju0J3DoFbuTIIOveShByzwgtopHA4b//pZ9PXY1G1+ATCEQEgcbRKm7M2xPpkRsRsX9gZLAJxNjPizHmbrB3E+YDgYgmgM+HiF4+GB+OBPCm8ntVph84TzdQNNRvjhgABHwl0OTlKI3cmL/n+H/4jPZ1W6CfUQSwB40iiXGimwDeKdG9vvAOBEDAewK2n4v4lPSeYLB7/MpRG2tOXgn2tJgPBEBAR6Dpy1mjkodpwd7jEV5zIyrXBU7ZEDDiRxUjxsCygIALAthi2B4gAAJGEojGz5Ro9MnINY+RsZYf/ZuOXr0VI97CTRAITwLNXgmSuBHkz33TwqgVN4JMMjz3LawCAR8IRON7Jxp9cr20seexD1sdXUAABEAABIJOYMr+P0OXkvJcXlrzVjobn7dv3kgdfgs6hoQTWmzzy57HnqYZJR6lrUt30OiLLnxS7TKTbWLCbVrgrp8rTHr7yczZrS8WO+jQPqq57Zrni+CXn1doyJSDtMTz2Ry3FBteuEk1V533fSRf/fd9RmvP5sESNwyw1ZshTIv2GRy5gZ+oveGPtiAAAiAAAiAAAiAAAiAQPAIh/ll9xI4zwfPVfiYjBITQWe9+Zi8P/V6LCp6KG56KRb4e7n32Mw01rVCAKqTxV+DIRP3q5qTXzhyhYhEqbrR4NUiRG+53raEtTIv3nfA4LSXEn4WGOo7BQAAEQAAEgk0A30WCTRzzGUnA3f5197qRtngzVrja5Y0PaBtNBIbtOB06d5yKG5bD6rXbdDZNco5oMEcxrH3qVRqZJ7nV3rNahIF2KD/DtUOyplMRENbXpLVdZIT+tbyvOxnTzjb7dm6jIKzzeh654VDccONbvF3M6hqz0oQCF5EbTn3R5mLuWZi7PDYcne0Un8UNHtB+D9islS56xdJOs6fkB4WpTVYRRU7Tk0ogsRh37Rw1X3CMyG5dbdbL2X7w1X8D3kGtXs1mwCjhN4Tp+/2eixvhZ340WYQfPqJpNaPPF+zP6FtTTz0KwtoHYQpPvY1vF5ZGee8GeoSWALZRaPlj9rAkMPSXMBY3SPcbfbsDdPzhllMatMOqOtheoqI20QB2v9XXH6av2KaN2IyZoF1m0sQHczsP0kb8OfRru8WVbzaRFinN0QsaM2fihvLZiS9kSY9xyNHF9vXHT70PxzM4sM2yB5yKG5LSYrfGdhEotuvlbj9wepC3/hvwzm5dMErFjR8gbni9PfCzitfI0AEEQAAEAkIAn8cBwYpBQQAEopyAu89Od6/7g2dIGIgbVvstv3U/aH9Y1TtoU6fDIjBYDuW24oPtodhlpIWjMdPp6lRYBIEserHFE+heHvptam5oLBwe1M2+HVfRCWStzeFUnNHX3HDli4u5XNbE8NJP2wiVeLGh+bWsNv7YRHVYfEgYueFc3HC4Xq5SoXz135O94KZNm2gVN5YcOOlxWooBHKNniEB+6kcPJT88AWA/4KErCIQvAby1w3dtYFlgCGDPB4YrRg0MgSDs18HbTwXGdk9GdZeWoq+hYE0lMB/sSR894ULcMAsAyR0X03Q1pl7ckJoVCYqfelAnwq9DvwWgF+KGOd3klrlAp6uCos588fVw74+fujn7US6btCNtCylB42o2VRTVI3FDOjrx0ZP94FAk82Q/+9Hm89ey+9E7fLualh2MQnEjCB/MPi1puNrlkzPoFP4EwmDDhYEJ4b9OsDD6CYTzGyGcbQvQzohQl8Pd7EDYZz9mIOYI0C4LwLAeeO9BkwAY5vWQA7dFhrhhPrg7iVJwdSh38Zt6l2O67edEMNGvgD+Hfm0cL8QNjyI37IqLavU3VGSLw5SVAIs4Fv/O8vwz0tqusc1m9iYtxe5dYOOjq5tjfBV3vH7XJezQ9nWIGwZgxBAgAAIRRyDcf1gKhH34iTritikMDhMCgXg/holrMAMEYpqAge/tyBI3NEHBkspgKTQ62lVaiot6DFqkgDllxW5MfeSGXUpEgiKYzjZjgMUNrdaIOdLAw5obrnwJgbjhqHaKFjlhIz7ZrLGdr/ZrbCeE2K6Xi/ocrmp+BPgDxxBxw8DPBaPcNa04dAppKUbRxDghJBCG764Q0gjG1CAeDMqYAwRAwCUBIz6IjBhDjDRqnDBfct/d9L2np0gCP4OnlqCdKwL9t54MHSBv0lJIuzbUbO52vhnlNb4ZxaOIA7vbMcia7uJiTPvf8NulOQTiFhGbmhviowfRFPE3n1xhJumYiYNaI5764mvkgpcijq2fdpEhdpz1tVLMQoisvp2v/BX9a/q0HG1zu7o9x7offPXfgHdQ+zeeNGCU8BvC9KNbcSMavlVEgw/ht3li2yIj9pTvY9j2TDiO7yMHdlXD1a7Aeo3Rw59AOO7McLTJ35U01idjR/PXt2jpD6rRspLh7Ee/UIobwQRjPTR7kGZhlF2eHvoNmk8d8NOYr0LlqiTBe4LsZ/AcC95MHaJV3Fj5a2RFbsTit91Y9Dl4b20fZsKC+AANXUAABGwI4HPE0A0RKpyhmtdQeBgs9giEeOP23RLCyI2gr7akJGSl00t30OiLQZg80Id++4gULU0nGL7p8QXazyAsVain6PhmlEZurNKJGyH+rAv1Ggd0/nBnGwj77McMxBwBXTQMDgIgAAIBJIDPxADCjeGhw3FfhaNN/m6RaPTJXyae9u8TE+KGVk+DqVivm/WUENqBQOAJdIpWceOnw6fl8zkkjxHfGIwYIyTOh3JSQAsl/eidOxz3VTja5O8OiEafHDIJD0fDwwp/N42T/lHtXICYYVhsJuwBjwk4+4jpvfmEx2OgIQiAQGAIdH4rR2AGDvGoptUhFDdC7Ht4Tx/VP3RGtXPhva9gHQiAQBQSiMbP1Gj0yc3Wi0GXo/DNCJc8INAL4oYHlNAEBAJLoEu0ihs//xa6yA2vlwzf+L1Ghg4gAAIgEEgC+FgOJF2MHXQCDja0EXvciDGCzgITgoDBBLT3Qc9NJwweGcOBAAh4S6BboRzedomI9qaIEjf0SL39ScHb9hGxfDAyqgkYsWeNGCOqIcM5EAABEAABEIhRAiH6GQHiRozuN7gdVgSiVtxY9/sZA2tuhOhTMqy2in/G+E3Q7wES2h+AIf2DZEDvaPTJACxhNUTQ1yjoEwYBd9j6FLaGBWFRDJzCJUYwNpB0hA0Vrmvvo10+douwRbOaGwvu9th4PFKXB3aDQNQQ6FH4Ke99iYAPKNN6Q8UN7xmhRyQSiICdHYlYYXOYEcA+D7MFiXJzsN+ifIHhHgiEMYHgfv50h7gRxnsBpsUKgS99ETeCDsf7zybThj+Mi9yYMHFq0F3GhCAAAiAAAiAAAiAAAiAAAiAAAiAAAp4RqP9ZHc8aRlgr08Y/zhqWljJ+wuQIcx/mggAIgAAIgAAIgAAIgAAIgAAIgEDsEGhYv15UOmvadMQ4cWPseIgbUblL4BQIgAAIgAAIgAAIgAAIgAAIgEBUEGjc0Ahxw/u0kUDDM202UNwYPX5SoO3F+CAAAiAAAiAAAiAAAiAAAiAAAiAAAj4SaNrwUx97hnc305ajxkVujBo7Mby9hXUgAAIgAAIgAAIgAAIgAAIgAAIgEMMEmjX+LCq9N209es6u5obv4SUjxkyISkhwCgRAAARAAARAAARAAARAAARAAASigUCLJvWjwY0EPpi2HbMXN3z3c9jor33vjJ4gAAIgAAIgAAIgAAIgAAIgAAIgAAIBJdCqaYOAju/T4L7HWFinM203UNwYMgrihk8LiU4gAAIgAAIgAAIgAAIgAAIgAAIgEAQCbZqFobhhgN+mX44bF7kxeMR4A0zCECAAAiAAAiAAAiAAAiAAAiAAAiAAAoEg8HmLhoEYNuRjmnYc/9Ou5oYnNjmOGRk4YpwnndEGBEAABEAABEAABEAABEAABEAABEAgBATatmgUglkDNKVOmjDtPOGLuOHYsP7DxgbIYt+GLVKvLTXJn8q28+2jNK3jdFqWYMhnqWmXGvROersXTm+iKkNWOjDgESrwdlEq8dYz9GzahylF8sSUSFrF3adbN6/R6eOHaPWq7bT29D+OjS9YlcZ/8jyltbx65+gaaj1qHf1t39qm3Q3aPnsgDf7FWx4ZqHCp9+nDAtkpW9oUlCKxspRNvUPXr16k3/btpEUbdtOxq67G9c/fGm2+pFLZ7MY/v4M69f+BjiaYtgj1GFiMnk9s+8LV/Yuo4eQ96osO19ameRzdu32Xbt74k7asWEJTdl6yedWhPe6wqr1A1HdoIXraXVv969d/pTHdvqV13vRBWxAAARAAARAAARAAARAAARAIAIH2rRoHYNRQDGkbdGHaZaC40XfYmFB45HTOIvXaUVN7cYNu0e4FfanvRrtu2UvRkNYFKav9aHygrTzkR9uvPlOYvqhSlF7LmNS1v3F36OyeVTRoxnY6a9+yYDX6WiduEIlwMYAG2QsXNu2ctHFhRfoXi1Pr8q9RrtQPubQ17vYl2rB4Go3e6kCMMcDfmm16JhQ34i7Sj8NH0aRTdqYVqUVTy+aklHZfvrp/ITWwihuO1taZi3fp2M8zqcP3J6wNHNrjbveqvUDUzwdxY3S3byBuuOOL10EABEAABEAABEAABEAABAJOoGOrJgGfIxQTmHafPO9DWopjU/sMGR0KH1yLGwXsIje49dV98YdkrXP60o1odLHM5ugL/SMH2sE6ceOZd+nLekXo+YcTtHRiRxxdP7qOBo38mX7Vt3jNXtzgSIq/99DgrxaSjb5h084ibmz3DHP6N6rQV5XyUgbXukb8YHfP0Q/jx9EMfSiFQf7W/NyBuEFxdGzNUBYdbAUVJUq5WTdnbZySibtC66YMpdH7zS0c2+OGq9oLLG4M8zJy49qvBHHDsz2LViAAAiAAAiAAAiAAAiAAAoEl0KlN08BOYMToHt+eEt/QtMdAcaPX4FFGuGHYGEU/bW9zSI6Li6NEiViUYBGhT88FtFs3U4UW3anqM5wHwW3iuI1Vuji9kSoN0sSNLPRJm3pU7sn4iI24f8/T5vUb6Mfd++jwBaL02fLSm4ULUdmC2egRq6jAkQNrZlD7xSfiZ2TRYkL1PNa0FPML9+nE2mnUdpGzdixuzOpPAz0SN16itl+Vp9fSaFM+oH9O7KHv1mynLXvPcfpLRspd6CUqV+Q1evHxZFZ/7x37mZoPX2NJjzHO35pffEWlrWkpzDiOGTPke0dX0ycj1upWIhc161aTinB6kHW9LK+KKFV/knnVbNb22iEa3fUbih+FfXslH5UqXtgmukbf39Ems7HRZt31rT+k/sMLW9NSjq3pyutq2JbFQCAAAiAAAiAAAiAAAiAAAiAQUAJdPm8WmPGVzuCxKmG4Daa9p4yL3Og5KPzEjWa6CIAz5y9S1kyPMcSLtGrwSBpvTYcoSj0HvUd5kvBh++8r9G/6dPGiAx9yK2rixts1aWrFXKTFgsT9c4jGD/mGVjuoVZHhzWrUp3IeelRTSW7+ThM7zqAV2hKyuDExgbjBL949Qd/2nkTztTFt2t2gbR6KGzkrNqM+bz9uES3i6PK+76nTpJ1kW3lCjMlBDTvUpDeSXKBDhw7Shu0HaKtWJ8RAf2vZiBs36Mz5xLwWyYluHaGpHabREo1Lngo0uuGL9Dj/+wKvxeO8Ftoj4sRnOnHDurYsboyyETcsPdIWo15d3qXcvK7qObuZGg1Y7oCB+WUbG/XrbvO2+5AG2Ikb7SBuGP7BhAFBAARAAARAAARAAARAAAQCQ6DbFwESNwJjrsejmvYZKG70GDjS44mD0bDoZx2ouU7cOLrvEKUvINEScXR0zWBq950lHaJoHZpR3lzj4fj+w5Quf24bcaPCQLMkUbJJF6qbmw/k6rlFu+b1pt4bnHvyWq0vqP2rWsnQ27R3YS/qudbS/rVPaFIN+8gN82s3Di+jz8dsNh/CbdqxuDGzHw1wG7mRhRp2akz/y6SZepSm95tCi694R91If2u17UVlrJEbN+iXfdfolQKSBmTrU84qLah/IRGg/qVf9v9DBfNnthp9dd8C+nSiJXJDv7YsbozsMlsXuaF1eYna9apAr2vRK07bmdvb2MjihrbuttQ+ogEjCtMzli8eXdOF95F3XNEaBEAABEAABEAABEAABEAABEJFoEfb5qGaOqDzmvafumBYzY3uA0YE1FhvB1fixgvxNTeOrv6J7rzzvjlC48hPVHX4WjVkfLvLtHbmUcpZQ1dYVA65A0TcyEXNu9eiohksVlw/TGM7zaSfXBn1SlWaUCcfPWppc3n3XKo/eZ/5X6/rxY3bdONmUkqV0hLmEXeNNnNx0cHb7NtZhAD5usunKH01xOynPHEn1lGlwavcdbJ73Vh/a7WzFTe2LfmDcpR8yRyhsX06NZnxO//tEarV7nMWQSRf5QR988N9KmMRncS4q3vtxA1tbUW06OxA3HiyFA1t8zpl16JnrGvpGIWNjU7bsrgxUidurIa44eXGQnMQAAEQAAEQAAEQAAEQAIEQEviyXYsQzh64qU0HThsnbnTtPzxwlvow8rtK3Eht6Xmdox7G0l9F21FJuRJFDs9tJtA8Fi1adK9tFi1u/UGT252nIiPftv5mnk5voPJK3HiVOvYpRwW14axfd2XYRzRQN5YIKlWG/2zu8Hp1mmyN3GDblh+hHB/yYV/TN85vp269F9Mh+3YcudHfnbiRrgQN7vkWPWUxTUSBehN3eUnQWH9rt+uti9w4S4ubb6fMGs9Lu6nXl/NpF71LvTRRhv1v91Mq6qSLbtH7YbO2StyYRRayROmy0At58lH5DwtR/nTx1VT/2jGLGk475JSDjY1O19d2Td1DlX3nwZq5HwgtQAAEQAAEQAAEQAAEQAAEQMBvAl+1b+n3GD4PEMCSHKaDfoobets69xvms4+B6Phu/Y7UQidubJ3Rl1bl+oK6vi6xFLdpz4Ke9OWxsjSi7WskGRNxpzZQwwFEHUbpxA3+Wjmu00BUnAY5/Lory130YdFiSs28lvSX67R1xhja9WITapJfU0/u09HVX9MX54rYtevrXtywGVsiHuZT3QneihvG+lu7XR8qm11jdZa+azaabrbqSZ/k5CKuXAPlx4HDaNzTdWlWhWdVepCyed/zOt9t/bBdWw92z93TtGD4WJp50nlbGxut627f3o6L26llbT1YM7fjoAEIgAAIgAAIgAAIgAAIgAAI+E+gd4dW/g8SBiPY6ySmQ2eMi9zo2Ce8xI1iDRKKG/1S1KXZFc0H6Ct8gG7715v09ftZVOHNC9umUsPpz9Dg0bbiRtn+Im4Uoh6DStCLKSyryIdf89ddixv6se4eWUWVh1riC94wixvmcpnmA3C/33iOjjzHw5Yx7x6n2fNuUvHqdu22upn2ybI0sp1ZsJFH/Kz7tbfihrH+1mlvJ240HU2bqrWigYWlvgbXQPlpIC3N2MQiRt2ngz90o85X9Yxs/bBdWzc8HlylTd+Op4Gbba+cte9lY6PT9S1uuz/cvqkta+tuzdyOgwYgAAIgAAIgAAIgAAIgAAIg4D+Bvp2iQ9ywJ2H61UBxo32fof6TNnCEYg06UUubyI0+1Hfrh5wqUpRyiZpxaRctu1qAPlbRA3LNKhcI3ax7XWzhQ26Z/sv4Ly9Qu95VqZBWH/T6rzSqw3RyWcnijRo01Spg8A20u76lepP2mj20eU0OwGIb0bOlm1CvD7ORVrb0ypk/KVHWJ7gahTzx7VxjsvUh7sRaKjdQu87WU8DG+lunfV8qp4vcWNR0FE199ROaXDc/8a2vdPfIVtqU9g16V9U0+ZO+7zKCJj0T/7p89creeVTHItLYrq0Dn+Lu0807/9Lfxw7SoiXrafUp18KGjGBjo3Xd7cf+mIboxK+jP3WkNos8ZYp2IAACIAACIAACIAACIAACIBBaAv06tSZTaE0IyOymw2cvOiwo6ksqTLteQwJipK+DqgPwi1qaB6c+9B9KY05mpSZdm9KHT8iot+nmreSUUqIx7h2nWS2/prn0MnXsV4ne0G7YkENuPxE3iEo3706fPq/JDjdp9/wR1GON80Pzx026UsN8EiNinmv3/C+5veWfIm7U0kVkTDeLG8SVMpp0/Yzt06pg6r1nccPazhUVvY/i20n6tsc4+sbL21KM9LdOB524wbVNJn0+mb6XaJjBJekl4X+L1yIFr4W4xaJTz27zaCexkDAmPormyh47cUNb22sHaXiHmaSh9XW/2NioW3fb8WxtUuLGQl9nRD8QAAEQAAEQAAEQAAEQAAEQCC6BAV3aeDyhL7qA88G9GM2Lptp8pt+ciBsee6tr+MVXg33pFrA+xRp2plZWceMsLWo8kqbwbLZft0z/5zb6vOci+oNeoY79K9GbVnERV3RzAAAgAElEQVRjPZXuaxY3qAjXhKj6HGlySdzVQzR++HRafj6hCxkK1aSBn+Sl9JpG8e9vNP6LKbRUa/pGTZpWO17c2DKtt0Xc4AYvVKavG7xMmRLoG9fJpp0Lcs9WbU0Dizyu0m0k7ePvPYuo7fhfzNfL2jxPUd2Otah46ut08Mhe2rZ+H6048pfh/tbt2C8+coPFiGHtZ7AY8QjP3Z6/buvozV+XUNURG9kGFhLGvkM5LfaKuFF7/E71L5s1tI7n31aysfGUbt1thrW16ciqDhA3/MOO3iAAAiAAAiAAAiAAAiAAAkEkMKjr50GcLXhTGSpufB5m4sZ7DsSNycK2eENaUPopSqrj/Peub6jOBEkZeYU62YkbpTRxg6MqPuv8KZXJKmks5ifu9l+0a/1GmrdlGx1ikSNrzhep8HvvUbkCGUm72ZXoPh1bM4lazjsePyOLG9PtxI0+uroMtrZr3czihr6d062SrjD17MxREVr9DnpAV49to1mLtljEi4yU5+1XqVKxN+jlTMksIgj7wyJPZxZ5DqiBjfO3ngNxY7XQrt2OeryhXZariNJvKzrRF4vl7x/TUDtxo5ZF3LDhYxE3ZDx/HhsbWdyIX3f9qLY2ibjRGpEb/mBHXxAAARAAARAAARAAARAAgSASGByt4sYf5/5ymJbiC9tWXw70pVvA+rzXqAu11kVuLGw0gpS4ka4UjehbmJ62zswpI/O6U1d1On6FOg+obBO5UbKPNd6Ci2J8QP0aFqN8qRyljThyJY5uHt9IPfsvtQgGljZv1qQZtfNZC4pumdaLem/R9Wdx4qsupXTihLwm4oZdOxf0MhSuTgOrFaCM8behumYd9w9t5Nof/fR2GORvvU79qbxWc+PaARrabgYp3IVr00zdda9c1pWW9xtCo0/IiyVo2Dh95MZcqjnOHLlhs7b68fzYTTY2srhhs+7WcW1t8mw679bNszHRCgRAAARAAARAAARAAARAAAS8JzCse1vvO0VAD5Oh4kaPMBQ3XrIkkcSdonmNR9M0tSjPUZve9aiYKl7JT9xZWtiJhQ9VkyIrNe3RnIqrmhz8nHRwyH22CHWuUYxez5TcGvHgcK3jbtOZvWto1Lh1tsKGNBZxo45O3JiaULR4tmxT6ls8u7W4qBI3HLRztc8yvFKeutcqSE8ldy3GSATK+oXTaNA6S0qKflAD/FXCwZOWQa/uo4HtZ9E69c/3qN+o/1G+JJbXRKhoaxE+iAWeYSzwWG6oubLbTtzQ1tamj+/vOhsbHa27GprFjfHxgotns3m/bp6Ni1YgAAIgAAIgAAIgAAIgAAIg4B2BYT2CJW74UDjDO1dsWpuO/Olt5Ia9gfH/btF9gB+mGN/1vUZdqY3uADyk7XRztAA/ZVr2pAZ5LMVBL+2k7p3n0A7La592GhB/ED+5jkroIzesZqalnG+9RVXfzk/PZ36E0iRPbBY65JaOf/+hU0cO09r16+iHQ1cdO/ZmLZppI258Rb30EROq19PUoMtnVCablgYjh2RH7dywS5eVPni3GH30cg7K8WgqSm6J5Ii7d5uuXb1Avx7YQ8t+3ES7XBYc9c9f50yzUTOdmHT3jx+p3CBtlV6hLgOrWKNoruyeQzWskRvO19bXneTZupeg4eOLWOuAeDaXj+vm2eBoBQIgAAIgAAIgAAIgAAIgAAIeExjxZTuP24a8oRf6iOmo1+KGc/eadesfct9hAAiAAAiAAAiAAAiAAAiAAAiAAAiAgGMCo3q2j0o0pmPnvY3ccM6hSVeIG1G5S+AUCIAACIAACIAACIAACIAACIBAVBAY81WUihvHz18yrKBo4y59o2Kx4QQIgAAIgAAIgAAIgAAIgAAIgAAIRCOBsb06RqNbZDrhRNzwIrXFCqZhZ4gbUblL4BQIgAAIgAAIgAAIgAAIgAAIgEBUEBjfO1rFjQvGRW406NQnKhYbToAACIAACIAACIAACIAACIAACIBANBL4uk+naHSLTCcNFDc+6whxIyp3CZwCARAAARAAARAAARAAARAAARCICgIT+0apuHHqonGRG5+27x0Viw0nQAAEQAAEQAAEQAAEQAAEQAAEQCAaCUzq3zka3SLT6Yt/G1ZQtG77r6ISEpwCARAAARAAARAAARAAARAAARAAgWggMKV/V/du+FKE092o9mMaPIfpjBtxwzyfZ7PWbgdxw9164nUQAAEQAAEQAAEQAAEQAAEQAAEQCBWBaQPsxQ3PzvuhstfTeU1n/jIucqPWFz09nRftQAAEQAAEQAAEQAAEQAAEQAAEQAAEgkxg+qBu8TOGs67hpW2mswaKGx0HjQ3ysmA6EAABEAABEAABEAABEAABEAABEAABTwn0/aKxp02t7bzUGbwe34gOpnM+ixsJ3dt3+AiNn7OY4uLMZTzu3L1Hd+/ds9o5sEUtunr1Kl27do1u3LhBN2/epLt379KDBw/UH3n++8+wEiBG8MEYIAACIAACIAACIAACIAACIAACIBAWBEwmk7LjoYceUn+SJk1KKVOmpFSpUlGaNGkobdq01HbEdKutSZMkoWRJk6h/J0pkooZVylCB3DnDwhejjWBx47JhakLKJIno0PEz1HvcdLp1+04CW8d2aqJEDflz69YtunPnDt1j8UOEDRE1tD9GO4nxQAAEQAAEQAAEQAAEQAAEQAAEQCDSCYi4of0RcSOJiBfJklGKFCmUwCF/GvcZk8DNFMmTUedGtSjPU1np5r24SMfg0H7Tn5eMEzdSJE6kJrl49Tp1HjqB/r76j82k03u3pdu3b6s/emEjLi6Ooz2iE3BU7ho4BQIgAAIgAAIgAAIgAAIgAAIgEDICiRIl4kiMRCp6QxM4kidPTvKnVueBNnalT/sI9W5dnx5Lm1p9/db96Dx7m84bKG4kt4gbAuzug/+UwHH09Fkr2HlDuqlIDe2PRGyIqIGojZC9JzAxCIAACIAACIAACIAACIAACIBABBHQR2/oBQ4ROeRPpTbxF308ky2LEjaSPmROZ5HnNsQN96utFzekdZJkyemrMVNp+75fVecfxvSh+/fvW2tsQNhwzxQtQAAEQAAEQAAEQAAEQAAEQAAEQEBPwJHAIVEciRMnplJNOv2/vbeBs6o67/2fAUEEAVE0IoLjyIhRY0Kc+AaliiXEBFODaWtC4w3cJrRNQ25oLKH9pE6a/70k11zaS0xaYouJlob+cyWKJJZ4g5aI0QRDNBodR0cyihgdBYZXBcJda7+dtffZr2efs+ecOd/jxw/MOWuv9TzftfZh1m8/z7Osppdc9Hb5wp9/XA6/ecgHr77FjcpLl7b85vXqpaUcP9ROSzFfo0ePlq//2/fk7v/7Y7nvm//TitQIEzUoJMrNCgEIQAACEIAABCAAAQhAAAIQSCbgFhYNihw6kuOaT/6VXPd7vyOf+uiHZO/evWWdvXk0mJZSuaCQaGmFXVdyWcurVRQ3hoeIG66z9z+yTebNnukJG/p9BI3EpUADCEAAAhCAAAQgAAEIQAACEIBAJAFT6NDixrr7N8uH51wpe/b4a2C6HbxVJm7UBm4lAkUeS1pee31X5Gkp1TLGFTFOGTfWZyviRp6p41oIQAACEIAABCAAAQhAAAIQaHYCrrjhcnh9ly1qBN8f7JxaXnsjWtyotvPjx51U7S7pDwIQgAAEIAABCEAAAhCAAAQgAAGHQN+uXVraqF8e1YqiCHjY0leguHEK4kb9LjAsgwAEIAABCEAAAhCAAAQgAIGGJ/D6rt3V9aFGYkR1jVRyzusFihsnI25Ue/7oDwIQgAAEIAABCEAAAhCAAAQg4BF4I1LcOCbHVERHHcd05JrFCHGjNtIM4kauueJiCEAAAhCAAAQgAAEIQAACEIBALIFocSMHuNpIBJZB1eq65fVdxdXcOPkkam7kWE5cCgEIQAACEIAABCAAAQhAAAIQiBc3dlc5LaVBeLe8UaC4MQ5xo0GWBWZCAAIQgAAEIAABCEAAAhCAQCMS2NWs4sauXbsjj4Kt9kSedJL/KNhq909/EIAABCAAAQhAAAIQgAAEIACBZiawa/eeyutqODki1UoVKXIeWnbvTiduVOOM3DFjxhTpG2NBAAIQgAAEIAABCEAAAhCAAASaikB/f3/F/h47Vljsg2VjNXQG11nEjYqnnQshAAEIQAACEIAABCAAAQhAAAL1RQBxI2E+qqGoELlRX4seayAAAQhAAAIQgAAEIAABCEBgcBFA3Egxn3kFDsSNFJBpAgEIQAACEIAABCAAAQhAAAIQqJBAI4kb2sW8OoOLKXVaSjUGRdyocHVyGQQgAAEIQAACEIAABCAAAQhAIAUBxI0UkPIKHIgbKSHTDAIQgAAEIAABCEAAAhCAAAQgUAGBRhM38uoMLqJMkRt5B0XcqGBlcgkEIAABCEAAAhCAAAQgAAEIQCAlAcSNlKDyCByIGxkg0xQCEIAABCAAAQhAAAIQgAAEIJCRQCOKG3l0BhdP5siNPIMibmRclTSHAAQgAAEIQAACEIAABCAAAQhkIIC4kQFWpQIH4kZGyDSHAAQgAAEIQAACEIAABCAAAQhkINCo4kalOoOLpqLIjUoHRdzIsCJpCgEIQAACEIAABCAAAQhAAAIQyEgAcSMjsEoEDsSNCiBzCQQgAAEIQAACEIAABCAAAQhAICWBRhY3KtEZXCwVR25UMijiRsrVSDMIQAACEIAABCAAAQhAAAIQgEAFBBA3KoDW0tKS6SrEjUy4aAwBCEAAAhCAAAQgAAEIQAACEMhEAHEjE65S4ywCB+JGhZC5DAIQgAAEIAABCEAAAhCAAAQgkIJAo4sb2sUsOoOLJFdaitdJyggOxI0UK5EmEIAABCAAAQhAAAIQgAAEIACBCgkMBnGjEoEDcaPCBcNlEIAABCAAAQhAAAIQgAAEIACBeiOAuJFzRtKEjRC5kRMyl0MAAhCAAAQgAAEIQAACEIAABGII7Nmzp6K0Dt3lsWPH6optGp3BNbgqkRu6szSDIm7U1TrBGAhAAAIQgAAEIAABCEAAAhAYZAQQN6owoUkCB+JGFSDTBQQgAAEIQAACEIAABCAAAQhAIIKAFjf0K2l/HnZ5vUVuZPGjapEbaQbNI250d3ezeCFQ9wTa29vr3kYMhAAEIAABCEAAAhCAAAQGLwHEjSrNbZw6hLhRJch0U7cEEDfqdmowDAIQgAAEIAABCEAAAk1BwBU3tLNZozfqMXIjrR9VjdxIGjSPuNEUqxAnIQABCEAAAhCAAAQgAAEIQAACOQjkETd++9vfZhZEcpia+tI0Ik3VxY04gQNxI/Xc0RACEIAABCAAAQhAAAIQgAAEIJCZgCluxO3PwzquV3EjjR81ETeiBkbcyLwuuQACEIAABCAAAQhAAAIQgAAEIJCaQFDcSCMMuJ1rcSNL+9RGValhXAQH4kaVINMNBCAAAZfA3ld3yLquPnl45wF5a9JUuf3yk4EDAQhAAAIQgAAEIACBQgggbtQAc1BVIXKjBpDpclAT2PvENvn9x/ZL6zsuktUdY0J97f7JT2XRM2/Juy+9XL56/tBBzaNqzh3ul8eeelG++fRvZd5H3iFzqtax3ZE7J/rvE847X9YgblSZMN1BAAIQgAAEIAABCEQRCBM3dNs0dSvqPXIjzo+aRW6EDYq4wQ0IgWwEtvzoYflCrwoNGzdBvnPdOfK2ssv75fZ1T8id6ijrk845V9bNPC3bAE3Z+iX5m29vl59YEXdjZOmCixA3mnId4DQEIAABCEAAAhAYnASqIW6kFUMGgmCUSFNTcSMIBHFjIKaeMRuXwG657f88Kd/Zqz04QRZef7H8cTB4o/95+cRdO+V53SRSAGlcArWx/EX5/O2/lp9anSNu1IYxvUIAAhCAAAQgAAEIDBSBKHEjjWDhRm6kaTtQ/kXZVnNxwxwYcWMgp5+xG47A0V753B298nPH8Asu7pCvXTTC54abtmK9OWSM/M1/uUiubjhHizYYcaNo4owHAQhAAAIQgAAEIFAcgThxI0m0MMWNpLbFeRQ+UjCCA3FjoGeE8SEQReClp2Xe/a/LbufzoaedKes+0CqjvfaH5O7vPyYrXz3mvDNc5r3/EvmL8twVObJ3p9z5yMvyg1cOyetHdPsWOX748fKOqWfIZ995hkwYZhrhbv5b5KL3XCw3j3lJlv+sT36574i8qVI5hg0bLq0T3yZLZ5wlbb7r4qdy4388JF/ZKTJi0tnyvUuHyOr/7JX1rx+2+hx63DBpO/NUWXxpm0w9qmzdskPufu1N2atsHXrccTLx1PHyqZlT5D0jw8Y4LD1PPSf/8Mxu6eo/KoctoWeonDZ2jHz0iiny/tOOl+Ocy8xaGGE9XXL5DPnyeRmW5OFdcv/WXlnz/D7pPWxzHTlqhEwdfli27TpidRRac0Ndt/6hHvm3HYfkVec6az7a3iZ/2jEpA9c35B+/+yv57j490nB577ST5Y3nXpVte38rR605HiaTz1DsOs6Si0YH67H0y8YfPy/feemQ7DzkcHPsf3fbGfIX0ybIaYFLrHVkzI3r77snnSYf99mt5+RZ+cpT/bJ9v923NY/jxso10ybJ9RNP9ObEpn1UXt3+gnz1sdI6c+fwQ+85K6R9hjmiKQQgAAEIQAACEGgyAtUUNzS6NLU6BgLxgIgbLpA8kRs7X31Nnux6VmZdcZkMHer/jfvNt96SBx5+RC6b9i45SW1ovNfOjfKJZfdJj37jsgXyoz99p/XRln/6b/K3j+i/nS7/dfnn5aMT7CtK79s/t13/ebnt2tPtH9y+Jl0jt39pjkxWb/Xe+2VZcJf4+vC1zT3uK/JvX/iy/MuLIUvFsKNsTK/5NPm7b/0XmW7a7+vK77/90ePyPz5+u/woMGQSC1/zn39brl65zXvr6sX/IH/9bqNF1OfmfHnNw2wM4TEI3/rNY4/JR544WPJMRWYs/WNVH8Jd/keVCPGvKr3CPq3JeoVFd+x6/klZ9NBu6TPambiGHj9GPned6tcTDozIhmFDZdTho7I/hO/QkeOk8/cvkOn+YJLImXDFDbXNlVHDVJ+WChF4DTtOxhw9Iv1htg5TkSkfVpEp5nhHX5d/3fCsrH7jaMS4LXLW+efJbZeeYm2mqyluHNn1gnzu+zvkiTA/DGuC4sau3mdkyQN98uuI+ZBhI2Xh7HfKH78tTXFYU9yIuQmGjJCPvG+afMLX56vy1e88Kz84FH7d0NGnytc+NFXOc804oNbFOrXeQv0dLn8w9xL5s1N1X0flmZ/8XD79zJvqb+WvoRPOkvveN6kkbhzdI3f98Gn5p1eOhLbXAsr4ya2y6uqJMm4Q3ue4BAEIQAACEIAABKpNIEnc0ONFCRbByI24ttW2u5L+TD8KidxwjRw7dmwl9lrXrL3n+7Jn7145XT3Bfd9VM9UTyeHW+/sOHJAN9z9gfTbhtFPlg+81gvKdzbJMOl0JHNMcUcIWDB5QwkaPEg1cccMWNoyNtLvRdkURb+NdapMkblRlXJeYIwiUCQXu566vniDjCiOOwFH2edRUOOJGmRgU8FsVLGhT/K4yxCGrR9844ogz5SKLWHYGPk9tY8XLqKEu/NEPt8h/3+FGZVhfK3LJ5ZepyAJ7t3lEiRYf3LxbzL3piMlt8oOrzyj5+dqzcuMPXpWXvI20iiwYMVSGHz0qu62IAfs1dPRp8o0Pnyvt1k9m2obTYMgQGT18iBr0qBVN4b5OaZ8q351h7WgTXyVxw9/n0beOyIGyjb5t59DY8Q7Jj364TTEqbaF1dMBopWIcVH3qiBDHO7l8+jT57+eOkO2P/VyWPPum7DcjFTQPp2XHey6Tv56S6IrIIVWU9P+ooqTGRt8d+62APz5xIzgfDtehcsywSY0fJuSEmhUUN3S0xlA5QU1V0A4ZdpJ86SMXynRPMzkqG//jESuaxloTuv/AujBP6dm2+RH5y+ftaBQrYsO6xrH7hPHyv284T96hPzr0gnz6OzvkKZe+MydHrbkUKxroHy50FaryORymBK5Ryka7vbvWWuTM898ud1zKkbopVidNIAABCEAAAhBocgJpxA3rN7qWljJSYeJGVNt6wez60TDiRv++fZaIsXf/fis64wNXX6l+eT8s3//Rg3Lg4EEZf/I4ef+s35UTRhiPdb3N8jVy9l2vyO9aUQx68/4Lab1+p/yLG3UhdoSHveF2IjXUTPnEC7eNFkomXmNFgSSKG9dXYVwnqkQyixvKAfOaCeE+li/IcnEjTLB44JIFctVPb5d/mViKiLH6ShIo4j5PurZe7p5C7Hhdbv3/n5Z1VshEiwwdckyOqs26TulY/3sTrafe3kkqxueiRIrVSqRotWz0p60MHX2K/N2cc+VyJz3hzZ1d8okfvuYIH0Nk5sxLpfMcvfM1xQ21qTznbPnK5W7qymF58uFfyGe7nKfyI06R//WRtyvpMPllihs+W9ST+2/f+6R8e5ezkR12oix63wXyR+N1zosa76Ftsrj7LXsA07+Xn5E/2Ngnr1sfDJWLpp0nX3nXODle/3h0n3z//l/K/9rpCB9jT5c75k2RM622+Wtu/PKhR+Uz3Y6yoSIt/mDGufKJVifVQo19/6YnZflLwbSUA3LXhm3y9ddsP0dNmCTfvPosLyXoyJuvyj/d2y3r9tqfxx3/W6JtihvHyfQZF8mX2t0QnMOys6tLPvOIG7VjpxmVhAWRvXv7pWXkGDnRCBJ5c+czsvA/+kRpHr4iteb8+Y4d1qk5vcdk9jmO8PBal8zf8Jp9/ahT5Rt/qKI/LIN16slO2XH6mTLN+Zo+olKvPqJSr6w5HHK8zLv6IvnTM900ImX/U0/LJ3/ab0cOHXeSdH70QpmZJqAleTnSAgIQgAAEIAABCAxaAogbBUxtnsgNbd7BQ4csMeP1Xbtl1MiR8tbhw3JY/T/x9LfJ+678HTlOPSH0vbzNst6IK/Hiz1UKihYpviHy8Uu2yd864saMrfHpJZbo0fG4I4CUBItJCWkpcn0VxnXFlkrEDVMs8Oz3Czjl054gbjj9nK1STf54h+Y2oZT6YnVWSmvxpbJ4A8V8jrhRmg6zmOio8fKRk9+Q77yo1A21wfvSx9TTdymlFAw9bby8/2Cf3GudqjJa/vLGd8oH9AbQl7YyTK6dc6l81gjq0K3NTXop6iNh8+/r1xgv4TvE3BwHa1sc+dXj8t5HLQdUkYqzZJNKW/Ber6vok/Uq+kS/ceKpsuoPploRJmaKSXk9EtXg0Hb5b//+kjxhRXCYp83kFTfMdI4hKprm3Sqaxp+bY9rmRW6YJ9tEbdTNOiupTr/x19wopYaU8JlzPHRiq9z/XlvisV5KiHnily/KPz+/R3pUTRUrgmZIiwxTERmHrb+XitSWxDQlJR0/St5/8WT5xJRTfMKI1afppxLe3jZpgnzuPZPk4rHlBVrMPsPFnENKENqqBCHd8RC56sor5AtnJyw0PoYABCAAAQhAAAJNTiCtuKExBaM3oiI3wtrWE2btR8NEbrjgjhw5Ivc9sFle/s2r1ltTWs+Sq664VIao8O6yl7FZ/rjaiP/nJar2g6h6ED99l9w+8T6vXkY2cePz8gX5lnxJPm79GVdzQ4siucfNI264QoNOMfn9V0r1R1xQwbod1vvxaSk2K0fQcPhqocNXU8NXO8NISXHHjfo8rOZGqI31dBvVyBZjk2ttSNt3y/sf1CkozgZvmFts1E5VuXbHo/KFXr0bPU7eP/sy+Zzev5pP0KMiLJ59QmZv6bdrHXhREUmb/+QNdRiVOHFDnnlCZv2k374sKG6YkRaGuGH2F1ZrRFQp1tJRui0qNWW6Sk3RAyT5lzCnvs17+FGyoeKG6WOaZWP4Gt08xVyY45qCiaqh8Td398pP3jRTn4IjGf6VpTiptkOOk/bJEwLFZctTTawCtqNPlD/sOEc+5ka4SMp6IYZJmQu+puFMGwhAAAIQgAAEIDDICGQRN7TrpsDRqOKG5cfu3bvjfrOt6jTnjdxwjdHAf7TlJ1b0xhUXxwTEG+KGKUgEhYms4oYVxRGI/nCLklo2VnPcPOJGnsiNwMzbtT6cOh7iFlUNifIwrrPTdl5R74QXBS37PCI9qKqLsEE6M4uJnnn+harWwFte8ceTzjlXvjJsuyx6RqVqOBEAU39RKj56zkXvlNsuVmeqmOJG1EY5tE3S5j/FhjqEcy3FjahNb/iYSf4lLJIUXKsiblQpciN8HbyhhJ+n5TtOCoz22K0ZIr76H37xJrIYarAIamSRULM4aFZxg8iNBvn6wkwIQAACEIAABAaYQFZxwxQ44sSNoBAywG6WDd+Q4kZqiObmfuJGK2Lj7+R2K4LDTqlwCopmqbnh1OXQBUi/tcNflNSzq5rj5qm5YUZW5Km54ToWepqJ/jAkOsO9JimdpqK6IKlXQMM2LBUTLW3ovPSCEaPkguP2y1Pq+E8vlSQY6aFTDyJrHxhYBknkhq8GhOdejSI3TK5empB/qSWKG6dOkDtmnhY4DjWwXI8bIaePTDprN4XQZEZuuNE5ZvqLrnHy3rfL9d6RuWafIZEph/vlsad+Lf/wy37ZYRSXHXryGfKvv98mpZOIj8q+V1+W2366Q/7jtSP2Eb3Wa6jMnnW5LDvLHGeYvO93z5cbx8fdsi1y4qgTy9NgGvYux3AIQAACEIAABCBQGwKIG7Xh6uu1WpEbqU0NRi584xU5W5W5a1W1N4LRGmlPS/GKjnrHmYZEJVRz3LQiQUi9Ctun/KeluCa4kRbmiS3B98J/Lp1KE/s5kRsOarOY6Cj51EemyfW6pIO5qbZaGnU0fDU6nCKOvtoYI+RjH+qQBSeZd89R+dmDP5OlL9iFL1PX3PClE5hHgMbfmdWO3DAFBLPQqmfFgR75s39/WbqsN6pZc8OM/Bim0oA6VBqQv8plqLhhCgpVK46ZJG7459iruWEIHqdNfbusveIUY/Jeli/d2SMPWMsiPP1pHscAACAASURBVO3GbnxYen7xlHxm2z7nqODotkf27pR/2NgjP3AiRew6JCONehppC6im/vanIQQgAAEIQAACEGhaApWIGxqWTk9Jitxw29Uj3OaJ3HCPHXVSKiSkGKgtBpSmyVcQM/Ko1QRxI++4rjlJERChURXlR7D2BFZh+dGyUakmgaNl3X6CR+aq92M5xn0eERkSefxtPd5R1bDJPErTd9pEv9y+7gm5c48ziHn8pjpvonS6iiuIBE9LOVX+/venyoVWMIA6uaL7afnzh3YrqUK/ok5LCduwJm2owyFUW9yQwGkpl1z6Dvn/zndOLDn8mtz2/W75zi7nPFjfaSnqGNdvq2NcrY+Ok6uvulj+ptWOkHhz7z55S9WGUEk9MS8/VwlGPhx9Ux7arAoWbw+elvKa/P3aLrn3oN31qJNPlb+eNcU7vcY+TeQ5WbN3gnz2HWNSriT/XHxg9jT5yzPdaI+g+GAcJWyIG0NPPUPWXNMmp1n6jLrm50/KXzy+3zli2Jz/frn7xztl/EVtMsMtDuoTkEptj7zwrNxy4BT59HluwVG/yOIWWd375C9k3s/22TVfhgyTyzvOlb+9wDnxxjJnl6x/6DU5Zea5xhG2KdHQDAIQgAAEIAABCDQpgUrFDY3r2LHkqhVhR8jWA+rBLW7UA2FsgEBWAi886RQPVRcGimuatTi8Uzic/kviQSmV5chvutSxnu5xr3oDOURGDx8iQ48eld2HS19cQ1V9h9uvOyflUal1Im7IAdn4H4/LV9zjXpV7w4YdJ6PUJv3gW0fkTUfX0GkQV115iTplw42u2Cv/evfjsnqXOzEtMnLEUBmumRw/3juNJW7ajqg5+pAq8GodUeq83JoVb6mxrVNHnJc5T7ue2CZ/+Nh+ezNvvVShzeFD5QRVD9m7zidaJS2eYN2KUn9+BoqCSkn5hjomWJ80E4wCcm0/euSo7DVSTUSGy7z3XyJ/oXNNdj8nC7/3imw3OPt89eq6HJXN//dR6dSn+7jrTdVJ2vvWbx2/DZHlqDp55rvPyg8cwcfydshQOWm4OnPdu6b8CNskKnwOAQhAAAIQgAAEmplArcUN67dYFeVRby/EjXqbEexpegLbH/2ZLPzVmxYHu5iokUviRXWUp5mY13lFRVUfu9RT+gWP9ku/seE2IQ8deZJ84doLZeZI992kgpv1Im4oe4++Lrfd84x8Z0+UwjxUpl50rnzt4lN89S32qlojH1WnxJjihOV9qhNKdMOj8syj2+Qzvzpk1JIIX7p+EeqwPPmTx+Uvn4m7zq1JkeZWSFeUc+jxY+Rz110kc7w5DjvRxB1vqJw1doj8eo9dJWOCSlv5tkpbefqhR+Uz3aXKGT7rVNTFtbM65LOTlIDkO4K33IdRp50p//iBVkdIEzmyt1duvvfF+FNbVD2P76p6HmbyTBo6tIEABCAAAQhAAALNSKAIcUNzrTeBA3GjGVc7Ptc1gbBioiWDnZSIw6fLd1SkRal4o2phRHx4tRWcC9/se1FWb/2NKuz4pvNkXkUrjBoh7247Q/5i2gQnJcEdpYHEDUtn2CdP/PLX8vVn+2X7/qOW2KAjESaOGyvzLpsiHxwfVpRTp+U8K1/4+S7pUWEWdlqEihg49XT5x/ef7ecauVpUHzt+Lf/ysz7ZsuctK1rDGvfU8XLNiDdk1QvqNBstDlj1JU729fJm36/lG4+8Jg/ucufDvvaU0aPlQxdPkusmjZHjU61SU9wYIhNPGi79+/xzPP3cyfJf33FqYI515wfkZ1u75etd+2WHFVWh1sSYE+X6i9VxraftkVs2bJf7lfozbtJk+effmyTjVIrI/Vt7Zc3z+6TXifqx/R0n8zvaZLbH2eXymmxWAokdQWOvt0hb1Bz+ZNsL8q2efd4cWteMOF7Ob32b/Mm7z5Bzj/fXNUmFh0YQgAAEIAABCECgCQkgbhQw6YUXFC3AJ4aAAAQgMHAEKouiGTh7GRkCEIAABCAAAQhAoNYEihI3rEdYdZSeQuRGrVcW/UMAAhCoGQHEjZqhpWMIQAACEIAABCDQoAQQNwqYOCI3CoDMEBCAQBMRQNxoosnGVQhAAAIQgAAEIJCKQJHihjaoXqI3iNxItTxoBAEIQKAeCSBu1OOsYBMEIAABCEAAAhAYSAJFixv1InAgbgzkqmNsCEAAArkIIG7kwsfFEIAABCAAAQhAYBASQNwoYFJJSykAMkNAAAIQgAAEIAABCEAAAhCAQNMSGAhxQ8Me6PSUhonc6O7ubtrFieONQ6C9vb1xjMVSCEAAAhCAAAQgAAEIQGDQERgocWOgBQ7EjUG3lHFoIAkgbgwkfcaGAAQgAAEIQAACEIAABBA3ClgDpKUUAJkhIAABCEAAAhCAAAQgAAEIQKBpCQykuDGQ0RsNE7nRtCsTxyEAAQhAAAIQgAAEIAABCEAAAikJDLS4MVACB+JGygVCMwhAAAIQgAAEIAABCEAAAhCAQL0TaFpxY9euXceKqmpKWkq93wbYBwEIQAACEIAABCAAAQhAAAKNTKAexI2BiN5o0eJGUQMjbjTyLYLtEIAABCAAAQhAAAIQgAAEIFDvBOpF3ChKZ3DnwxM3ihgYcaPebwPsgwAEIAABCEAAAhCAAAQgAIFGJlBP4kYROgPiRiOvVmyHAAQgAAEIQAACEIAABCAAAQiEEEDccKDUsv4GkRvcexCAAAQgAAEIQAACEIAABCAAgdoRqDdxQ3taS53BJelLS/HebGmpCWnEjZpgpVMIQAACEIAABCAAAQhAAAIQgIBFoB7FjSIEjlBxo1YD5xU31q5dK5MmTZLp06fLsWPHktWf3jtk/ryV0qUdmrtCtnbOtCZ7c2eHLNmg/zZVFq9bIzdOdu4Ct/3UxbJuzY3ivu27R9L2KcbYXgeB8TZ3SodtiPWau2KrOCbabyR9Hmtvr9wxf56stJwP9G/6ELQt1G5FavE6WaNBOTZZtram8NEHjx8gAAEIQAACEIAABCAAAQhAoJYE6lXc0D7XMoKjZffu3dZpKVlelRo0ZsyYLMP42vb19cnSpUut926++WZL5Ei0w9nEy9SpSuCY4wgW9qZ/oxI2utTG3xQ3eu+YL/M2qo28en+OKXqYlqTt0xEJ1AC2KBB8uf1Yn4sjRMyVFVs7xZJgkj63mkTZ6wgbUhJpbEHHEVfibPONa9ttjbPSYbXdFmRMcSPSx4pnu7kvfO6555obAN5DAAIQgAAEIAABCECgyQlMmTKlYgL9/f0VX6uDCAbqlbi/TzCsYcQN7ceWLVtk9erVMnLkSLnppptk8uTQ2IqSy95GfbG0r+yRWZZwsFk6OzZJ2+JuWelu2K1uHNFjzgqZs3GJrGwvRXr4GKbtM5O4kSR+hPkZY68VXdHtj0oxnQgRMLyPwz4zozUEcWOgbnbGhQAEIAABCEAAAhCAAAQgkEQAcSOJUODzSlSVPJEbbhrKPffcI+vXr5fx48dbERxa6Ih8eRt1LVisElmuUlC06LBMZNGcjbLEFDectu0q3WLhdh2p0F6KoggVBhL6TBI3LJFlieikFC/lw+dIwucx9tpRGkYUSBBQRnHDF/VB5EbGO4XmEIAABCAAAQhAAAIQgAAEiiPQqOKGJlSJzuCSrShyw7s4Y+HRaogbeuxbb71Vtm3bZqWmdHZ2phA31sminnmyaZaqE6EjDzbNknVtq0qpFiowwk69cAQNQzjw1cDQIxnCQGyfYbUrgrU8fLUvQsSImM/j7PWLGyWRRJsfWSvDtS20HodRDySp5kZcvZLi7mdGggAEIAABCEAAAhCAAAQg0JQEGlncyCNw5BI3sg6cR9xwV2Vvb6/ccsstcuDAAVmwYIHMmDEjlbixXJap/5ar/0p/enUkJgdrVDiCgFGE1BvEEDdi+0yM3CiZbQsVuvJnoOCo06T883h7QyM3QkSJ0FoZvqiO7U50iSG8pO2nKb9GcBoCEIAABCAAAQhAAAIQgMDAEmh0cSOrzuDSzi1uZBk4r7hhChs33HCDzJ49O37VmBv11tVWxMYKWWJFcNipJ06RzIgTQlS8QnlqSsY+UxfbNEUD+1AX/yspYsJq7dgb1ldaUSKYsuKe2OIKPWn7Gdj7mdEhAAEIQAACEIAABCAAAQg0JYHBIG5k0RmqKm6kHTiPuKEjNfRpKfpPfRTswoULkxequVG/8kFVa6NH2qVb2lTtjSsfLIkb9t+7fEexutESZcezpuzTqu1hqyehp6UE+/edSOKlyZRsMj9PtjcY2VE6FjbxlJOyehzutU5UCTU3ktcdLSAAAQhAAAIQgAAEIAABCAwQAX0UbKW1KwbytJQwXFn8qErkhqeUJNTgyCNuuFEb06ZNSydsaKPCjlN1jkdVZ686kRvLRZbNk5VdgSgNt/ZEMDUlVZ9O4VIlbuhkE/NliiV2+kjp02Bh0fDPQ46NNXzt8uwtCRreCO5ncXU1WkNEGTN6Y9amsqNg43wcoPuZYSEAAQhAAAIQgAAEIAABCDQlAS1u6FcWYcAFVW/iRhY/Gkbc0E719fVZp6TwggAEIAABCEAAAhCAAAQgAAEIQKCcAOJGlVZFnDqUJ3KjSubRDQQgAAEIQAACEIAABCAAAQhAYNAScMUN7WDW6I16jNxI60dVIzfc1REFEHFj0N4/OAYBCEAAAhCAAAQgAAEIQAACdUDAFDfSCgOu2fUqbqTxoybiRtTAiBt1sNIxAQIQgAAEIAABCEAAAhCAAAQGLYGguJFGGGgEcSPJj5qJG2EDI24M2vsHxyAAAQhAAAIQgAAEIAABCNQhgcdl6Tnvkqe+eEw2/HEdmlcDk8LEjSRhoFHEjTg/aipuBAdG3KjByqVLCEAAAhCAAAQgAAEIQAAChRJ4UbY98JzsluNlwrQr5LyTihi80jGrKW5UakMRfEpjRIkbaQSOek5LMSmGlcKoubhhAkTcKHZRMxoEIAABCEAAAhCAAAQgAIFqE9j9zMOybeebVrfHT5gmVxSgblQ+ZvXEjcptqPYMxPcXJ24kCRyNIm6E+VGIuOEOjLhR7KJmNAhAAAIQgAAEIAABCEAAAtUlsFueeXibONqG6vokmXLVNJkUOci/ytyWj8n3nc/b/uoX8vxX3pnRpKxjijy+9Bx51//sCRnnA3LnsQ2SPUMluw0Znaxa8yRxI07gaCRxI+hHYeKGHnjs2LFVmzA6ggAEIAABCEAAAhCAAAQgAIGCCby4TR7oO0EmHNzpCRwnTblKpkWrG/kNzDVmlSI3ctmQH0GWHtKIG1ECR6OJG6YfDSNudHd3Z5lP2kJgQAi0t7cPyLgMCgEIQAACEIAABCAAgSIIvLjtYdl/tqqzsVeJHM/ttoc8foJMu+I8FcNRm1e+MasjbmSyQQshLhsPSVKES/XYpRU3wgSORhQ3XD8QN6q3hugJAoK4wSKAAAQgAAEIQAACEBi0BHY/Iw//SuR8S8hwi2ta6kbtCovmHrMK4kYGG17c9oDYuobLxOBUYxHIXXdZxI2gwNGo4oblx+7du48VdfORllIUacaBAAQgAAEIQAACEIAABCBQXQK6oOYLo67wUlDMApty0hS5qga5KQMxZpBaFhtMJna6jlmro5jojazihilwIG6kvGcQN1KCohkEIAABCEAAAhCAAAQgAIG6ImBGaoQZVouN+0CMGfStcht84o/VbS0Ylc9FJeKGK3AgbqS86RA3UoKiGQQgAAEIQAACEIAABCAAgXoioOpIPLz/7MCxr/4TRKp+LOxAjFmmbWT0W6ewbNsp1kG5VhrK6fKKd7pMfYsb9bTcKrGFtJRKqHENBCAAAQhAAAIQgAAEIACBpiGgRQyr2IacF6waahbPrGpNiYEYMzihWW0wozxcIcMQgKrKJ3rxVRq50ejLGXGj0WcQ+yEAAQhAAAIQgAAEIAABCNSQgJ1ecYJMuWqalJ/46k/bqFb0xkCMWSZtZPZ7r2x74Dmxz5BxxA0zkqPO01JquIQK6RpxoxDMDAIBCEAAAhCAAAQgAAEIQKDRCITUmzCiD8prSjj+5YpQGIgxg/OSw4ZJB2WbeQysZhF4zy40Wru1kCdyQ9fcaGlpqZ1xNewZcaOGcOkaAhCAAAQgAAEIQAACEIAABCBQJIE84kaRdlZ7rBbleGFHwY4ZM6ba9tMfBCAAAQhAAAIQgAAEIAABCEAAAg6B/v7+ilkET0tppCgOxI2Kp50LIQABCEAAAhCAAAQgAAEIQAAC9UWgmuKG9qxRBI6GEjfWrl0rkyZNkunTp0uqXKDeO2T+vJXSpWdk7grZ2jnTWnWbOztkyQb9t6myeN0auVGMdt66dD6b7LyxuVM67Ius19wVW8XprrSSnTbWZ61On1MXy7o1N4rupveO+aLMscfc7u8v2GfJRrv7qYvXyZobHWNMv4z7yGuT1m/XN7e9Z2uv3DF/nqy0wAVeus2iHpmnWJgMgvZ6n4Ux8XUZmIMoXlnmIcRs3oIABCAAAQhAAAIQgAAEINAMBKotbmhmrsBh7sNT7ckLBN4w4kZfX58sXbrUQnPzzTdbIkeiguRs2mXqVCVwzHFEBnvjvlEJG11q826KG+qHkoBgToLbj/W5OBv/ubJia6fYconzCt3Il0SSMHEjTCSxhQJDXHHFB1eg8dlj7/p9fTtiTaLfnlaiRJeNSkBRPOZo4cUVEnTHpk+us773HCFE4kUcU/AJ5ewJMhG8bHXIEqvs62PmocAbqBZDPffcc7Xolj4hAAEIQAACEIAABCAAgQYhMGXKlIotraW4oY2qV4GjYcQNDXHLli2yevVqGTlypNx0000yebK5Cw+Ze28zvFjaV/bILEuM2CydHZukbXG3rHSjKFwxIJW4ETNmiLhhCQzti6yokVTiRohwESlemPaGjb04wW/LFUfsmbNC5mxcIivbSxEuFtEkcUPsCJTQSJbg9U40S5y4EcmrTNxImPuKvwq4EAIQgAAEIAABCEAAAhCAQOMSqIW4oWlEBRfUSwRHw4gbLrB77rlH1q9fL+PHj7ciOLTQEfnyhAK9cV8lstxJQVkmsmjORlmSVtywBJElopNSfOkhwYETBIbWkLSUoCjgE0DM/bspelz5oBHBYDfyRXt4Yk2C34Zg0K5SaRZu12kz7f6IlARxw77GiYAJ0xtCmYREyIQIUT5eVt8p56Fxv4ewHAIQgAAEIAABCEAAAhCAQC4CtRI3XIGjXsSMIKSGEze0A7feeqts27bNSk3p7OxMIW6sk0U982TTLFULQ0cabJol69pWlTblYTU3jNoP1gC+OhchKSm2wlCKYjCiFJbLMvXfcvXfsuiaG854KuclXCwIETeCJTE8ocRoG+u3EgxsMcURNJzrtNDh1RNJEDdmbdIpNBE8Ipj47HY5GzaH8grWB7EmJWbcXF8HXAwBCEAAAhCAAAQgAAEIQKAxCdRS3AgTOOpF7GgYccNdVr29vXLLLbfIgQMHZMGCBTJjxoxU4oa5YS4TGpLSUowRbDFAb88DBUdjxI01OtIiGC3iFBTNH7mx3YkqMTb6EUJBmd+Tg/UynMgIo/hqUlpK9SM3VFRHGK9AVEjsPDTmdxBWQwACEIAABCAAAQhAAAIQyE2g1uJGvQocDSVumMLGDTfcILNnz46feDPaoXW1FbGxQpZYERy+TXkGccMaMCyaIU7cUBU6ddrIqm6jiGmEuOEvmlna0YcWDHVrbrgnuYQVHE3hd/mhKIZQUnTNDcenMl5JKS++yq65vw/oAAIQgAAEIAABCEAAAhCAQEMSKELccAUOE9BAR3A0jLihIzX0aSn6T30U7MKFC5MXWjCVY1mPtEu3tKnaG1c+aKR/JIgbbpSAG2URWRcjrr6Ed5SsE/ERJW5Y2knW01Lco1v9x6pahTutKIhwv20GXb5ioEFfkyI3OmdGnZbi9GsWHE1TUDQo2BgRMqnnIXll0AICEIAABCAAAQhAAAIQgMCgJFCUuFFvAkfDiBtu1Ma0adPSCRuadNjRoc6Rpb7aFmE1N9TlZsqILTiU1n5oYdHY4pkBASJG3NCjxI4XdqKKGb2xcHv5kallfi8XWTZPVnYF6lYEj51NitywIiZc30p8PHahx+P6v0PCj4kN8HIiN1LNw6D8isIpCEAAAhCAAAQgAAEIQAACyQSKFDfqSeBoGHFDQ+vr67NOSeEFAQhAAAIQgAAEIAABCEAAAhCAQDmBosWNMIFjIOalocSNgQDEmBCAAAQgAAEIQAACEIAABCAAgUYhMBDiRj0IHIgbjbJCsRMCEIAABCAAAQhAAAIQgAAEIJBAYKDEjYEWOHziRq2rm44ZM4aFCAEIQAACEIAABCAAAQhAAAIQgECNCNSbuFFrncHFWBa5UcuBETdqtHrpFgIQgAAEIAABCEAAAhCAAAQgoAgMpLihJ6ClpaVsHmqpM3jixu7du48FB6/VwIgb3GsQgAAEIAABCEAAAhDIR2DW7Q/l64CrIQCBASVw6qjj5bzxJ8rlk06W97W/req2DLS44YkNAZGjVjqDT9wIU1dqMTDiRtXXLR1CAAIQgAAEIAABCDQZAcSNJptw3B3UBLTQsWDa5KqKHPUibhSlM5SJG3EDV0voQNwY1PclzkEAAhCAAAQgAAEIFEAAcaMAyAwBgYIJXPf2CbL4snOqMmo9iRtF6Ayh4kbYwG7DaggciBtVWat0AoHBRaD3Dpk/b6W0r9gqnTNjXEvbbiDpNIKNRfNpBCZpbUzbrmjGjAeBwUSA+yzVbCJupMJEIwg0HIFqCRz1Jm7UWmeIFDfcgcPEjLwCRx5xo7u7u+EWJwY3H4H29vb8Tlu/2PXIoq2d4tvrR72fOOJm6exYIhu8dnNlhdu380tk19wVstVQFjZ3dsiSDUY7iekjcfz4BnqsTbMMYSPCz7J2OcetxeWF21jxmqiF9+F91o5Jr9wxf570LEoQxUyz0q6ttO3iMDbA3BS3CqowEjyrADFNFxXcVynusTQju20q/84w/p2auljWrblRJnsD236t7NJvTJXF69bIjaUPU5gX0/fmTulY4v4La/67maLbHE0QN3LA41II1DmBv5rRnjtFpR7FjVrqDO6UtuiComHzq4uM5hUzgv0ibtT5nYR5uQnUn7hh/0Km1AwvKqL3jvkyb+Mc+xc/a8OwUWTuHFne6f4iqK6Zv0q6u9odgSWhj9zUAh2wiUlPtKlZVbAJS8srbTvEjfRrNW/LasxJXhua4voK7qsqixuVYfbbbf0717PIE+19gokWI1a1BcSP2JvZJ6T6+g6sy+C4lfmS7irEjXScaAWBRiSga3D8+x++J5fp9SpuxAkcuRx2Li47CjZrp2HHvET1MXr06Kzd0x4CzUcgTeSGbrNMZE77SlnpPDCaG5bWEdqXFitWSZt+ciV2lEj73G5pW+g8yVLXdK7ukW7VrxU9ktRH8OmXGw3izFyoXdZnZjSI+7Qr7XthyyLsWtUuilWrzXC593RP/3JsvaGe6IX35fsF2enXvj5i7KCZUU/4gozNn61x1Byp2JsNXYGngmVzk8KOuLUTZ4c4fOa0y0pn0U1dvE7WtK72nlpaP3uPQ+PmI+hPCruDa2bqXJmr45G8yI2kPjKsrdRcdZ+bpG1xt2KiHwkbT4SdPtrnqnkLvUczrlcvjCvJT/feirAr8t5z75XA3MQ+la7Ah8Tvrpg+wyLagv7MXSyLu5Vgq+9j5/vNi4JLPa/Ojeu7x/V7yd8R1veNaWfw57RP+cO+Ryv8zvKCCrQLgSg921MzKiHLfWXOlbP2Q5mvFCtgwhreEdpDv9dSrO1Ikcu+F2f5ohLdCMjAZ5l/q4jrO9BZgSIc4kbmieQCCDQUgbzRG3v37q3YXx3gUA+vLDqDa29ucUN3lHZgxI16WCbYUPcE0oobqk6Fiq21N5ORT6KcUFwJhugav7zrX8RXiGySTiu6o/eOTnmwtU02LnF/MUzowwfUEE606BHzi54WCla12fbHPQmLbBeYyPj+wlhdKQ96YoZjqyN2bDds87FVnOdvX+gxd/+ezkb/L8hxPvu4OZuc0JokAb6p7HD6C107ieKGCutud1KY3M2Xu1lKa0uIP6bd0WtZL/PSmrHaqV2bu1lK73sp5Sv/GnQ2Y24IvGWTDpRyRcHoezTS57j50dvQqPum7D5UqWhhdsX1UTY3MWs20I9v3hLXWDousfeI56/9/bRxjvFdYnWfLG4kszTFjJTfEbH3UDzP0hRGfY8ulO0pvrPCowcCvhjrpbL7KhDh4f4btFxkmSfuxPx7kPA9kDkCokyICoj4vocBGdNS4voOiPuZ7c7xC0lqceO0NrnzA2fIRGOsnz78kHzeVZyc9y+4tEO+dv4Ir9WOXz0hH3u0329hsK+XnpNZ978iYr1/sjzy/a3y9VedS4Lv6Z9/R+TLd/XIU16vY+RT10+SX9/1lJ06G2Krftuy5YXx5debY0i5nyXjD8ldrm1TL5A7T3qx5FvEmPa1znVW337/YnmF+RrGKMf8c+ngJ/A7Z50iX5z19oodHQzihnY+rc7ggqqKuJF2YMSNitcnFzYTgdTihlGXI+lpke9pYfnT5UXr2mTV6lZZ09mqNgqrpXW5+jn4lDSqj9i5iXpiFvil13py6Dx18/kS0843btr+nA2K41urCl1eJss9gcX++3b/E0DLNifSRUd0zN8uC1W0xvbO+bLdinap1EbDgbgNUdzcVsIqy1i+tsHNUfDnACePmfYzan4Dn1lIgjxdTsG1ZG6uUs5BWl5p2zlPvEtpXwaT2KiBoC+BjVjkk/+UfsbZFbdey9Za1FwkzFuc74mbf/deS1o3Ueuiuiz1ZjXTd0TivJv+pf2HrbReor+zIrg5Q5h++Eet8L5K8+9UmXtJ3wPxPsT/UxNMNQmuA6NodZlYkTAPZQ8PQu4LV+ytqJ5H2nXgb5dN3DA25s5mfocpcKgN/6YrlDB7uyMyyOny5QVTZKIpcIRcN3f2BSL3q2vS3hKsfAAAIABJREFUiBvWGCeURAbtTrDPOAHAaStlNgVEFa/fkPdFiykXyfVjdhm+Glyjxg++n8Qri62VTT9XNQGBvKkpOi0lqzDgYq2XyA3Xnix+VE3c0IMnDYy40QR3Ii7mJ5Dml8bYDUKCCda1G2WO78mmeiLY+aBcqcSN1Z0inQu3hxc1dbs2+wgpymYXJHUbhxVYc554+0wNC2uOaecbN21/akCTnfdLrhHFEdyciLmJd/++SHqW2SKHPyXFdSjiyaD3C7BuFyIyhYVUZxI3zMKxgTF8cxchjMWuq6ziRoQtiakCEU+YQziU0oRSrpMy0SKNjXF9l29yPJt0CkGUSFHmSxZRJMUchwhEqViVrX33fnHTCmLWrHmf5BI30syJ8cVRtlGtMsus3xFJ6zvqOyDkazv0ezTMHl8aXch3UNxmvtL7SvvpS+tzxo3or+zfg1AhLc3ajvj3rczH8siNUgpinGgX0n9c32X//mXsO8dvDBWLG9Y/DaaYYW/4Jz0ZiOYIaXPZSyHRHLq/FOKGG+lgRoSUvZdC3JjoRlPoCJG0YoTL2YqoOEF2yDiRoL9RfpS9n4KXFw1iRIwQuZFjtTfvpZsWzKjYebfmRtL+PGyAehM3tI1p/aiquJE0MOJGxeuTC5uKQMQvR+YvWGnFDf3EadMs30koGmXYBkyFJMj2tnbZKCrt4soHSxuzpD58R7rYG0HvSXbkxjz4tDCwWfGFNRt51JHrIG1/7mbNTLlRv6EvmiMbV7n1N2KeqqtfZPUT0NU97dLd5qSnmFEJWdap+TQwbj4ziRspWGUZy9c2q7gRYUvopsZsW2nkRlbf066ZmHZlIkKWjXWEz4lP/lP4GWeXtRFOOzeBBe17gl1h9Ensd1cltlVoR+r71pnTtN8RSeKGiTQynTDuezSNPeYg0ekodqukyI2MayVEQAz99yDxeyDLl2mIH0E7nIg7W4vIKkAEGMV9J5v/vsYdbZ7VvZD2ucSNsnSOsCgHHb1xpryo0zlC0jJ8JqUQN+bOniF/JLtExhx0UlO0SHCuyEsHVSTF69HpLe5A7hgPvyGXqQiQf9dRJhnFDW3DjF4l4ogSdy48KJ/2pciogdL0F8kihFcaW6uwFuhi8BKohriRtD8Po1eP4kZaP6oubriAwtQVxI3Be/PhWXUJWE/sxDye1Z9Xnli0zjMn8Ety8Bc78xdxK+2kOyRXPaEP88lV6MbFiRIJPOGKrzkQXhchUz0Gtxp+ghBk5UirYpBmMczYGhBWf36fUtWMCG5kyjaKpZBs26Z2o3ZDyNHAei4DvqWyI3FzGWGH+WTemsu4tJSQ+hhR8+FsBtz6K5nmOKLmRmQfaXmlbecWYnTrjqQVrOJ8TlivqeY4zq4sY8eu2QxzbPpUqX8xG8qy2hluzY1ACo7vvsqw7rJ9R/g3zr4xE3h6X9sJ36NZ7FF5hl5aTdS/Umlrbvjvq0DNDddmneLoitNxfoRECaVb21FehNReiTotpSwSI+nf75i+06SsJHVf4ee5xA0r7cQULhyxwGeLnZoiOn1ll645EdbGuSBR3HD7ekJevFAJGj92BBNdg+PHIp93+46rD2KM8eDZqj7ImJdk1uMjy2t9aJNCRQptwynykJV6Y/jv1giJvC7QnyVupOFlC0aJtlY4/1zWHASqJW7E7c8bSdxI40fNxA09eFDgQNxojhsRL6tDwB+SrKJIzZMo0kZueGKGGe4bEVoetwHxnQaiO40uyOb+4m0NXXaihcnGDPc3+3MKmHong0S1C3KOaJfEKkSsCD/JxR1P26fqkqxRRSM9E9LZGJeuY3KbunixtK/ssSv/p47c0MaksCOl2GNNn2lHRnEj0pZQf0y7w9KYTPaqqKl1MEncqQ5R6zPl2gp9quzeQ2bf9kZWHduiTkQJPy0l80kdSes1zRw7T6ZD7Sr7TohLNbEFjOgUs4h5i/OhUv9in5YbdsxV62KDOv1Jp905kVZavCxfzynvF90s43dE5L2s79DElD17rcd+jyba486pOT+l70v/qUbWaFZR1uz3Vcj3TUC0iPQjmLYVty7Nr/q068Atphv6HW18x0T9uxf3HRDo2+djI9Tc0EyKjtwwox3G2QU9vyznqgiKZ1Vhz5HpIkR8goWTGvLSyzLx/HQ1N6wUGC2I6AKo6hX82Xqz2pEbVhHTBFvN9c3fIRAgUG1xQ3efJr2jXiM3TDxRftRU3AgCRNzgnoUABBqegP6l1yq+WuOY44YH1QwOZA1vL4pJvdpVhP/N7HsRfBmjXgjkidywNvZnvuGkZaSoIeEU4qy45oYSNEppICpq4vpTFMYT5EUdweFu/nUNDCtCJCxFJkx4sKNBLjFrcLiTUyZSuIVEg7MXKCyaRtww7TVPnDFrlJT1E2NrvSwo7KhLArUQN9IIHI0gbkT5UXNxw10pWl1B3KjL+wajIACBlATsJ3TOMZMhhVRTdkOzQUOgXjfS9WpXERPfzL4XwZcx6oVAxeKGtQkfJ77jYJNO/9BOh1w3d3aHnPV4QKBwN/y6vVPXQgJRE7r2xZIxL3s1L6yfRR0rG5VmoscPEx7CTmAJa2vY4j+G9iLxCTapxA2XRczpMllsrZcFhR11SaBW4oa5Pw9zvFHEjTA/ChM39OBjxozJtXDWrl0rkyZNkunTp4uGniasxhdu6Yw+d8VWsR66WmGHbhX4kmnBkM3k9ABrt2MdJ6lf/g1QQlhoqA2BkGrfEZwqAtq1P4Smz9aysMzyC4K+BftO47v175ibc67+WromTWislMJhg+Zp+5eLLCubo8r55FqAXAwBCEAAAhCAAATqgEA2ceMMmejZbJzgYfjhnlzivmWeauI1cwQO7+d+FfnwY1XDwqpb4UYnuJ+6URF21IRPRFD96NSUjz3abzX2Ikms+humrXZfli0vjA+N6igJLIYzAXHBKmbaH3LSS1DUSStuuDafP8Ib1Mcrop9QW+tgLWFC/RKotbihPQ/bTzeauGH60TDiRl9fnyxdutRafTfffLMlciSLG04eqahNsnVko7vxNo+cjBMmAu11B64Y4W7mnZ8TxY2yzX+0Db5bzNe/KwSE56S7eZ+WQGHls/p989+65WyCT6VtkSKYj63EoKDvU6dKl8xxGDuFt1TeaZdSPRZbec+OwBPFwH0C7og4PoElhG+lfOr3qwvLIAABCEAAAhCAQHoCqcWN9F3SEgIQqDMCRYgbYQJHI4obrh8NI25og7ds2SKrV6+WkSNHyk033SSTJyfEhZunP4Q1Dds4mxvsCIHAJwJYxbNSRG4YG3tXILEEEevIzRgRImlzb96EKWz3mocJCWZfEeOG+24UP3SOlWtb3C0rfRXrVTG+KAZOxItVid04/cAyJ8n/pM/r7EsKcyAAAQhAAAIQgEBeAogbeQlyPQTqn0BR4oZLwg0caFRxwxI49uzZc6yoqc2TluKmodxzzz2yfv16GT9+vBXBoYWOqJcdeRBTeT9kY2xGK1z5YER+vXldiDgRmpZSqbhhVMYvr3Ae9NyoeK4/MscMNE2qHRD5eajvK2TORnViwHIVpaHFnmUii+ZslCVFiBuZ+BS10hmnWgTuv//+anVFPxCAQJUJzJ49u8o90h0EIJCWAOJGWlK0g0DjEiha3LDEAVUnE3Ej5Zqphrihh7r11ltl27ZtVmpKZ2dnSnHDX/vCTN0wix3bmoBdkyPbBj+h5kZCWorPhmCtDF9djmixJstxZEnCT1bfF/XMk02zFDf1X8emWbKubZVReDF/Wko1+KRcpjSrIwJa3GADVUcTgikQcAhwb7IUIDCwBBA3BpY/o0OgCAIDIW4U4Vctx2iYyA0XQm9vr9xyyy1y4MABWbBggcyYMSOluOE0i0zd2C6dHSp1QkriQdYNfpaCosGipmbNjiiHSuJFoKCmvsAtOqpFlFmbrPQOHblhiwztsmJrp5gHV1Y3cmOdLJdl6r/lvj9Lp0qEF1UtK4xaSVqKASuWTy3vIvquGQE2UDVDS8cQyEWAezMXPi6GQG4CiBu5EdIBBOqeAOJG9ilqKHHDFDZuuOGG5Ce6YZvluLoUpkBgh26E1sMISzvpLjstxRUUyqMWfNOUtWZERK2MoFjhi+IIS0+pas0NFbXSutqK2FihDvPSERwLt5spPQkMXCA5xQ2rmyS/st8jXDGABNhADSB8hoZADAHuTZYHBAaWAOLGwPJndAgUQQBxIzvlhhE3dKSGPi1F/6mPgl24cGEKb4MngpRqUoSfKOJ+XoqMSDwxRNxr3IiP4Jj5xA3fCShpU2V0gU7z+NjQI2GjTkvp8tJyEn0P1t9Y1iPt0i1tqvaGv15J7cSN1HxSrBaa1B8BNlD1NydYBAFNgHuTdQCBgSWwdetW6ejoGFgjGB0CEKgZgbz3eH+/fdRys70aRtxwozamTZuWUthwpzJQZFO/HXOMqy+9Q0dvqJe9yS8tjfLCnsG0C7MuRjpxI6ruR7rxHdtMQcP1c+F2K/qk3akj4l/g5WyCqSKxvocdU+scuyt3VDdyoyp8Gu3uDs5nqEiVxil7nnsW2bVk0r9i1nXwSGRvCQaL+MbdG8mWsIFKZkQLCFRKQP/ic+jQodSXjxgxQtzaWYPy3tz5uMzt3COfXTVTrk5NRTfcLp9b9LDc5V1zpvyz24fV51PyVMcV8sInWr0WP7rt3+RPthrt4vrIZAuNm4VA3o1Ps3DCTwg0KoG89zjiRgEzn6egqDavr6/POiWFFwQGOwE7IsVfK8USmroXy7o1N0rCIcgBPJWIG7YooYq1eIKIZdPGOfb4lrixUQmFc2R5p2uPumb+KunuapdFVo2XhD5STOKg3ECl8JsmEKg1gYMHD8qdd94pb731Vuqhhg0bJjfeeKOccMIJgzNyoyJxwxY2ZNFH5avvtlG+sGGDzHpskmy6+Z1yttXniyIdk+Rrn1A/Wy3UNV98Up55eYwjpCT0kXqGaNhMBPJufJqJFb5CoBEJ5L3HETcKmPW84kYBJjIEBOqAgBYFVknbOnW0rk/FCIoUZlRE8BQd47Opc1WZXBV65EVuxF3nuG+JFz2OSOEiMezSR/6qz9vnqjSkhY6d6prO1T3SbQ2lxI2kPkzfQtsS+l4HixETBikBfay6jogcPnx4ag+1EHLWWWfJBz/4wXJxQ2/iv7lHzpOX5K6X3YgEM6IhEM3wTZFrz3hKvrzVHv56LQ5M0H2IfE2LAta7u2TVF7eIfHKuLJoQ3peOgLjvYkdYsGxwr48bO2ing6BM3IjowyQWKojo656U9k5lt9jRIOd19KvvS+2Hulhd87kNe+QZ5bsVJZLUh76GFwQCBPJufAAKAQjUN4G89zjiRgHzi7hRAGSGaHwCOh1lVVtihIaO5FjV5hxBHLim7DOVV+WmHJmfWdEYPYtka1m+SnlNFh9YV4xYIbJJHwBs1YPplAdb22TjElcUSegjxUwRuZECEk0gUAGBtWvXWtGQOhpDv4YMGSK//e1vfX8PnnV/5MgRK3ryj/7oj8LFDZV+cZ4RwaCFh7+fcI1smDvOjmbYeaGdmuGkasi19mfy881y9r1jVaTDZPmhJ2bYIoArVvQYfZXaKxFEXTv35Xd4/bh/TxrbtNPDFxAZIvvw8dYCzH3yZbnAjtQIzoXb5yKR+1Q8m47ueGHDZvnhGWPl3lVuCkxCHxXML5cMfgJ5Nz6DnxAeQqCxCeS9x5tW3FCOHytq6kePHl3UUIwDgcYloIUKdfJMueBguqSjKDbJLO+IXzPaI/iZGfERjAoJtg1g89X9MI4gdsWNdW2yanWrrOlsVXU9VkvrcvVzMOIjqo8UM4S4kQISTSBQAQFT3Bg3bpxccskl8vzzz1siR2trqzz33HPWny+99JJ0d3fLsWPHJFncMOtVGNELVuSB/rlXrgmLVDBEhTYlgnxapnuCiP33PaVrLV/NvnWKxx75lBIWem7bIM9Z0REZxjbZ+cSNmD7CeGuBZtVLzidj5PM6asOJ0rDqeHSOlb/fMFY2fGKsEkN+KVM+qX4O1veI6qOC+eWSwU8g78Zn8BPCQwg0NoG89/jevXsbG0CF1rcgblRIjssgUCsCWjhYJrI8rrZGWRqHFjCsi+RGJ2XErnthv3S0hj6it3NmsMCn/tQQLeJ8cupszNHpMt4YC2V754NypRI3VneKdFoFbIPpLEanZh8pCocgbtRqkdFvsxMwxY3jjjtOrrvuOnnhhRdER2tMnDhRfvCDH8iMGTNk37598rOf/czClV3cMIts6h6cTb+TquEV7jRFBS9aw4jiCLb3pau4qSsXSrdKi9Eix9llxTljxjYXQpm4EWF/UpqIU2fjWiMt5bOr3iHP3dYr71XixtdvE/mqEmxii5eafSSN1+yLuUn9z7vxaVJsuA2BhiGQ9x5H3ChgqoncKAAyQwwCAmlqbuSJ3DAjPiJwRUSPeCJJa6kmh6oiKtvb2mWjLJQ1Vz5YEjeS+khxcgvixiBYzrhQlwTC0lJMQ3WKio7i0C83XSW7uOFEagQJBGtM+H52xIprJ8m995r1M8y+/FEVOuXl6zvHyDMTnPQUM0okaexYcSPCfvMaHW3x2GTfSSj6Y68WiK4j4kRoiI4smTBG7hVl58W9JXEjqQ+nUGldLiSMGjACeTc+A2Y4A0MAAqkI5L3HETdSYc7XaKDEjeBxppmOO3VOfNjgHh/rQxBzzKt7VKavvf8JebhdIUfXun3oo0AX9cg8t36CqnXQYZ5Rq9r5fAscJRr0O99scnUtCaQ5LaUaNTeso49D63uUn3Si4j9KhU7N6BBrnXXLYl9ER/hpKb4+iNyo5RKibwjEErj77rtlx44doqM20r4OHz4sZ555phXlUSY8hhTFNGtW+OpkxIobzmkj9/bLBW5NDkcscOt3+PrSxodEOaQeO1LcsAWKyDG968pPOvGlzZhRJ1baSb+dsuKLRknog8iNtEu0qdrl3fg0FSychUADEsh7jyNuFDDpxYsb5QUN7U2j2BsxtbmyBYZgLYGV0uWJGTECRpzw4YgbaiBZ4z/yQpFOtsuaDkecCBMsrPcccSNUtPCNLyplYZ6s7AqeqFHApDNE5QQC4pRoccuXqhJ36okhksWelhKXkhJMYQmpuRE8FaUsXSamD5MMp6VUvk64EgIVEHj66adl/fr1XkFRtwtdW8MtJKojN0aOHGmloxw6dMj688Mf/rCcc845qcQNe5PvpnaE1KHQ9Tc8ccKo1xGakhF3comO9lB1LG52+rOcSTl2jLgR2UcZb3Ms/WGEr8H0G1/NjZg+KphfLhn8BPJufAY/ITyEQGMTyHuPI24UMP+Fixth4kDZhspSOnwChF8AqYG4kWSXa2PVxI0Uj8gLmH+GgEBWAqSlZCVGewikJ9DV1SUHDx60LnBFDfOElAMHDsi2bdssYUPX39CFR88991yrfV3dm1o0sIp1tqZ3npYQaHACeTc+De4+5kNg0BPIe48jbhSwRIoWN4JRGkEXIz/3RT1sV6H4S1S19hUhp1ckp6WERW4k2eXZmUfccKNKVGdTQ6NHCphwhoBATgJ1tYHK6QuXQ6ARCegIj+9973vymc98RkaNGuW5UC/3pnXErKrN4Z1O0oiQsRkCFRDIu/GpYEgugQAECiSQ9x5H3ChgsooWN+yUk+hUjCLEjS6Tq5NWsD3Brqzihtc+mLbgq/tBSkoBS5whqkygXjZQVXaL7iDQUARefPFFGT9+vJxwwgl1J240FEiMhUAVCeTd+FTRFLqCAARqQCDvPY64UYNJCXZZtLiRFCFRhLgxcJEbJfq2n1pmSXnkZwFrgSEgkIYA4kYaSrSBQPEEuDeLZ86IEDAJpN74WLVenpKnvIuNI5m/6Z5IVA22uvbNfdJ97UflUy9vkE/LdPtUoMQx7Ou+/LLI9Ys+Kl8t8nQg7+hpfYR0ha9q9FHh0NW9TNX9+aJ7nHZUz6U5ru081ZMt1aWcpbfU93hEp4gbWWhX2LZocSO0IKdpe0TRz0FRcyM4R2nrfFQ4t1wGgVoQYANVC6r0CYH8BLg38zOkBwjkIZB64xPcfOtTe+4dK5s+KfLpROEhi4Uh4sbccckdDKQ4UI2xq9FHMqXat0jlR0HiRj3ZUnvykSOkvscRN3wEWvr7+48VNW+FixuRp5J0eUem1tdpKSW7rDnJUXPDjdZwT1JJimIpag0wDgSyENAbKF4QgEB9Epg9e3Z9GoZVEGgCAqk3PsGNovuzK274RA69ed0i8kl1XPGEUkSFxmkezWziteve9IuccaZcLy+JqMiNr6q6b5+TmfLVCSpqRAsoeowNe+S8rS/JXfrijivkBasAcPkpSG1uf5FjRtjl89PwQx+7/E01trLtrpfPlH92T2nSdpjXWEc1K/t99gUWki8KxunL6sPt3/StdKy1r0+rAHIYC9XKs+FM+fy1/dJ9xlw7kiXMtsC4F1x7hVz72MNWBIw3V1HXlY0/1ouekTMukE03+yNZQuc4yi4TWQobvb69+ZZCbCmtwYh5kqj1H3NfpFlDGb6bUt/jEX0SuZEBdqVNixc3tKXGkZiO4cGjU22Bo+SVvwBn8ChLu53dxik2GgBifXblgzJfnTnrq7mh2pXGTrYrj7ihTYr3q9JZ5DoIQAACEIAABCAAgYEkkHrjkxS5ESVu7FSb/ccmGyJEr1xjCgPa+bLjjZ+S88zUElNI8Y4+1oKG0Zdpn9mfJXw8Ke2dWmgxSOsNZJhdceJG54tybbAf135XfDGiWH5027/JfRcHU2T89lib8p0Xygtz96i0H7d/wzefPYH3Q1mY/duij2iWrkDkCA6ebfp9d1wt4Jh/j/PJus49ejvKXoN31BxH2WWmFZnHekfZ6LPFmW9LkApJmaqWLY5wp1Oo/HwNHlHrLNX6EwlfQ9m+MVLf44gbPgKDPHIj2yKiNQQgAAEIQAACEIAABOqdQOqNT1LNjShxw9qMOrU6vEgLPxW9wbdqazjpJ2UbumCUiLVBN6NDHIHE3cj6No4RG0TTH9Ou2MiNiNoi7jXX7pFZbtSG42JZpEpUqkTUuFqQ8bEPq3USjDAp2emxVFEwXkSJaZtZzyQoEGmeUT756qBEj+/OdOQcR9llpiKF2aXXgMndE6qM+Q4IJ1W3RXXo8ytqnsLWf9T6M6M2otZQxi+V1Pc44gbiRsa1RXMIQAACEIAABCAAAQjUDYHUG5+kTblP3AiJljA2c8GCnwMibrgzELTLtyE2/IiKAtD9RGyyQyc5iWNQuNGRL6vESYOJsieluGEIAJ5tGYWD0OtMoSmCU6y4EWaXCS+jjb6olJDIjarZYoobZ/wyfJ7caKGo9R98X4s9STwyfnukvscRNxA3Mq4tmkMAAhCAAAQgAAEIQKBuCKTe+CRtyrW44aYGGGkE733MSbuwamPYT9X/fsI1XpSG9WZZGomTSuGmJmSN3EiRluKlgwTt0hEJIX4sSiNuWAzc1JKoopkB4Se0MKshVphpPdZT/X75vE6N8dljRrHEpKWE2WaKOWEiQpRPPhEoOXIjco7NtBgzzSOYluKKFJE2mikyGdJSnHotXupO0vyZKTKmvaYoYcxT1Pr/mmyx05FC11/SGsr29ZH6HkfcQNzItrRoDQEIQAACEIAABCAAgfohkHrjkyRuqIiDHiVc/MlW5ZtVFLRf2q2CoragYb2vXyGFJvXbpYKQY+SCM/rlPF3HoFJxw9df9NGwUXZ575t+pBE3dNRFmmKQvvQFs6Com04SFCsedgqoKq6qmGp5DY1Aio5RUPT6DtXerfsRWVDUGTcqQiLpOl+KkFPcNa6gqATmOIlZUuSG4i5GAdlSZFCtbAkr/GoUte0w5kmt4cR1Frwvknhk/PpIfY8jbiBuZFxbNIcABCAAAQhAAAIQgEDdEMi78akbRzAkhEBA9IBRfgJRIl/+nmvWQ957nNNSajY1pY4H5rSUAhxjCAhAAAIQgAAEIAABCBREIO/GpyAzGSY1AfNY3Oijd1N3R0M/AcSNplkRnJbSNFONoxCAAAQgAAEIQAACg4EA4sZgmEV8gEA0gbz3eNNGbijHjxW1sE488cSihmIcCEAAAhCAAAQgAAEIDEoCeTc+gxIKTkFgEBHIe4/v27dvENFI70oL4kZ6WLSEAAQgAAEIQAACEIDAQBPIu/EZaPsZHwIQiCeQ9x5H3ChgheWJ3Oju7i7AQoaAQD4C7e3t+TrgaghAAAIQgAAEIJBAIO/GB8AQgEB9E8h7jyNuFDC/iBsFQGaIASWAuDGg+BkcAhCAAAQg0BQE8m58mgISTkKggQnkvccRNwqY/DziRgHmMQQE6orAN376gvyo51XZdeiwSDUr47SIjBsxTK5uO03+/JKz68pnjIEABCAAAQhAIJlA3o1P8gi0gAAEBpJA3nsccaOA2UPcKAAyQwwKAp/5wRPy3Bv7ZcKJI2TM8cdV3af+N4/Izn2HZMrJo+R/v/+iqvdPhxCAAAQgAAEI1I5A3o1P7SyjZwhAoBoE8t7jiBvVmIWEPhA3CoDMEA1PQEdsfP/ZV2TqKbU/Xajr9X3ygXNPJ4Kj4VcNDkAAAhCAQDMRyLvxaSZW+AqBRiSQ9x6vhrhx7NgxaWlRId8N9OK0lAaaLExtDgLXr31UpY0Mr0nERpCgjuDYdegtueuGS5sDLl5CAAIQgAAEBgGBvBufQYAAFyAwqAnkvcfziBuNKGq4iwFxY1DfFjjXiARmfeshedfbxhZm+i9+s0c2fXxGYeMxEAQgAAEIQAAC+Qjk3fjkG52rIQCBWhPIe4/nETdq7Vst+0fcqCVd+oZABQRm3a7EjdPjxI2Rct3vniMzR7qd75Xv3rddfqJ/HDdB/vqy8fLak7+U215UP09qlRUXjhZ5bYcs2fpGqDW/eEWJGwsQNyqYKi6BAAQgAAEIDAiBvBufATGaQSEAgdQE8t7jiBupUVfesJ5rbvTeMV/mrRRZvG6N3Di5ch9reWUj2FgaJlo6AAAO3ElEQVRL/5ul73hxwxE2pE9W/udO2a6gXN7xDvmDUx2BwydulLcNY4i40SwrCz8hAAEIQGCwENAbH14QgMDgJtDR0VGxg3nEjbi0lHpPWSFyw1oyvXLH/HnSs2irdM6seA3V+MJGsLHGCJqk+1hxw4nEeNqNzNBMTEFjXyly4/4Tp8riVpHNj3TJ3bui4SFuNMnCwk0IQAACEIAABCAAgaYgkFfc0JDMYqL1Lmq4k4q40RTLGycbiUCcuNH6di1YvFlKQ7EcO1k+cc1EOXX78/I/XhnrpKXsELnQee/pA7HuI2400urAVghAAAIQgAAEIAABCMQTqIa44QkGDXRiSkOJG2vXrpVJkybJ9OnTJZN6tLlTOpZs8FbA3BVOhEbvHTJf5aJ0+daG2jwaqSmbOzvEuFSC16rGssbJY/GljUhY3yJT3faOTXNXrJO2VfNkpd8I26Kpi2XdcpFlCTZycw8uApWKG2/XdTWeP94SN8Y7SPq04IG4MbgWCN5AAAIQgAAEIAABCEAghkA1xQ09TNSRsJn25AXMWMOIG319fbJ06VILyc0332yJHKnO3XUEDFuEECv9ZGXXXFmxtVNm+j4LFtqw00BWihIY1IX60zDxIknciPx8uy24eGKJdswTPIz0mFgbC1ghDFE4AS1uRL0uuLRDvnb+QVlx+1NSkutOly8vmCITf/WEfOyF8XLnB86Qif0vy6efPEG+dsUJctf3t8rXX413g4KihU8zA0IAAhCAAAQgAAEIQKAmBKotbgQFjnoTNVyIDSNuaIO3bNkiq1evlpEjR8pNN90kkyenqPwZJw7EfRYmNJhLL+TaJPHDJ14I4kZN7uRB0GmcuCFTL5BNV4yTnz78kHzejfY5rc0SNHbo93YZf+8aI5+6/iK5XpTQcVePPBXDBnFjECwcXIAABCAAAQhAAAIQgIAiUAtxIyhwBEHXg+DRMOKGC+uee+6R9evXy/jx460IDi10xL82S2fHEuspt5cS4l4QI24knkxSgbhhp7g4aS9EbvDFE0EgVtyQoGAR+NkUOrT4ESaGhIyLuMFyhAAEIAABCEAAAhCAwOAgUCtxw6WTKoNiAFD6xI1aGzlq1KiKXTSVoFtvvVW2bdtmpaZ0dnYm9+mrreGkpOirwmpu6DoXKg1luyVEGG2Do6QUN4KlNLw0lLDIkJi0FF8/jo0p4laS2dCi7gjEixvaXDsN5RLXcp2C4kZmBMUNVwwZcyg2PQVxo+6WAQZBAAIQgAAEIAABCECgIgL79++v6Dp9kd53V/tVa53BE1327t3rs76WR77kETdcg3t7e+WWW26RAwcOyIIFC2TGjBmp2dvRGNbjbLtoqFP006yL4Y1jtRVfcVHfQCnFDbvv7U70iCGWZBQ3wmxM7TgNG4pAsrhRfXcQN6rPlB4hAAEIQAACEIAABCAwEATqTdzQDGqpM0SKG94HNTjyJa+4YQobN9xwg8yePTv7WjFFhVb7RJNQ4SCp5obY6S7dZaeltIcXK3VPbJm7QrZ2zgwvHkpB0ezzOQivmPUtVVC0+oJpNKkWkU0fTy8SDkLkuAQBCEAAAhCAAAQgAIFBQ6AexY1a6gyJ4kZQXanGTOcRN3Skhj4tRf+pj4JduHBhKpPcaA03HSSx6KfXa9RpKV3OCSfO5+7JKxJoXxbZ4ban5kaqiWviRteu+Ynsf+toYQRGDR8q986/vLDxGAgCEIAABCAAAQhAAAIQqB2BehY3aqEzpBI3wtSVPFVQ84gbbtTGtGnTUgsbrv12Ic/S4vEKi4bV3FDNSsezuoJE6Vrf0a1O9Eap6/J6Hr6oEDN6Y9amTEfBRtbuqN09Qc8DRGDlI8/L3U/vLGz0694+QRZfdk5h4zEQBCAAAQhAAAIQgAAEIFA7AvUublRbZ8gkboQNXslU5BE39Hh9fX3WKSm8IDDYCfzZvb+Qrr59NXdz6vgT5R+vfVfNx2EACEAAAhCAAAQgAAEIQKAYAo0iblRLZ6hI3NAX5SkEklfcKGYpMAoE6oOAjuC4//lXZf9hlaJSzRocqsbGqGFDZfY5pxGxUR9TjRUQgAAEIAABCEAAAhCoGoFGEzfy6gwVixt51BXEjaqtVzqCAAQgAAEIQAACEIAABCAAAQiUEWhEcSOPzpBb3AiqK2nWFOJGGkq0gQAEIAABCEAAAhCAAAQgAAEIVEagkcWNSnSGqogbWdUVxI3KFidXQQACEIAABCAAAQhAAAIQgAAE0hBodHEjq85QVXEjbPCwU1UQN9IsRdpAAAIQgAAEIAABCEAAAhCAAAQqI7Bvn30wQSX1MvU+vt5eaf1o2bt3b9WtjxoccaPelgn2QAACEIAABCAAAQhAAAIQgMBgIuCKG65PacUB3b4exY20ftRE3AiqRK4xiBuD6ZbBFwhAAAIQgAAEIAABCEAAAhCoNwJBcSNqfx5mdz2LG0l+1EzcCFNXEDfqbdljDwQgAAEIQAACEIAABCAAAQgMJgJh4kbY/rwRxY04P2oubpiD5xE3uru7B9N6w5dBSqC9vX2QeoZbEIAABCAAAQhAAAIQgEAjEIgTN5JEjnqP3AjyN1NuChM3tBEnnnhixWsBcaNidFxYIAHEjQJhMxQEIAABCEAAAhCAAAQgUEYgjbgRJXI0mrhh+tEw4gZrFgIQgAAEIAABCEAAAhCAAAQgAIF4AlnEjaDI0ajihvYDcYM7AwIQgAAEIAABCEAAAhCAAAQgMEgIVCJuDAbXETcGwyziAwQgAAEIQAACEIAABCAAAQhAQBFoWnFDOX6sqBWQp6BoUTYyDgQgAAEIQAACEIAABCAAAQhAoFEJ7N+/v1FNz2V3C+JGLn5cDAEIQAACEIAABCAAAQhAAAIQqBsCiBsFTAWRGwVAZggIQAACEIAABCAAAQhAAAIQaFoCiBsFTD3iRgGQGQICEIAABCAAAQhAAAIQgAAEmpYA4kYBU4+4UQBkhoAABCAAAQhAAAIQgAAEIACBpiWAuFHA1CNuFACZISAAAQhAAAIQgAAEIAABCECgaQkgbhQw9XnFjbVr18qkSZNk+vTpcuzYMWlpaUmwerN0diyRDXNXyNbOmaFtN3d2yJINpY+mLl4na26cbLTtlTvmz5OVXaW35q7YKlZ3mzulQ11s/dx6h8yft1K6pi6WdWtuFN1D7x3zRb0li9etEV+XBbBmCAhAAAIQgAAEIAABCEAAAhBoPgKIGwXMeR5xo6+vT5YuXWpZefPNN1siR15xwxY2ppbEh15HoPDEEEfYkJJg4btme4i4IaX+EDcKWFQMAQEIQAACEIAABCAAAQhAAAIeAcSNAhZDHnFDm7dlyxZZvXq1jBw5Um666SaZPNmMsAhzICZywxEylLLhi9TwCRKWeNEdHXkRErkhU6dKV/siK1IEcaOARcUQEIAABCAAAQhAAAIQgAAEIIC4sW/fvmNFrYM84oabhnLPPffI+vXrZfz48VYEhxY6ol/R4kak8GCIHot65qnIjrmyYmunhCa1hIkbixdL+8oemaWuaSUtpailxTgQgAAEIAABCEAAAhCAAAQgoAgQuVHAMqiGuKHNvPXWW2Xbtm1WakpnZ2dB4oYjlDijWXU21H/Bmhs6EmS5LFP/Lbf+pOZGAQuLISAAAQhAAAIQgAAEIAABCEDAIoC4UcBCyCNuuOb19vbKLbfcIgcOHJAFCxbIjBkzChI3nGHMaI0IcWPNlQ/K/GUii+ZslCUUFC1gZTEEBCAAAQhAAAIQgAAEIAABCCBuFLQG8oobprBxww03yOzZsxMsr0bNDec0FDcvJY24oY5G0YVHV3Wr+hvqlBVOSylogTEMBCAAAQhAAAIQgAAEIACBJidA5EYBCyCPuKEjNfRpKfpPfRTswoULU1gcfxRs9tNSSsfCxqWlWEfJOiKIGKenpDCYJhCAAAQgAAEIQAACEIAABCAAgYoJIG5UjC79hXnEDTdqY9q0aSmFDW2Xv06Ga+lU44QUW+Ao+WB+Zr9bEjS8Vu5RsaEFRd3TV9zrjKNm06OiJQQgAAEIQAACEIAABCAAAQhAIDMBxI3MyLJfkEfc0KP19fVZp6TwggAEIAABCEAAAhCAAAQgAAEIQKCcQNOKG8rxwo6CjT+2lWUJAQhAAAIQgAAEIAABCEAAAhCAQB4CupRDM75aEDeacdrxGQIQgAAEIAABCEAAAhCAAAQGIwHEjQJmlciNAiAzBAQgAAEIQAACEIAABCAAAQg0LQHEjQKmHnGjAMgMAQEIQAACEIAABCAAAQhAAAJNSwBxo4CpR9woADJDQAACEIAABCAAAQhAAAIQgEDTEkDcKGDqETcKgMwQEIAABCAAAQhAAAIQgAAEINC0BBA3Cph6xI0CIDMEBCAAAQhAAAIQgAAEIAABCDQtAcSNAqYecaMAyAwBAQhAAAIQgAAEIAABCEAAAk1LAHGjgKnPI250d3cXYCFDQCAfgfb29nwdcDUEIAABCEAAAhCAAAQgAIEcBBA3csBLeyniRlpStGtUAogbjTpz2A0BCEAAAhCAAAQgAIHBQQBxo4B5zCNuFGAeQ0AAAhCAAAQgAAEIQAACEIAABBqaAOJGAdOHuFEAZIaAAAQgAAEIQAACEIAABCAAgaYlgLhRwNQjbhQAmSEgAAEIQAACEIAABCAAAQhAoGkJIG4UMPWIGwVAZggIQAACEIAABCAAAQhAAAIQaFoCiBsFTD3iRgGQGQICEIAABCAAAQhAAAIQgAAEmpYA4kYBU4+4UQBkhoAABCAAAQhAAAIQgAAEIACBpiWAuFHA1CNuFACZISAAAQhAAAIQgAAEIAABCECgaQk0rbihHD9W1KyfcMIJRQ3FOBCAAAQgAAEIQAACEIAABCAAgaYjcPDgwabzWTvcgrjRlPOO0xCAAAQgAAEIQAACEIAABCAwCAkgbhQwqURuFACZISAAAQhAAAIQgAAEIAABCECgaQkgbhQw9YgbBUBmCAhAAAIQgAAEIAABCEAAAhBoWgKIGwVMPeJGAZAZAgIQgAAEIAABCEAAAhCAAASalgDiRgFTj7hRAGSGgAAEIAABCEAAAhCAAAQgAIGmJdCs4sb/Ay7u5OtWNQSuAAAAAElFTkSuQmCC">
            <a:extLst>
              <a:ext uri="{FF2B5EF4-FFF2-40B4-BE49-F238E27FC236}">
                <a16:creationId xmlns:a16="http://schemas.microsoft.com/office/drawing/2014/main" id="{923DD1ED-ACF0-4FD4-A427-FF91DCD92D0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2" name="Sous-titre 2">
            <a:extLst>
              <a:ext uri="{FF2B5EF4-FFF2-40B4-BE49-F238E27FC236}">
                <a16:creationId xmlns:a16="http://schemas.microsoft.com/office/drawing/2014/main" id="{26D9D80C-B815-4ECC-A125-E56F48A0D43E}"/>
              </a:ext>
            </a:extLst>
          </p:cNvPr>
          <p:cNvSpPr>
            <a:spLocks noGrp="1"/>
          </p:cNvSpPr>
          <p:nvPr>
            <p:ph type="subTitle"/>
          </p:nvPr>
        </p:nvSpPr>
        <p:spPr>
          <a:xfrm>
            <a:off x="1124712" y="1242897"/>
            <a:ext cx="10842384" cy="1096633"/>
          </a:xfrm>
        </p:spPr>
        <p:txBody>
          <a:bodyPr/>
          <a:lstStyle/>
          <a:p>
            <a:pPr lvl="0" algn="just">
              <a:lnSpc>
                <a:spcPct val="150000"/>
              </a:lnSpc>
            </a:pPr>
            <a:r>
              <a:rPr lang="fr-FR" sz="1400" dirty="0">
                <a:latin typeface="Source Sans Pro" panose="020B0503030403020204" pitchFamily="34" charset="0"/>
                <a:ea typeface="Source Sans Pro" panose="020B0503030403020204" pitchFamily="34" charset="0"/>
              </a:rPr>
              <a:t>C’est la 1</a:t>
            </a:r>
            <a:r>
              <a:rPr lang="fr-FR" sz="1400" baseline="30000" dirty="0">
                <a:latin typeface="Source Sans Pro" panose="020B0503030403020204" pitchFamily="34" charset="0"/>
                <a:ea typeface="Source Sans Pro" panose="020B0503030403020204" pitchFamily="34" charset="0"/>
              </a:rPr>
              <a:t>ere</a:t>
            </a:r>
            <a:r>
              <a:rPr lang="fr-FR" sz="1400" dirty="0">
                <a:latin typeface="Source Sans Pro" panose="020B0503030403020204" pitchFamily="34" charset="0"/>
                <a:ea typeface="Source Sans Pro" panose="020B0503030403020204" pitchFamily="34" charset="0"/>
              </a:rPr>
              <a:t> fois que je dépose une candidature, je reçois un mail avec un lien unique me permettant de récupérer mon identifiant et mot de passe pour accéder à OSE.  </a:t>
            </a:r>
            <a:r>
              <a:rPr lang="fr-FR" sz="1400" dirty="0">
                <a:solidFill>
                  <a:schemeClr val="accent2"/>
                </a:solidFill>
                <a:latin typeface="Source Sans Pro" panose="020B0503030403020204" pitchFamily="34" charset="0"/>
                <a:ea typeface="Source Sans Pro" panose="020B0503030403020204" pitchFamily="34" charset="0"/>
              </a:rPr>
              <a:t>/!\ Le lien de récupération du mot de passe n'est valable que pendant 72H. </a:t>
            </a:r>
          </a:p>
        </p:txBody>
      </p:sp>
      <p:pic>
        <p:nvPicPr>
          <p:cNvPr id="3" name="Image 2">
            <a:extLst>
              <a:ext uri="{FF2B5EF4-FFF2-40B4-BE49-F238E27FC236}">
                <a16:creationId xmlns:a16="http://schemas.microsoft.com/office/drawing/2014/main" id="{25706915-A482-40DD-BDE2-C8397D38B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737" y="2339530"/>
            <a:ext cx="11072526" cy="4316570"/>
          </a:xfrm>
          <a:prstGeom prst="rect">
            <a:avLst/>
          </a:prstGeom>
        </p:spPr>
      </p:pic>
    </p:spTree>
    <p:extLst>
      <p:ext uri="{BB962C8B-B14F-4D97-AF65-F5344CB8AC3E}">
        <p14:creationId xmlns:p14="http://schemas.microsoft.com/office/powerpoint/2010/main" val="91293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ceHolder 1">
            <a:extLst>
              <a:ext uri="{FF2B5EF4-FFF2-40B4-BE49-F238E27FC236}">
                <a16:creationId xmlns:a16="http://schemas.microsoft.com/office/drawing/2014/main" id="{39B18ECA-E542-4266-8DC2-CAB898D59FEA}"/>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br>
              <a:rPr lang="fr-FR" sz="2700" dirty="0"/>
            </a:br>
            <a:br>
              <a:rPr lang="fr-FR" sz="2700" dirty="0"/>
            </a:br>
            <a:r>
              <a:rPr lang="fr-FR" sz="3600" b="1" spc="-1" dirty="0">
                <a:solidFill>
                  <a:srgbClr val="FFFFFF"/>
                </a:solidFill>
                <a:latin typeface="Source Sans Pro" panose="020B0503030403020204" pitchFamily="34" charset="0"/>
                <a:ea typeface="Source Sans Pro" panose="020B0503030403020204" pitchFamily="34" charset="0"/>
              </a:rPr>
              <a:t>Je reçois par mail des informations sur mon compte numérique universitaire </a:t>
            </a:r>
            <a:br>
              <a:rPr lang="fr-FR" sz="3600" dirty="0"/>
            </a:br>
            <a:br>
              <a:rPr sz="4400" dirty="0"/>
            </a:br>
            <a:endParaRPr lang="fr-FR" sz="2700" b="0" strike="noStrike" spc="-1" dirty="0">
              <a:solidFill>
                <a:srgbClr val="000000"/>
              </a:solidFill>
              <a:latin typeface="Calibri"/>
            </a:endParaRPr>
          </a:p>
        </p:txBody>
      </p:sp>
      <p:pic>
        <p:nvPicPr>
          <p:cNvPr id="5" name="Image 3">
            <a:extLst>
              <a:ext uri="{FF2B5EF4-FFF2-40B4-BE49-F238E27FC236}">
                <a16:creationId xmlns:a16="http://schemas.microsoft.com/office/drawing/2014/main" id="{DF1B7F11-0CF3-4912-B1CD-33499DDF5BAE}"/>
              </a:ext>
            </a:extLst>
          </p:cNvPr>
          <p:cNvPicPr/>
          <p:nvPr/>
        </p:nvPicPr>
        <p:blipFill>
          <a:blip r:embed="rId2"/>
          <a:stretch/>
        </p:blipFill>
        <p:spPr>
          <a:xfrm>
            <a:off x="0" y="0"/>
            <a:ext cx="2255760" cy="837720"/>
          </a:xfrm>
          <a:prstGeom prst="rect">
            <a:avLst/>
          </a:prstGeom>
          <a:ln w="0">
            <a:noFill/>
          </a:ln>
        </p:spPr>
      </p:pic>
      <p:sp>
        <p:nvSpPr>
          <p:cNvPr id="6" name="AutoShape 2" descr="data:image/png;filename=qv2WfBPOve6fNvKr.png;base64,iVBORw0KGgoAAAANSUhEUgAABDcAAAGDCAYAAAA/LvsTAAAgAElEQVR4XuydBbiUVRPHZ5EWEAQUKVERkTKxQEHUT5FukEbpRukU6e6QTqVFKUGQLukSlS4BERCQ5vrNnN1377t7t/fd/r8+PMLdEzO/c3bvPf87M8dUcsbm/wgPCIAACIAACIAACIAACIAACIAACIAACEQoAVMpiBsRunQwGwRAAARAAARAAARAAARAAARAAARAQAiYSs1E5Aa2AgiAAAiAAAiAAAiAAAiAAAiAAAiAQOQSMJWGuBG5qwfLQQAEQAAEQAAEQAAEQAAEQAAEQAAEyFRm5hbU3MBGAIGYIyBve1PMeQ2HQQAEQAAEwplAtH5vila/wnkvwTYQAIHIIWDcZ6Sp7CyIG5Gz8LAUBEAABEAABEAABEAABEAABEAABEDAnoCpHMQN7AoQAAEQAAEQAAEQAAEQAAEQAAEQAIEIJmAqNxuRGxG8fjAdBEAABEAABEAABEAABEAABEAABGKegKk8xI2Y3wQAAAIgAAIgAAIgAAIgAAIgAAIgAAKRTMBUYfZWFBSN5BWE7SAAAiAAAlFCwLiCWlECBG5EDQHs7ahZSjgCAh4RwHveI0xo5CUB9/vKVPEbiBteUkVzEAABEAABEAABEAABEAABEAABEACBMCJgqgRxI4yWA6aAAAiAAAiAAAiAAAiAAAiAAAiAAAh4S8BU+VtEbngLDe3Dm4D7gKXwth/W+U4gXNc+XO3ynTR6+ksAe8JfgrHdH/snttcf3oMACIAACDgmAHEDOwMEQAAEQAAEQAAEQAAEQAAEQAAEQCCiCZiqztmGgqIRvYRhZDx+lRRGixElphixp4wYQ3AaNU6ULA3cAAEQAAEQCDMC+D4VZgsCc0AABIJNAOJGsIljPhAAARAAARAAARAAARAAARAAARAAAUMJmKohcsNQoBgMBEAABEAABEAABEAABEAABEAABEAguARMn8zdjrSU4DLHbBFM4L+4ODIlShTBHsSS6aGKzw3VvLG0trHoK/ZVLK46fAYBEAAB1wTC9XtDuNqF/RTtBEzVIW74v8b//Uf/8R+3j4nIZNIdjD3tJwPb99VP5uk4rsZwazyXHPgvzlx3QPd4dNC3s8+jPh7YE8wm4rvN2gVzcswFAiAAAiAAAiAAAiAAAiAAAiDgkoCpxjxEbmCPgICnBI5vWEHpn85NabLkELVH1CpPu6JdrBPALzFifQfAfxAAARAAARAAARAAgQASMNWEuOE7Xsvh9vyBnXR25wYyJU5MFOcggoPPv5LO8HCGTJT74yrWQ/GlPw7QiU2rKFGSJI77iWWJTBR3/z5lfC4/PfnGe7a2Wua/euooHf35BzI99FCCyArVgcf4j8fI8Gw+evKt930+lJ/dvZmunj5KiRI9RHFxDyhF2vT09DsfO+dnse/y8d/oz/3bOZ3jIQlAoaeLlqRkqdL4zj0EPa+eOkK7Z4+hMzs30ke9J1HGXPlVJAuiOUKwGJgSBEAABEAABEAABEAABEAABOwImGrNR+SGr7tCq7+wd+4Ekj/unjSZs1PZEfOt4sKNi3/SombllPDh7kmaMhWVHbmAkqdJa27KEQPa/Cc2raT1Q7u4G4JysLDxTps+1n5uO1gaaIf4dYM60Mmta2y6fdB9ND2Rv6DDg75m38HFM2jnjJHWfqWHfENpsz8T/uKARZz558wJWtKuJj24e0fV2/i47xRK/8zzPotEnnJHOxAAARAAgQAQQBRVAKBiyJgggPdOTCxzUJzEXgoK5licxFR7/i8eFIswHk2k7GlXdmqH/gPfTaNd34y1RjTY09IiHdI/lZtK9JuqXtYO/vsXTuW+Y+ihxEnU17h6RwLY0v/BvbuUt3QNerVWS6sooM1/attaWjukg5rf0Rja/Dk5YuKtxl28FxUsh/xNo7+ko+uXq3nkiXtwn9JmfZpKDpiuokbsoxg0+w4vn0vbpw4x92NRptSAGfRI1qfCXhzQ7P/r9/20rFM9SvRQYhWxUoLFjQw583rPUa0t0liM/zTBiCAAAiAAAiAAAiAQ2wRC81OmnFxM+Ok2treewd77t5NNdUIkbhhMISTDaQLFPhEoZo/mwy+nazx4kMAW+W2/tE3/9PN8sJ9uft1SgPTe7Zu0qGUlunXlb3XudRTFoYkGiZOnoHLD51HKRzOq/lLEVMaWaIqfB7VXf1eFTe2Km2p25Xy3JBVu2t3nyI0NI7vT0XXLzId8FjbELhEACtZuRXlLVU9w2Nf4/LrsW9o2ebCyT/qUHjybRZGnnIoDGgOT1LOw1LSwFjN1VxTVRfFSNa6uvzamowKn8pqyn+29dOQgLe38qfrolq+X6DPZVtxwYZN1Dl98sewkKw+7W1ocjR2SNwImBQEQAAEQAAEQAAEQAAEQAIEQEzDVXRCayI0Q+23I9HpxY+csD8QNTmUorYkbSt8wH54PLJ5Jv0wfbhZHtBQVTaCwHO5V9AULCvk4eqNgbXP0hjzS/4SIGwPdixvPirjRzHdxY/0Is7ghcyZ/JJ2KJrl3619SKTNDv6WU6TKYuWqChOXa1ENLbcWNMkMcixue1rDwtJ11kT0p/OmizdUzx1mAqmwWj9incsPnKnHG5WO3fs7auvTFgU2SGiPPQ0mT2QyJK2oNeUtjEBAAARAAARAAARAAARAAgQglYKoHccPnpbPW3ODIDU/EjQx24oaamA+w9+7cokWtq9K/f12Ij94QgUAXgaFFbyRJkZLK8+FaojdE7JAoChE31ngobrztp7hxhMUNeZ7I9yqlzpSVfv/pO/XvnEVL0DvNe9hEY2h8RNzYqovcKOtA3NAO+dLn1I71dHrnJvrn7Emuc3FbjZ8sdVp6PHcByvHme2Zhwf7gb/n3hV/30PHNP1EiSfNhPs9/XJnSZMrGRVnv0ZG1S+nUL+vp5pVLakwpiJrt1bcpV7FSqr02pkTf7Fs0lW5fu6r43rx8kY5tXGkWbXiepwt/qIQcFd3B/079WGbKW7KadR/pBQuxR+b8i6M/7t++pdokYTHoMS5ImuPNYpT+qefc7r+ze7ao+UVkuXP9mmqfNFVqSpXxCcrywuv05OtFuRZLOrfjoAEIgAAIgAAIgAAIgAAIgAAIRCsB06cLd4Sk5kawgLrO2vEvp8cqbiyYQjs8iNwQcaPMwBk2rmsH4V9XzKPNX/ePj97Qp5ZYDtVaekl+jt54rU4rdWCXQ/mJLWto9cB2btNSnuVD/Dt+iBvrhncjJW6wPelYYPig01Ba3K4W3f33urql5eOvxlGmPC/H1wSxRG4cFHFj0iBrWko5ETeyPZ2gdsiZXZtp+4wRdOXkEafbQyIWXq7SgAqUq20jcGhrceD7WbRt6lBr/1J9J9MjmZ+klX1a08Xf9jkcV4SG99oNMKf78CMRKXMalqJbVzlVyIPn0SefpXJDv1EttfW8cek8bZ04kE5uX+d0BFnP3P+roNbyoSRJLe3i9+S9m//SupE96OS2n11aIXYXKF+H8spNPHhAIGwJ+Pd5G7ZuwTAQsCMQyJ87Ag87EO9T+zEDMUfgyWAGEIhlAka8a40YI5bXwDPfQdn0WZSLG55tBN9a6cWNXzwUN8raiRuWEzHdv3ObFrapRtcunGXtQGo7WDQnXXqDVq5HojcqjuDaG5IGwm2PeyhuSISCP+LGWk3cYKMlWqHKuO/pwJJvVFSG2JGBoxBK95/GIgZbKvU4dOLGFp24Ud4iblgjU7iviCZrOe1FvqbV8pD/S4SCpGIIH3m01978rK06zFsjPiwpPodYJDILKVxclccq3m0k7ZrzNf15cJd5kXURMSIucEMlEmXK8xJ9/OU4JS6JuPFN/RIcuXHFo42RjoWaChxNo0V+XD19jJZ/2Yz+5YgPZ3VYZGDttWyvFKYPOgyyFlzVuKzq9zmd5KgPEbDERkePiCJirzw5i3xMb9VvR0lTPGxNDfLIATQCARAAARAAARAAARAAARAAgQgnYKq/KDwiNyJRZ9IO73s4cuOXme5rbkjkRrlBtpEbsn+0A/rvPy+hdSN6eFR7o0DZmvQ6196QR9JSVvV3H7kh4kaR5t7X3Ihj4SARiwAibvyx1pyWkuaJbFRx+BwVjbHo8xp0+dRRdbgv1KA95SleyaYmyAGO3NgyMT5yo/zQ2SSCgKR/yAH/0tFfaXGHelJNVQkScnOMRGbkeKMopUybQR3eL/KNJdunjySJiJBH6nxUGfsdJUuVRv3bKqQsm0ubJwxQIshDSZNyKssLdHbvNnqKU0Dk8J8qw+MqLeX45tUkvKWd3PQi4sG7rXtRznc+Un+X1+7cuK78++fsCTq86jtrzY18JarSwzyO9qR8NAP3K25NMfqubW2VQqIJDzk4bUReT/14ZtXlMkemHFw6hy4dO0yJORLlPos3L1X6lF79pLE11ejM7i20vGdz6xhi/3Pvl2Ue6VUbGeMPFoT+PLBTMdREmvfa9qOn+cpfr+uSRPgHGcyPTQKR+H0jNlcKXoMACEQjAXwGR+OqwicQCD0Bfz5bTA0W7YzqtJRALo9e3Ng+c5Tb21JE3Cg/aKZjk/hQL4fW+a2q0tVzJ83RG+p2D2e1N1KwuDBPHdaPcY2JnzyouSHiRlGpi2GJqPCUjXZQ/lmJG0tVt0eeyE4VOAJDbnCRg/iyns2UUJAsdRqqxHal4IKjUhxVDt4ibmzmFA3ttpQKnMIh4oZ2I8nCNp8ocUTqW0j7DzndRWpJ2D/n+CC/tHsjq5jxUZfhlJ2jHvS3nhxcNoc2sbihDvz8iIAiQtAbfKOL/SNrJsKUiBBx9+9TtlcK0UedhyWo5yHCynft61hviakyeqFKddE/1r3A9Ve2zxhpFSVeq9mcXuSUEftHIlGWdm9MF3hsKRYrNlQetYAeTv+Yarp12jDav3iW+rvUGindZ5LD5dr3/UzaOsWchvMWR7Pk+agSj5cIkRuebu6Yb+fPt4+YhwcAhhDAHjQEIwYBARAAARAAARAgU8PvYlTcMODnKe1Au3v+FPJE3Mgo4sZgx+KGJiAc2fAjrR7cyXntDd602s0pBUpXpzfrtaGjm1axuNHBbc2N50TcaKETNzxkYBU3hnWj363iRjaqNGKuirIQAUbmFzvkyc0RBkWadbXWBDmw5FvapBM3Kg4zixvyPLh7l3bNn8RFRDdwJMNv9GKFOvQ6CwISraFd0aqiK/jAfuufyzS7fkl6wJEVEuFRmKNE8kqUiOWGGWlzgCMilLhhSeWQ2iCVRs61XOPKDqvrduUKXRPf9HKTvmlUlm5fv6psSfN4Fqo8cp4SGmTMuAf3uF1iOrNnKy3/qoVVvCrbfwplzJlXRZpIxIQIUTK3RGDMbVaRbvx1nkuQ/EfZXnyDPu4+ypo2oq625UcEF4nY+PPQbvq+SwPrehZp2pVyf1BWtdnI9VcOLZ+vhJtcxUrSuy2+tH5cSf//4h6oOUUQ2rtoOqVIl55ycVFXPOFEwMM3WDiZDFtAIKQEQvCeUVOGYN6QcsbkASVgxHYyYgxx0qhxAgosDAePeW4xDyCEmxLs/YVvahSr4oa/5OR7hiUCQsSNbR5Eboi4UcGJuKHM4QO7HNoXfFGDLh3/Xf0GPsHVsPJzmPxmnvd+4uTJqeak5eqQvLx36/haHfpipNxeq+0g4sa7enHDQwaauLHGTtyoLOKGpRDm9b/+pHktq9A9y40gZfpMpEycEiKPRG5snBAfuVHJIm7Yp05c/OOgSt1IwTejaNfJaiZKZMf2WWPoBBfofChJEhYM7lFhjlTIV6KKEgs0gUHEjY0sbkhKirR5lYuPvlq1QcJoFcvtKku6N6EznLYi8yXnFJdqDlJdTnNkylKuoaFxLD9wOj32bN4E9T7O/7qXvutYzypMleVoi0zPmxk4e+awGHKFU1hk/uf4ql5ZH3n2cWHUzZOHKL6y3q9Urk9PvfEuCzCZzTe7OHiQiuLhhkYzEAABEAABEAABEAABEACBqCNgarw4wiM3QihwaeLGLhE3ZrhPSxFxo+IQu8gNnf3aeEc5zWRl//Ye1d54vUZTlbbwfZeGjqM9dOJG7ve8FDcstmmH5tUibvyspaVkoyoibrCIoNm9c+5EFiDGqjfJ48/lp3L9JquD+X6O3NCLG5WHx6elSFSGqr1hl0pxla+BFUFDBA8RDf7kK1W1QpsSrSApPG83bE/5+KpX+8iNDV+zuCGFNjnCo3inwZTjtSIJalDY+MR1RKRYa+Jkyaj61z+olBpNaBL7RdxY0iNe3KgwyE7csIhcv3JdjrWje5kjMTiy4hm+tjZJSi7uaX9tre5j5DTfEHOLr5yVKJAsBV6jkj1GqfY3+aaWea0/4fog8Te2SLRHqseeUDfVpOGCrumfykWPPpmTMjydS6UEuZon6j654JAtgRB+DmIpQAAEooQAPkeiZCHhBggEgAA+HwIAFUMGgoCpyeJdBtbcCMTOtx8zEHP4hjZe3JhMWz0UNyoNMddRcPpI9Ab/t7B9Xa7HcMAcvcGHf/tH3RrC/6V69DF6qXxt2iBpH5JzwY+qQaF7tIiD3O+VpmJ+RG6sHtaVftOJG1X5xhYRNzTRQSIl5rbmmiFnTykbijTuRHk/qkh7OQph06TB1pobVYZ/a05LsTv0SwTKEU5t+fPQHlUwUwQM7ZECojnf/h+d3LGRbl6+pMZ/m9NS8ttFbuznyI0NcqWuJS2lXN9J9ATfhGIf1aCt3boxvengjwtU5ESSZCmo5oQllDwNR44IR4tocUqJG02tkRsVlbiRL0Hkxs55k2gbR5doaUPe7iqJdCnPKS+arVf41pUt00bQKRZA9Cz044r4koFFjhfK1KBcXDA1MgWO8HlPe7tmaA8CIAACIAACkUUA33Mja71gLQiAgDcETE2/N1Lc8GbqyG9rjViYz+LGdA8iN3I+T5XdiBvawVYO8Ut6toivo2FWLczQLLUbzCfw/+iRTFlJ0kKUCGJXgFSa6MWN91r6XlD0p6G24kY1qU8h4oYyI05FDxzntJFlvSRFJhGLBI8oseB3joxYO7aPOTqDBZgqI76lR6WgqEU8uPPvdVo3ti/9sX6FdVNILY8Mz+SmTBwBIof+zHlfUlffTv+sBF2/+Kdq9w5HbjgSN9aPZ3HDEt0h4ob0tT/0a/ZKpMXBHxdaxA1O82F7rZEbLB6JHxK58X13W3Hj8VwJxY09382gTVOGmVNk+E92LlCaJHlKc20Oi/Bku+v/U9Elibiuh0R6iEhRkFNotHXV1vlvFnrO7N2uUpUkhUWiOf79+2ICweONWs3olYr1IvOmFPysFfkfiPAABEAABPwlgO8F/hJEf/VDqZMfu0AHBKKJAPa5w9U0NYO44fM214sbWzwQNx7zQNzQH2wXdvyMzh3c5fQWFqvIoRc97Opt6MWN5zlywx9xY5WduPGJTtzQCxxLvmpJJ37ZoFx5la84TZslO/00rLs1cqOqJm7I1a8scCz5qpWKThARJnHS5PRC6U+4/kQJSps5u83aSKrKN805DYX7iZAj4kYBjtzQp6Xs48gNETdEHBHhoLxF3EgQuWERY362Ezdq6cUNZimREad2sbghNTck3YSjSSpx5IaIG5pgou2DPzaspB+5sKoIK/I18TM9p40Y/dy7fZOuXTin9ob4K1zMxUpNVGvCD+oGnciM4DCaFMYDARAAARAAARAAARAAARCIFQKm5j8gcsPXxdYOtTvmTSZPxY0qQ92kpYjgbDl4n92/gxZ2bhhfKNSsIJjN1SI0JEqA/1OpKFpEh5OCoiJuvN/K98iNVUO60mFdWkr1UfGRG3pRRokQLaupW0KSPZya8n1UgXZwXRJNaKlmETfk3yd3bqbvuZ6FVgC0iBIsKluXRBiLSCH1JrZ/+zWnfYxTf7/PYxdp0I4KlLQtKLpvyRxaJ5EbiTkagq93rdDPHLnhLC1FxI0DK+IjN2pPdBC5sWcbfdetibXAa5XBM/i2lNzmZeD/tCtvr5w5QbObVVJfF/Hl5XK1qFC9VupGGLFHC96Q21pkHeVrJ3duYvte5giPFPHb0JKuI7evSMRGjoJvK180fvrInet8M8s3zavQ3Zv/qjSlMlyzI/vLb0Zm9Iavb0T0AwEQAAEQAIFoJYDfzkbryoa3X9h34b0+sM4pAVOLH3YbWHMjnEgH/l2pFzc2Tx/pNMJCfvsvbSVyo+rQ2Z5BshxwF3Gh0NN8wNVSS2zSTnQCh15csAoglpm0viJufNDqy4Q3h7ixSBMGVg7pYhU30j6RjaqPmm9NS9GG0Npu4Rokv8ydpCIfUqZ9lAtkXlbzyoH+kxFzVFqKPL/MmUBbWbAwPWSuLVJr3HcqzUYiJCQCQkUk8B9JyZjbtjbdv3PbXCyUxY2ijTtSAS4oKgd/6S8pJHu5eKle3KioxI2XnYoba5S4odXcSE51Ji5NkJZy/rf9am6t/kmJzkPoGb65JMHDazaPa6X8eXifait2lus1XqXWOHp+W7ecfhzUidLneJZe53QUETFEuJFH/FvBrx3dvJqK8bW6+T4sbzOEtvf+vfwXzWhSXokbsu5le46h7C9B3PDsTYZWrgkE/jMUKwACIAACIAACkUEA3xMjY51gZawTMLVcEq3iRuCXVjtg/sKRG5uneSZuVBvmmbihiQR/8k0h89rVU7/1l2ti7YULT7zUxI087/snbvwo4sYa820pIm7UGJ1Q3FAvsp13OXViVrMqqj6GPqpEbKku4kZ2s7ix/VuzuCHXu0o0RsGKdemt2s1t3Dq2bR2tHvWV9RaSW1evqCiF3EWK04df9FZt1Y0rPPZejtxYO66fNXKjYv9JlMWFuLF6lK24UXdSvLihRUhIdMSMxuVZWLmj5k3PwswHrb+k9NmfoVvXryofMz1XQM1/fPt6+r5nS+ttLXK9bKE6LSgH199Q6SL8SPvDXIdkq9wsw8KNFpVRfdRcysBChwgVi3s0p3NcYFVLr3muaHEl5DzGdUgSJ0uuxrl67hT9PLYfScFTmVvEoDocefLwoxnCKy0FPw948jZFGxAAAaMI4DPHKJLejwP23jNDDxAAARAAAcMImFpB3PAZpiZA/DJvCm12VXODowr+e2CO3Kg21O4qWFezW6I3FvNhWQ7NctCVwpOqUJIXj4240bK79ykLFjtWDu1Gv2riRmYWN/gwLtEJ9o/G5Y+Nq2hpv3bKbvmapGNI5EZ1lZbylOomUSkLOPVGayMiReY8L6pDvog5l078wdfA7lVtK/QeTxu4YOdfx34zp+rweFnzv6KiHd6s2VQd/Pf8wJEbXw+0ihuV+k/k8ZwXFF0zujftV2kppG5LqTuJ01Ist6Xo/fr281p0nm+veYgFBEmTkSiR1Hwt650b/6hIk0/4elvNb5l/9/ez44vBsh+SnvNwuvRqyBt//0V3b/1rtlGKwPLrRRq0pZe41oiMISKKitrYulaJH9qc0jcNz6lFd1y/dIHu3b7F/05K9zn15cXS1agop+rYp+B4sVXQFARAAARAAARAAARAAARAAAQikoCpzdI9Xh6VI9LPgBitRW5s4+iDTTNGu51DDuy1Rs9z205roB1Sz/9+kGa3qeFT1IZ+suff/ZiKc6SDiAKSLuLpo9mxtH8H+s1yo0nqjJmo7teLrQdt+7G0PvNZuDjFNSv0T+0xC7jQ5jPmiA5+lg/qzJEMy52akyRFSirWqAPl5ciTdZOG0M6F081tdTfDVBkwWUVo7Fw0g9ZNHGwdqzKnpYgA4qzmxo9c6PTgqsWqvYhADWf8ZE1LkfG1fie4NsbCbk0TzCtfyMi3nNRkoUcerf0mFru2c0SPVuzUmXPiW5FP21CB4hUTRFts5GigXd/NZOHijtulevr1IlSywwBKLGKT/jYdtz3RAARCRwC/5A0d+9iYOTZ2WLR6Ga1+xcZ7D166JhD63e3cgtDbht0DAv4QgLjhBz3tILuPazbsmD9V1Z9Qv4m3e1StBq4LIeJGqc7xB2+PprZETazhq1JPcPFNZ3O4GksO7VLDIVfh/1FhTvnw+jf7FhskauIPrgEhUQtpHs9MZbuPUBEXDh9LH4m8WDqgg4pckZQOiUIo3XWoSmvR7BABYDvX5zi0ZglfaXveWm9DrmTN/uLr9CoX5tTEECnO+RNHWxzd+jNHP9xUKRqPZs2hDvYSQSFjbP1mPB/yk6kIi4/b9aXHc+ZxehXs5plj6fC6Zeo6VmFbqe8EklQSm8fii/i+fc4kuszXsYrgIGkg0jbPeyXp7bqtEmC4ePQw7edrZkXcucFXt8oayCPRLqkezahSVSTaIh3fCuNsTaRI6f4fF9EJvk1GbkiRiA/tEWFEOOb7oAy9WKqqWhc8IOA7AfxA4zs79ASBaCWAz4VoXVn4BQIgAALRSMD0xbLwityIyG+jfPhVooar35hbrhX1JmLCuuG4738SRSA3Zvj6W3mZ31J009eNrFJLWKQQGyQtxFNf9P1kbhFbHD0iAP1z8RzdY9EiEYsmaR7LRElTPKya2h/+pUCpCAZJUz6sDvh6Vvq1cDaX1t5T2/RXq/5z/gzdvnGdhZ3EJBEsknJi/+jtFb8kheTOzRuqWVIWJdJkfMJ8g4oD3/S2aYKFjHfj0kW6wQVENT6puYbHI5my+LqcMdMvIj9T3KxONPoUCRsS3CNhlWAjCEQnAXz+ROe6wqvwIYD3WPishT+WmNqGmbjhjzPoG4YELFEP7izTUnwciQTyNZuoBA/HdDent687jXhxYo9Ku+FPSmcikPLZchuMU1tE2LIIY87aOGPnrX9oDwIgAAIgAAIgAAIgAAIgAAKRSsDUbvnewNTcgPwVqXsitHbLYd5SMZVjQ5xHqljauWwTKE88tVE/vy99Eio9ZjaW91ZIfA8U06CPiw+ooCOP+AmxZyJ+CcPOASP2lB9j2HR1MI4fQwcUdbjaFVCnMTgIgEBACODzJCBYQzmoqX2gxI1QeoW5QQAEwpNAKEWp8CQCq0AABEAABEAABEAABEAABAwgYOqwIkCRGy7AGhcAACAASURBVAYYF9ZDQOkLy+XRp454XTg1LD0KjFEuOWFvBwZ6rIyK/RO4lQ53toGwz37MQMwRuBXDyCAAAiAQWAL4TAws31gdPRz3lYc2mTpC3IjVbRvVfktRUXfFRKMagCfOeVG7xG+hyDKXFGJdOboPFa7RiB7N8mSCW2w8MRttQAAEQAAEQAAEQAAEQAAEQMCegKnzj/sCU3NDzeShxBIN6yKHN08eX287cTW2p3PLGP7Mbz+Pp2Pp+3naxxOW+jaWw/PRHZto4+yv6da1q5TrzaJUtE4LiBwOOG1fNJP28hWzcp3ta+VqUP73SzkWGrQ0En+umbWs/4MH9+nbLk3oxO5t6grdz8bMpUf4SmH9TTQut7lsX2/3BdqDAAhEKYEY+vkiSlcwXNzCTgqXlYAdIGAUAbyrjSIZieMEWNyIRCSwOVIJ3Lr+D42tV0oJG9pTpl0fyvdeyQRXyUaqj/7YrUVfnDm4m6a1qW0zVKOJiyl9tqecCg1Hf9lIhzf+RCVadfdaINPmXfBVGzWGPK+UrEzFPmtNSZOn9Ho8fxigLwiAAAiAAAiAAAiAAAiAQHQSMHVdaY7cCITGFe2pstqh7cDPy2nnkrmUOGky+i/uQcKdwtEKcl1n4iRJqWSbLyl1+oyG7ab7d+/QD0O6042/L5HpoUTmw6ndY0r0ED24d5eeff0derNSHZ8P+kuHf0WXz5xUo2fI/hQVb97ZrR8iNCwe2JXu37vDNtyj5wu/z5EC1X22wdGE2jpcOPYbTWhcRUVqyB9JTXnp4wpUvFknxd/ZlaxunQhBg4C8Hy0Mdvwwh1aM7mver3xd7f07d6hi1yH0/Nvv23LivXTt0gXaMGs87Vq2gDKw+NF40mKPIy302JYO68ljzFdfkj34fv02IaCKKUEABEAABEAg/AgE4nt++HkZuxa5W193r4eKXLjaFSoemDcyCJi6rdrvYT6FK4dic/ubD8wmWjdjHK2bPsajFW82dYlBtQbMzO/eukkjan5EN/+54nb+fO9+TOU79ff+oG9J+RjNURF/nz6h5smYIyc1nrDI+ZyWPtf+ukDDqn9gFV1e/LAslf7iKyU8GF0T487NGzS6bim6cfmS1S7xV/z2u2aEW7rh30BjcPbwfprU/BOrwbIOTSZ/T49mzm4VLjQxaOX4gbR1/nQVXZE5V176bNQ3njvKeyCO3yNrp42mjd9MUP2K1WtJhat9hvXwnKKDlgZ+3ho4lF8uobOxBMJxXcPRJn+pR6NP/jIJt/5Yo3BbEdjjMQFsXo9RoSEI6AiYuhsibhjDNNLextoBcNOcybR68nBVvyCO6wrYPyaJ3OCDnvymvPH4BZQuczaffvvtiPK927dobMMKdPX8WRWZIDbZP5pdL/6vDJX+vKfPB8sJTavSn0d+VcNneS4ffTpiltuFv/73RRrzWVklwgiDVzkd4WOO+PAmkkIO5fKYpOKCs5odFjHl5P6dtGH2BBKh47k336VCVeq67ufWAy8aWOpTuLXV0yG1KBx3dUp087qd28Jpz8rFtHv5QkqUmGtulK7KURsWAcoyl17c2LZolhIpnsiZmxpwnQyPamRY5rl0+jiNrldaefw+p6EUqlLP5/3nKTa0A4FwIBBp38/CgRlsAAEQAAEQAAEQAAF/CJh6/GRE5IY/JkRuXznwJWJBQUL2fxj6pVXckEO8/hFxw/yYqMHYb/mQ+Lw66Md/3XcGNzntY1SdUiT/N3HRR00I0EaUOUTceHD/Hr1RoSZ91LidOqiK3Z4+mq3jG1W2ETfqj3b+W3ytz7VLF9Xh1ipulKpMJVt2tYnc0PPSmJi/Joxs7XT2dW980bNx18+RbfZ9XPGU18QnV2utzRHvu4g5tn0cRZ64mlfGlD/erLPml+prSWFZOX4QbV0wQ431xLPPs7gxR62LvX32TMTe/+J4fo4K+X3rOrU/RVyTxypW+VOk1N3C4XUQAAEQAAHjCUC1M54pRow9AtH6PopWv2Jvh0a0x6aePx0wIC0lohn4bLx2uDy0YRXN6dnGGjmRUNxIpNJXJBWjavehlId/S64dVn39HNDEA4mkGNe4ssUHiRCxjdwwixvm+hPF6jSnItUb+CxujG1UyUbcaDj6W6fs9OLGSE5n0cSNgixulGrZzaUNeuHn3p3b9M/F88qvVOnSU4rUj1gPyPbCh88L6WNHe8FBUoPkEC/2i51ib7xgICKHe0FJ7/ut69fo7u2blDJNOkqSLJlTKyU65uY/V+k+C1jJUqSklI+k4z5pvZ7b0QQrJwyhjRyZJE8WTktpqMQN14+ey32u9XLn3xsk6yh1X9JkzMS+JPdhDX19p7izFq+DAAiAQKQSsP1cxKdk6NYR7EPHPrgzY6WDyxuzGUHAs13rWSsj7An0GKavVkPc8BWydog79/shGtekiu4wmTByQ0sZea1MNSrZnAtc8mHdk8OuM9s0YWX74m/phxG9lIAhv213JaxU7jqI8hf9yOu5tQP3mIa24kajMZ6JGyO4DoZe3CjdqpuKJHkocRI6f/Q3WjKyD/89MRcdvUvv1WlGT7/0Ol29cI42fDuJft++UdXQkEKtcmiXA3bhqvXoyXwv2/ih2bh66ig6xleNJuIiqinTPEIVOw1QwsC+NctoK6dXyO0cMs/7dZtTjhdedchCv67Lxw5QqRuS/vM2z/t8ofdsIg/u8td3cXrH/rUr6PLZU3T7xnW1BslTpaJ0T2Sj/O8Wp1dLVOR5Uzic6wcu0nrh2B9qmTPnykMfN+2gBKSfJo/k/x9mUeAWJX84NWXP9xKVatGFx01t3RK7ViyinTz3pVPHed5rSjASpinY74zZn6Z87/yPXvywTIK573EB0QX9OtKNK38rm55+8TV6j3nI8wffirJ25ng1jqSfXD53mv7567x6LVnKhynzs3k4bkMiMni9WLB4q2JtyitiHdnu59OH9tKOpfPp+J7tap77d+9yWlZSejjto5Tt+QIqFUb44/GTQPR8L/ITBLpHFYFo3NfR6FNUbTo4AwIgAAIGE8DnvsFAPRvO1AvihmekXLSSA+2QmsWtqSEStm8vMkh6gBw+0z6emVpO+UEd9PxJS9EO4JPa1KHje3dYozP0ZprHN6fESORI0/Hz6fGnnvU6JUYTDkbbiRuNPRQ3huvEjdc4ckPEDREY5PYYESImf/Gp1ewavUbRY08+Q5Pa1LUeqpX9lrol8ndhWZELhRZg4UCzTeMxo3MT+m3reuthvP28tepwf/HEERrxaVnrPPmLfkhVug52KW4sGtSVxQNz0VSZs/WM5ZQuUxZr1MkJru+xeEgP+ovFBVePCA0VO/RRdUrs05FGNaigBB55nnn5TSrTuhuNbVKV5Fpbs9/mVKNUj2agz2euUFEPckPOvL4d6OD6VW73bka+1aY0X9/6lBJyzKlQIjQNrPaBdY5cfItOrT7mgrg7OMXqu8Hd3Y6rNfio4RdUuHIdFqvuK4FK9viP4wfTZpXKkrD+i37gtyrWouKNvlB71J/3gr2x+F7i8fKhoRcEsK+8gIWmIAACIAACIGAQAXz/NQhkjAxj6r0GkRv+rLV2YJz8xWfqoK5FaDiq1SCvSXqIHGDlkO9t7QvNTu0gf3L/LprQqo6qsWku8+FcVHn0iazUYvJil+kNzjjoxY1zf5gLimblg3pjrh/iro/U3BjGNUG0yA3xW/zXIjdO7NvBQkY95iaRJw+oQvs+fDCeTmc5GkaiFB7maI3bnNbw79XLaiqJKJCirVKctfmEBZQ+65NWIUkOyN98+TlJmpA8ZkFguWorz6xuLenw5p/VGolI0GraEkrNbRzVPxFxYUitkpxSwZEYfGB/iSMgyreNv+VFBKVpHRpyZMUdq7AkY2rX/EqqiLwm9oqvkqbScMQMyvjk0zaCytctapJEOciT+613lUCwf+2PCbC+VaEGleCoDnmWjR1Im+ZNU+KQJhI98lgmVWz1xuW/VTFVebTXxa4ybbrTSx+UUl+XtRheryxds0Rk5OErYKt1H6Je273ye1o4oAtHqyRR6xH3QKKBLAVdpXaIpVaLirS5e49KNGtPb/LVviJuSPTQnF5taf/PK5Qf8jV5hIms5Z0bN+gaczGvo/n1ghzVUvbzHl4Lbs72Hb4OAiAAAiAAAk4JROspKVr9isWtjLWMxVWPHJ8jYH+a+qw5iJobfmypOD4ASgrEek6hWPH1EOuhTR9poA0v7eQgLQfq5hMXqoO7t+kpWkFNKdY4tlk1kpQYR4KKzKmvt/HS/0pTRRYOvJ1PxtEO/6MaViS9uNFkrPP6C/E1Ny7QUJ248XqpKkrc0A7lx/f+QhNai0Bjrg0iURt/ciRDUa4N8lrJSqpuhbQ9ysLRD8N70/XLfynBQL4mr5dt04NFogeWop2JaHaPVnTAEtEgnNt+s0od8uU5vGUtTe/c1Co4lOY0jzfKVlP9ZW3MvprTK37hlIpFHMGgohFYkGo4YiZlz/uiev3mtX9oZP0KdO3SBTWW2F7kk8/oZS6YmTrDY2ocuQJ3+5J5tIHrVWj25sj/CtUfNlVWxhqpMLbZJ0rckDEe4XoUcvjPzAVnC1eqrcQZiQqSlJeX+QrdZwsWUnMOqVVC+S925SlUjD5q+LmKCJIx/uW6H0d3bqE1nFry95mTStiRSI+3ytegks06KttE3BhapyRHxlxQ/87L4kb1L4erdZb0lst/nlFfl9STlZOGcyTMOvXvx1iYqdJ5oJWRzJ/28SdUupDMvYXTfn7gFCNtzmx5XqD3azdV3LSIk5MHdtOycQPpwvE/rOJLrd6jKfebRX3am368dYPcNQK+G/hEJFr98glGFHdyt87uXg8VmnC1K1Q8MG/0E8Cej/41hocgEEoC4f8ZY+r7M8QNf7aIdoi/dOYEDatb1nIVrOPCnubbK7i4Jx+mc/FBtU7/ceogrT9cu7JF327xsK9oK9fb0GptSD+H0SKW8Wv3HUO53yji0wFS83FkA524kTsfNfVQ3BhSOz5y4/XSVaisnbjxtYo+iS+6+mH91lSUxQL7R4SQiZ+bU1gkmuJRvlK31ZTF6pCsiRKzutuKG+2+WWmN3JAIiuH1ypGslTxy+G40cqZNSoTGcHzzGnTKElGRNXd+ajx6tppD1u+nKaNo9fSx1iiSat0Gcy2TDx0unURZbJg71XqQrz90Kte4KGi1d2zTT9Q8WoSH1KOoP3SKteimNqjm3x87NtPktvWVzSIqtJ21QtXCsI8+ucmRJzM6N6MTHN1Tokk7JZZoY0idEBFI9OJGjZ4ibiSsAzO/f2faueI7ZUZWF2su8w2pWYJusTgiayN+fDp4kkoJsn9EoBnZoJIqgipziujTYPg0RG/480GEviAQbgTC/+efcCMGe0AABEDAOQF8pmJ3GE3AiD1lxBjqYMd/tMtF/fTT1A/ihp8I4yMbpnRopApgapEUaq1018JqdQW09JS8hd+jiu16ccpCGmWDFoFgu7rmVBN1+OcDrfy2fMnofrR50WybIqLOI0XiKH2W7NRq8nfWCAZvHdYOziPsxI1mHoobg+3EjXI6ceMYCxYibmg3ukiNiNYsWMhjvkJVak6YryaVNmObVaeTB/eor0vdks+nL6G0jz1hFYhm2okb7S3ihnCT/hLRsHLSCEtERhw1Gz+HskiRTMs6yZwSnTKqsblArPSTNXq1eDnVRm78GFKnNF05f04dzEXUqM4pHc4iYm5x5MXA6h9ZCo3GUSG+jrdk0/bWq3DHWMUNc4SICBtPv1DQkuZh9t26b9hnETcmaeIG34jSctJCSpPeHC2iPVpUjNwyc46jYJ5/U0St+HEkcmNw7fjIjXwcuWEWN8xtxBdJR0n0UCKa27cT7V71gxpaOAkv/Vjada+/cK2OBQO7Ka7yehO+Jjjrc3kTcNEEujUzxtFKLpoqYtFDSZJQm2k/UDqOPnGUIuTtfkV7EAABEAABEAABEAABEACB2CNgGrD2ENJS/Fx3OXiLYPE73zQxsW0Ds+hgOZDrh9YECHVot9TfyJjtKfq40eeUl9MLzI9z6er4vp20jFNfJLTfnOJivh3FXtiwF1HKtOhMhcpXVwKBVjPBG5e1OYZzKsZZS82NbPxb/Obj5jodRuvzD/+WfhDXrpBoAZn/zTJVScSNB/f4thQ+1Iq4Ma5lbfV3+drbXGSyVLMOCWzVbF88ordV2JGaDV+wuPEYF+zUxIsZ3VrR/vUrlV2SltLxW05L4dQMrf+V82dpEKfJyFzS522OaCglYoOktsh/vC7fcfrLZk6xkL9L6lA7rtuR/OFUakypBTKCC6tqhT4/4Rto8nCtDEfRN+pWER5jUvtGKq1G1uUZvgmmwZDJ1nUb1aSaNUIkDae0tJeiocnNV6XqH2uaz99/Ub9q/6M49l3Gf4zFoFc4ZeVJTv3IwPVHUvFtJPZrrLHRxlMFRXWRG/ne+YBqibih2x+aP9/2bk+7NHGDb3Np+fV8O3HDvKdm92pHe1cvVa9l4qK1zSz1WISp/tHGPXFgF79X6qv3iqxj3X5j6XmJLPJxj3qzn9EWBEAgdggY+Mug2IEGT0HAzc+j4QwoNt/zsel1OO9D2BY6AqaB6yBuGIFfO3xO+KI+ixybXKaLaFECWoqKzC9iQX4+ZGbPU0ClWySVWzH4AC71D0RQOLD+JzrK12rKo7/2VRMy9JEHWvqLiB8StdGaf7svNQ98vZFC821Y/YrqcC/jSIpCi3HOa25oTKWg6EApzHnzX3XwfaN0ZarABSStt6Xs+YXGWsQNObCL8PFmmSoJxALtULxq6mhaNXWMNdKjLYsbEu2hvT5dxI118eJGpzlmcUMezY/pXVvSgQ0/qQKcj7Cg0HbGUmv6hNjZv3pxusEFTOWg/U5ls/ihiTF7uVjmLC5aqokbEjWSmK+a5cEdbyMp8slXod67fVuJUSLEtJ68yLoWoxpXo5OWmhvumGr2/zxrAotcQxPMl5IjOdJyYdF0XAdDCr7myP8yR4G8ahXbtPW/I+IGp5BoaSmy72p95Vjc+EbEjZWWyA0WN1pNsBU3NCNGNKpCZw4fUFzk6t00GR93yUSuhpX6IoqjFJL94ksqKNExEDeM+DjCGCDgmAB+/sXOiFYC2NvRurLR6Rf2a3SuK7wKCwKmQQ7EDbznvF8b7eB54cRRGsoigPabdXVY011jKiPrBQntt+zSTnukhoRK0+CvSTFI7dHSNOLTVxKmvWh2aL8R/5Trejz/xjt+HRq1MYd8Wp7OHTmszJGUg5bj5zoVTLQ+Is4MrF1aiRkiALxdqRaV1okFR3XihggINXsMoRfe/SiBuKEdeldOGU0rWeCQSA9h3E4TNyxpJyJu7NOJG5314obl4Hx42waa2K6htfhrnV4jSFIz5Nm1aomKQhDhSa7PbTNpET2e4xnrVafyuhz4VeqRg+gcdztHIkB6LtliLWA6Uidu5Hz5DWo4ZJLLITSuBzaspg3zZyhhRL9H7Ds/yXVFREzKnPM56x4QcWOAnbhR24W4sVMnbrR2IG6ITYM4VUf2vpZe5I6D/evlW3elt+yKu3o7BtqDAAiAAAiAAAiAAAiEnkC0niWj1a/Q7xjjLDANXv8r0lIM4qkdwNfNmUrfj+5vvWnDVepIvHCRSJXasD8waykskq2iXcmp9dGiNeTf+pSXRHLNJgsFEiVRiX8jbtRvw0c3r0mSGiPzpuZbTDrMXmFN17BHqMQaFnVOcArNqKbVrWJECb7Z491PPrWKBSJujGlRyyo0yCG7QJH/JbBZi8z4kYt5isChXSXafuZSm7SUaRyVoRc3usz9yRq5odkoaRqD6pShi6eOqS9JWkm9vqPV38dwFMkxtkmeXK++RQ0GTzSviaWY6J41y2mmRG6IuME+flC7Mck1u65qRch82holTZmSXij6kVUUGtG4KtcQMV8FK/OJuOGu7oR+PS+dPaVqhPx1+gSdP35ERfqcZ5HhNl9hq9ko6TkiSjwi0RT8iLjRv4ZEbpxX/5bIDRF4HKWlzGYhZ+eP36t2WTlyo/XEBQ7fLcO4QOiZ3w6qNc/8TC6VXuTKD5lLXYXMIp6IXk8VeIUyZsvh1neD3qoRMgy+hUbIQoXGTCO2hxFjiPdGjRMakkGYFYCCADkGp8C+isFFh8teEcB7xCtckdxYt9SmoU7EDWwH31ZYO4TP6NmWdv20xHqodyRwaDPohQlns3rSX/pqtStycA2GpsOnmq8q5YO4P4926J3TvwttW7aQNPGk2cgZ9DQfSrWDv34Orc7DSr5VZPnEEdbbQj7tM4ryFS7G4sYDJVCIuDFKxA1LzY06PYfx4f9Dp2kpK1jc+FEnbnS0Ezem2Ikb3ezEDW19VnNqx5LxQ6wFLbvNW82CwA3qxxENcugWn+v1GskH//cthV7NBV1FiBjGgoQWofAZ14rI+1ZRt3idvZ9krHhx401qzPU4/H2usmixa9VSWs4FO0U4kKiZEg1a0/s1GqihRdzox+KGtJOnAIsbdZ2IG7N6tacdK783pyKxuNHGLnJD2xvTurehvXxlrTwS6dKeC4TiiW0Cvn8P8b1n+BI31idjRwtfasG1DFSDyxuzgQAIgAAIRDqBcPzOaRq6AZEbRm8sESLkVo3JXVrQr1vWeyRw+GqDo4iNzDlzU6PBE1RBTXdRAJ7MqwkCWxbPpbmDuqtICPEv9xtvU4MB49UQ0sb68E6Xw79EDwyoU5auXvhT/UY/WYqHqdPsZcoubUwlbjSPj9yo85UbcWOyA3HjyfiColO7tKS9urSUbvNsIzc0HnKw7/vJx5zScVfZUovTYaTOxsJhvZQYlD5zVmo//YcEN8yIMNCn2kd0netoiHCQI99L1GLMLBUpIwU+tQKa6u9cT0IEnBWTRlLOl1+nnC+9lgD3sEZ24sbQ+GKjrtZmOd/48sr7Jekx9l3ECzUvM5YCppqYNePLL1hgW6r+/aZE8XzePV7cqK4TN4okFDc00WJ2n470y3LzVbDZOBWpzcT5qhCr2ncqnMi81hsWzGR2va0ilYglBXjce3duW1NwtH0i9V9E0DnMtWmKVqnD+yKlIfvUk72MNiAAAiAAAjFMIBx/Eo/h5YDrIAACIGA0AdPwGBc3AvF9Lo4PvYn48CeHzsl82D64ea35isy4/3TXvdrWy/B2Ye3rdsihVm6dyPrs89Rw0NeUxiBhQ2/XNb6po9cnxVVxTDlLyyG3aOVaVKJ+K2tBTq39FRY0vunXmX7bscUatVHww9JUo0t/FRUhjxy6j7C4MVInbtRlceNFF5Eby1ncWKGL3OjEkRuP68QN4a2JG8JAxI0kloKimm2awDGlW2uONvhRffm5goXUQfyYJe3m489a0IeccqK/BUU78M9nAWTDgllWv4rXa0Yf1W3qcAl/nDqWlrEQIQJAwf+Vpv/VbsTCSTaz/7xHhrK4ccKSlvLcq29SExfihtgtzGf37ayiKTJxhESt7oMoC4tZ9o/shSENKtNZvgpWnqJcGLVs03bq70qg0YkbL7AIUc8uckPz9btR/Wnt3GlKqEnGKTWdZi1Te8v+ucrXzsreiHvAt7jwPpeipk2HTbb6qm8vhUzHtPlUpc888fSzVJRvrHn943J+Rxh5+x5CexAAgegiEIjv5/4SCkeb4JO/BMK/fzTuu/CnDgs9JYD96SkptPOFgGnExsOxU3MjiO8m7QAth9GFI/rQej4MyyMih1aDQVswfe0Md4tof+OJVjhU+kl6QfVOvSlFqjSG1dmw2mgpxrlkwjBaOW2cOtjLwV98ycA3suR65Q0V7SCREBdOHlO/lb957R9r1IrcoNFh2veqrf5mFxE3RjSraa2hUY9rbrz4rvO0FBE35I9Wc6MzH7ZtxY0WtGet+bYUOYR3n786obihFRb9ZTONaV3P9lDNAkLS5CmoI0dtPPpEFttrTy3X7opw0692Gbp145o1UiFfoXf5gF6e/cumIhWuXDhHWzmFZ8/PP6r571kKw37BkQ/Z+aYZTTwY0rCKTtx4SwkCjqJttK/N7NWBtq/4jm1Mztfr3lb/f714eZXqk57tFS6Xzp2mdfNm0IFNP1sFmEYseOXhwrKauNG7+sckgoQ8Im582nukw5obm7+fS98O6GYd55kXC1KxqnUpZeo0fIvPYXUVbe7XCqlxlnH60Qq+yUbzV+qyvF2hOj3LfeQml9t8E43UYFnDNWlE4BDOckVwfrb9M05XksdlClUQ37/u3od43QmBSFmjSLETGy0CCGAzRcAiwUQQAAEQAIEYIWAauSmGxI0gL6r+kLpj5RJaPGYg1zm4oKxQ17nK9aEOrhC1LxSawGz+jb+IHJpIImJGic+aU5FKNVVTI1JRHKFS6Tb379GEDs3o0Nb1ygap6aFuQnHwiAAir4mvn/biQqFcv0JfO0T6q8iNFnXUODJ2PUlL4cO2fRFU7d/LOWpjxZQx1vadZy5RB2wtwmJK19a0x5KWkiZ9Ruo+d2WC1BLNVOHXj9NmRIwx347C0S+cXvJSsY+ozpeDHQpEmv0SjTOxUwvln1YvRFtX8UsiJ+TRGMj/6/YcYmagu+50WOPqdPzgHtVWRW4MmeiQpTavRMLM7N1RCRPaHtIiYURUEB9EMNDPnYfThxoNNKcPaa/3rlHSRtwQ7vp9o/398vlz1LMqi02W22iEj/KTeQnzsk3b0ntcIFZelz4qGmbdKmsxU80ZPSONk/QRweWzviMTCFBBfqtiOhAAgVASgD4QSvqYGwRAAARAAAS8JxCm37tNoyBueL+YXvbQDrNSp+Gn2ZNoy5IFKqpBHTZFqNAKfqoSBgkDacz1FMyT6m9TkdoFr35Qkj6s1SBBRISXJnrVXA64i8cNoQ2LvlGpHK6eLHwFaYUWHVVkh/5Qr/1dDusjW9a1DlGnx2D2SYp6PkhQq0EO1IvHDqZVMydY23eZtYTTM3JaD99jPq/PwssG9brwGbBim8ODszb/6tmTadHoCU06jAAAIABJREFUATYutBg5jXJxjQxnt8xoXz/KKSwLhvWhU3JLiItHGFRq3YVycgSD/ZgiMvzJt5zI81TeF+jzr+e4Faf+5htRvhszSEWo6K8QdmSCiAd1ug/kyIlHbK6C7Vz6bRVJIc/zrxempiyqOBOUfp4zjRaM6OvQw3LN2tN71epab7+RdVvy9XAVqaSN76ijrOU7FT5R4ogIP3icEAjTbxxYrygkgL0WhYsKl0AABEAABEAgtgiYRm/+LXbSUkK4tvrDukRvbFu2iHatWUFn+BpPb5/Hsj2pohve4DQIqbsgj70Y4O2Ybts7+MH34qkTtJtrVhzbt4sunz+rDrMSgSEpC1mezU15+WCdr1BRdXhNcHC2pHj8deYkrfl2qopCeMD1Ggpx4ctsfCuHffSJ9u8Dm9eS/HnoIXN6z8f1mpoLp1qiITZ/P49O/X5QFdhM/nAqKtWglfm6USfP9cuXaDnXxZAImji+7jXVI+no40+b2Qgrjrpq84kN+zaspoMcyXLm9185VeW6ikBJkSo1PfHUsxyZ8Da9/F5xJbA4EktE7JI0EnkyPfkMFa3I0TcWIcvVvPLaqcMHae/6VXR8/266zKkyWlSFpAAJ/xd5j7zyfokEw0i0ybLJo+nW9WtKTBPewt1VOoykuGxZulAJMSJopUz9CD35fH5OUamj9qB937/PnVH7+8jeHSR/v3PrX8VAUlWeyv8ivVysuErPkSdQkUZu97SvDaL6EBjVzvm64uiHu16xB0DARwLR+JkajT75uLzoBgIgECYE4j+XTGMhbgRtUVTUBR+g5bfW2nP690P0x54ddJp/+3+BxYJ/Ll2kO7dvmtNVOKojKUcfpH40PT2e7SkuHPkcPftSQcrOt1Zov+1Wv7m3pKkEzRE5kOpSK7R55dAr6Qd6/9Th1UHbYNoaqLkc+SXpKFJUU6JG9I+RDPQ1S7Q5RGTR6nrIntHXrvBWPLD/scW+v6S9SL0MZ48jX6WPMNHXjDGSSaDWGOOCAAiAQKwQwJE1VlYafoaSAN5noaQfnXMbsaeMGEOd+fiPi9/RBmUBTOO2IHIjKKR1kzgSOfSHVPntv0RiyA0VEn2QmAUD+0d73b7AaDB90fwQO+3t0K6GtRc6HNmnv0bW0Vg2IoFFINK+5khI0af2eDu/jOtJH71NznyVw7vY4mo8rY2MJ9EmLgtq2sHT+jpi5m5uG+YezKv2m107V3vQ2d6wfl0/Vjh8EgbzjYO5QkcAey107DEzCIAACIAACIAACASYgGn8lt+RlhJgyK50LP3h1pNDsLcH4IC7FoYT4PwShosSBSaF474KR5uiYKljyIXg76DgzBicWbSNEtzZYmh7Rq2r2DFRu7QR41h47EHnVgTCvgRxyerXiniij4Dp660+iBuB2HPRx9Znj9zeluLzyDHcMRr3bNj6FLaGxcAbAOyjf5HDdY19tMvHbtG/zvAwfAhgk4bPWsCSgBLAVg8oXgweHAKmib6IG8GxDbOAAAiAAAiAAAiAAAiAgFsC0Xoui1a/3C4oGoBAEAjg/RUEyEGewjRp2x9epKUYsQWMGCPIlCJgOlCNgEWCiTYEjNizRoyBZQEBEAgtAbyPQ8s/lLOH69ontCtcLQ3l6kXT3FjfaFpN+BK5BIx4J5omeyVuRC6s4FpuxNIE1+JImQ1kI2WlYGe4EcB7J9xWJNztCW42dLjTgH3hRgCfaOG2ItFjT6j2VqjmjZ6VgyfGEIj0nWiast2byA1baJHuvHgTDT4Ys5UxCgiAAAjEBgF87sfGOsNLEAABEAABEACB2CJgmvrLES/SUmILjuHe4idqw5FiQBAAAX8I4EPJH3qx2Rd7JjbXPZBeG7Gn/BjDpquDcfwYOpDUIuK3c+HKLqALg8FBIAIJRNF71TQd4kYE7sDoMzmK3lM2ixOtfkXfDgyFR+52h7vX/bfZtxl86+W/tRjBFQGsCvZHtBLA3o7WlYVfIAACsUsgcJ/spuk7QhC5ETh/YnePhMpzrGWoyGPeQBPA3g40YYwPAr4RCPf3ZiDssx8zEHP4throBQIgAAKhJ4DPxNCvQZhYYJoZCnEjTJyHGSAAAsElgO89weWN2SKTgBHvEyPGEHpGjROZKwGrQQAEQAAEQAAEIomAadbOo6i5EUkrFkhbjfgp1ogx8BN1IFcZY4MACIAACBhBwKjvd37Z4sSIsLDNL8fQOQYJ/H75Jp26dpv+unWP/r37IAYJwGUQCB6Bz17IHLzJgjiTaXYEiRv4Xh3EnRFGU2Hd7RcjnImEs22B2dSx53FgOGJUEAABEPCHQHh8FoeHFf5wDEVfETV2XLgOQSMU8DFnzBKoH63ixje7ELkRs7sajoMACPhPAD/L+s8QIxhHIFT7MVTzGkcOI4EACISAwKYz/9DBS/+GYGZMCQKxTaDBi1EauTFn97EIT0vBT1Th8dYM/jqYZwz+vOHBG1YEgoARu8mIMcQ3o8YJBCfDxzTQWQOHMtxNDBhkAuG4GcLRJn+XJRp98pdJuPUPwRp5MuXGM1fpwF8QNsJtu8Ce2CDQ6KUsUemoaW7Eixv+rIsnH73+jI++sUkgHPdVONrk7+6IRp/8ZRJu/bFG4bYiju0J3DoFbuTIIOveShByzwgtopHA4b//pZ9PXY1G1+ATCEQEgcbRKm7M2xPpkRsRsX9gZLAJxNjPizHmbrB3E+YDgYgmgM+HiF4+GB+OBPCm8ntVph84TzdQNNRvjhgABHwl0OTlKI3cmL/n+H/4jPZ1W6CfUQSwB40iiXGimwDeKdG9vvAOBEDAewK2n4v4lPSeYLB7/MpRG2tOXgn2tJgPBEBAR6Dpy1mjkodpwd7jEV5zIyrXBU7ZEDDiRxUjxsCygIALAthi2B4gAAJGEojGz5Ro9MnINY+RsZYf/ZuOXr0VI97CTRAITwLNXgmSuBHkz33TwqgVN4JMMjz3LawCAR8IRON7Jxp9cr20seexD1sdXUAABEAABIJOYMr+P0OXkvJcXlrzVjobn7dv3kgdfgs6hoQTWmzzy57HnqYZJR6lrUt30OiLLnxS7TKTbWLCbVrgrp8rTHr7yczZrS8WO+jQPqq57Zrni+CXn1doyJSDtMTz2Ry3FBteuEk1V533fSRf/fd9RmvP5sESNwyw1ZshTIv2GRy5gZ+oveGPtiAAAiAAAiAAAiAAAiAQPAIh/ll9xI4zwfPVfiYjBITQWe9+Zi8P/V6LCp6KG56KRb4e7n32Mw01rVCAKqTxV+DIRP3q5qTXzhyhYhEqbrR4NUiRG+53raEtTIv3nfA4LSXEn4WGOo7BQAAEQAAEgk0A30WCTRzzGUnA3f5197qRtngzVrja5Y0PaBtNBIbtOB06d5yKG5bD6rXbdDZNco5oMEcxrH3qVRqZJ7nV3rNahIF2KD/DtUOyplMRENbXpLVdZIT+tbyvOxnTzjb7dm6jIKzzeh654VDccONbvF3M6hqz0oQCF5EbTn3R5mLuWZi7PDYcne0Un8UNHtB+D9islS56xdJOs6fkB4WpTVYRRU7Tk0ogsRh37Rw1X3CMyG5dbdbL2X7w1X8D3kGtXs1mwCjhN4Tp+/2eixvhZ340WYQfPqJpNaPPF+zP6FtTTz0KwtoHYQpPvY1vF5ZGee8GeoSWALZRaPlj9rAkMPSXMBY3SPcbfbsDdPzhllMatMOqOtheoqI20QB2v9XXH6av2KaN2IyZoF1m0sQHczsP0kb8OfRru8WVbzaRFinN0QsaM2fihvLZiS9kSY9xyNHF9vXHT70PxzM4sM2yB5yKG5LSYrfGdhEotuvlbj9wepC3/hvwzm5dMErFjR8gbni9PfCzitfI0AEEQAAEAkIAn8cBwYpBQQAEopyAu89Od6/7g2dIGIgbVvstv3U/aH9Y1TtoU6fDIjBYDuW24oPtodhlpIWjMdPp6lRYBIEserHFE+heHvptam5oLBwe1M2+HVfRCWStzeFUnNHX3HDli4u5XNbE8NJP2wiVeLGh+bWsNv7YRHVYfEgYueFc3HC4Xq5SoXz135O94KZNm2gVN5YcOOlxWooBHKNniEB+6kcPJT88AWA/4KErCIQvAby1w3dtYFlgCGDPB4YrRg0MgSDs18HbTwXGdk9GdZeWoq+hYE0lMB/sSR894ULcMAsAyR0X03Q1pl7ckJoVCYqfelAnwq9DvwWgF+KGOd3klrlAp6uCos588fVw74+fujn7US6btCNtCylB42o2VRTVI3FDOjrx0ZP94FAk82Q/+9Hm89ey+9E7fLualh2MQnEjCB/MPi1puNrlkzPoFP4EwmDDhYEJ4b9OsDD6CYTzGyGcbQvQzohQl8Pd7EDYZz9mIOYI0C4LwLAeeO9BkwAY5vWQA7dFhrhhPrg7iVJwdSh38Zt6l2O67edEMNGvgD+Hfm0cL8QNjyI37IqLavU3VGSLw5SVAIs4Fv/O8vwz0tqusc1m9iYtxe5dYOOjq5tjfBV3vH7XJezQ9nWIGwZgxBAgAAIRRyDcf1gKhH34iTritikMDhMCgXg/holrMAMEYpqAge/tyBI3NEHBkspgKTQ62lVaiot6DFqkgDllxW5MfeSGXUpEgiKYzjZjgMUNrdaIOdLAw5obrnwJgbjhqHaKFjlhIz7ZrLGdr/ZrbCeE2K6Xi/ocrmp+BPgDxxBxw8DPBaPcNa04dAppKUbRxDghJBCG764Q0gjG1CAeDMqYAwRAwCUBIz6IjBhDjDRqnDBfct/d9L2np0gCP4OnlqCdKwL9t54MHSBv0lJIuzbUbO52vhnlNb4ZxaOIA7vbMcia7uJiTPvf8NulOQTiFhGbmhviowfRFPE3n1xhJumYiYNaI5764mvkgpcijq2fdpEhdpz1tVLMQoisvp2v/BX9a/q0HG1zu7o9x7offPXfgHdQ+zeeNGCU8BvC9KNbcSMavlVEgw/ht3li2yIj9pTvY9j2TDiO7yMHdlXD1a7Aeo3Rw59AOO7McLTJ35U01idjR/PXt2jpD6rRspLh7Ee/UIobwQRjPTR7kGZhlF2eHvoNmk8d8NOYr0LlqiTBe4LsZ/AcC95MHaJV3Fj5a2RFbsTit91Y9Dl4b20fZsKC+AANXUAABGwI4HPE0A0RKpyhmtdQeBgs9giEeOP23RLCyI2gr7akJGSl00t30OiLQZg80Id++4gULU0nGL7p8QXazyAsVain6PhmlEZurNKJGyH+rAv1Ggd0/nBnGwj77McMxBwBXTQMDgIgAAIBJIDPxADCjeGhw3FfhaNN/m6RaPTJXyae9u8TE+KGVk+DqVivm/WUENqBQOAJdIpWceOnw6fl8zkkjxHfGIwYIyTOh3JSQAsl/eidOxz3VTja5O8OiEafHDIJD0fDwwp/N42T/lHtXICYYVhsJuwBjwk4+4jpvfmEx2OgIQiAQGAIdH4rR2AGDvGoptUhFDdC7Ht4Tx/VP3RGtXPhva9gHQiAQBQSiMbP1Gj0yc3Wi0GXo/DNCJc8INAL4oYHlNAEBAJLoEu0ihs//xa6yA2vlwzf+L1Ghg4gAAIgEEgC+FgOJF2MHXQCDja0EXvciDGCzgITgoDBBLT3Qc9NJwweGcOBAAh4S6BboRzedomI9qaIEjf0SL39ScHb9hGxfDAyqgkYsWeNGCOqIcM5EAABEAABEIhRAiH6GQHiRozuN7gdVgSiVtxY9/sZA2tuhOhTMqy2in/G+E3Q7wES2h+AIf2DZEDvaPTJACxhNUTQ1yjoEwYBd9j6FLaGBWFRDJzCJUYwNpB0hA0Vrmvvo10+douwRbOaGwvu9th4PFKXB3aDQNQQ6FH4Ke99iYAPKNN6Q8UN7xmhRyQSiICdHYlYYXOYEcA+D7MFiXJzsN+ifIHhHgiEMYHgfv50h7gRxnsBpsUKgS99ETeCDsf7zybThj+Mi9yYMHFq0F3GhCAAAiAAAiAAAiAAAiAAAiAAAiAAAp4RqP9ZHc8aRlgr08Y/zhqWljJ+wuQIcx/mggAIgAAIgAAIgAAIgAAIgAAIgEDsEGhYv15UOmvadMQ4cWPseIgbUblL4BQIgAAIgAAIgAAIgAAIgAAIgEBUEGjc0Ahxw/u0kUDDM202UNwYPX5SoO3F+CAAAiAAAiAAAiAAAiAAAiAAAiAAAj4SaNrwUx97hnc305ajxkVujBo7Mby9hXUgAAIgAAIgAAIgAAIgAAIgAAIgEMMEmjX+LCq9N209es6u5obv4SUjxkyISkhwCgRAAARAAARAAARAAARAAARAAASigUCLJvWjwY0EPpi2HbMXN3z3c9jor33vjJ4gAAIgAAIgAAIgAAIgAAIgAAIgAAIBJdCqaYOAju/T4L7HWFinM203UNwYMgrihk8LiU4gAAIgAAIgAAIgAAIgAAIgAAIgEAQCbZqFobhhgN+mX44bF7kxeMR4A0zCECAAAiAAAiAAAiAAAiAAAiAAAiAAAoEg8HmLhoEYNuRjmnYc/9Ou5oYnNjmOGRk4YpwnndEGBEAABEAABEAABEAABEAABEAABEAgBATatmgUglkDNKVOmjDtPOGLuOHYsP7DxgbIYt+GLVKvLTXJn8q28+2jNK3jdFqWYMhnqWmXGvROersXTm+iKkNWOjDgESrwdlEq8dYz9GzahylF8sSUSFrF3adbN6/R6eOHaPWq7bT29D+OjS9YlcZ/8jyltbx65+gaaj1qHf1t39qm3Q3aPnsgDf7FWx4ZqHCp9+nDAtkpW9oUlCKxspRNvUPXr16k3/btpEUbdtOxq67G9c/fGm2+pFLZ7MY/v4M69f+BjiaYtgj1GFiMnk9s+8LV/Yuo4eQ96osO19ameRzdu32Xbt74k7asWEJTdl6yedWhPe6wqr1A1HdoIXraXVv969d/pTHdvqV13vRBWxAAARAAARAAARAAARAAARAIAIH2rRoHYNRQDGkbdGHaZaC40XfYmFB45HTOIvXaUVN7cYNu0e4FfanvRrtu2UvRkNYFKav9aHygrTzkR9uvPlOYvqhSlF7LmNS1v3F36OyeVTRoxnY6a9+yYDX6WiduEIlwMYAG2QsXNu2ctHFhRfoXi1Pr8q9RrtQPubQ17vYl2rB4Go3e6kCMMcDfmm16JhQ34i7Sj8NH0aRTdqYVqUVTy+aklHZfvrp/ITWwihuO1taZi3fp2M8zqcP3J6wNHNrjbveqvUDUzwdxY3S3byBuuOOL10EABEAABEAABEAABEAABAJOoGOrJgGfIxQTmHafPO9DWopjU/sMGR0KH1yLGwXsIje49dV98YdkrXP60o1odLHM5ugL/SMH2sE6ceOZd+nLekXo+YcTtHRiRxxdP7qOBo38mX7Vt3jNXtzgSIq/99DgrxaSjb5h084ibmz3DHP6N6rQV5XyUgbXukb8YHfP0Q/jx9EMfSiFQf7W/NyBuEFxdGzNUBYdbAUVJUq5WTdnbZySibtC66YMpdH7zS0c2+OGq9oLLG4M8zJy49qvBHHDsz2LViAAAiAAAiAAAiAAAiAAAoEl0KlN08BOYMToHt+eEt/QtMdAcaPX4FFGuGHYGEU/bW9zSI6Li6NEiViUYBGhT88FtFs3U4UW3anqM5wHwW3iuI1Vuji9kSoN0sSNLPRJm3pU7sn4iI24f8/T5vUb6Mfd++jwBaL02fLSm4ULUdmC2egRq6jAkQNrZlD7xSfiZ2TRYkL1PNa0FPML9+nE2mnUdpGzdixuzOpPAz0SN16itl+Vp9fSaFM+oH9O7KHv1mynLXvPcfpLRspd6CUqV+Q1evHxZFZ/7x37mZoPX2NJjzHO35pffEWlrWkpzDiOGTPke0dX0ycj1upWIhc161aTinB6kHW9LK+KKFV/knnVbNb22iEa3fUbih+FfXslH5UqXtgmukbf39Ems7HRZt31rT+k/sMLW9NSjq3pyutq2JbFQCAAAiAAAiAAAiAAAiAAAiAQUAJdPm8WmPGVzuCxKmG4Daa9p4yL3Og5KPzEjWa6CIAz5y9S1kyPMcSLtGrwSBpvTYcoSj0HvUd5kvBh++8r9G/6dPGiAx9yK2rixts1aWrFXKTFgsT9c4jGD/mGVjuoVZHhzWrUp3IeelRTSW7+ThM7zqAV2hKyuDExgbjBL949Qd/2nkTztTFt2t2gbR6KGzkrNqM+bz9uES3i6PK+76nTpJ1kW3lCjMlBDTvUpDeSXKBDhw7Shu0HaKtWJ8RAf2vZiBs36Mz5xLwWyYluHaGpHabREo1Lngo0uuGL9Dj/+wKvxeO8Ftoj4sRnOnHDurYsboyyETcsPdIWo15d3qXcvK7qObuZGg1Y7oCB+WUbG/XrbvO2+5AG2Ikb7SBuGP7BhAFBAARAAARAAARAAARAAAQCQ6DbFwESNwJjrsejmvYZKG70GDjS44mD0bDoZx2ouU7cOLrvEKUvINEScXR0zWBq950lHaJoHZpR3lzj4fj+w5Quf24bcaPCQLMkUbJJF6qbmw/k6rlFu+b1pt4bnHvyWq0vqP2rWsnQ27R3YS/qudbS/rVPaFIN+8gN82s3Di+jz8dsNh/CbdqxuDGzHw1wG7mRhRp2akz/y6SZepSm95tCi694R91If2u17UVlrJEbN+iXfdfolQKSBmTrU84qLah/IRGg/qVf9v9DBfNnthp9dd8C+nSiJXJDv7YsbozsMlsXuaF1eYna9apAr2vRK07bmdvb2MjihrbuttQ+ogEjCtMzli8eXdOF95F3XNEaBEAABEAABEAABEAABEAABEJFoEfb5qGaOqDzmvafumBYzY3uA0YE1FhvB1fixgvxNTeOrv6J7rzzvjlC48hPVHX4WjVkfLvLtHbmUcpZQ1dYVA65A0TcyEXNu9eiohksVlw/TGM7zaSfXBn1SlWaUCcfPWppc3n3XKo/eZ/5X6/rxY3bdONmUkqV0hLmEXeNNnNx0cHb7NtZhAD5usunKH01xOynPHEn1lGlwavcdbJ73Vh/a7WzFTe2LfmDcpR8yRyhsX06NZnxO//tEarV7nMWQSRf5QR988N9KmMRncS4q3vtxA1tbUW06OxA3HiyFA1t8zpl16JnrGvpGIWNjU7bsrgxUidurIa44eXGQnMQAAEQAAEQAAEQAAEQAIEQEviyXYsQzh64qU0HThsnbnTtPzxwlvow8rtK3Eht6Xmdox7G0l9F21FJuRJFDs9tJtA8Fi1adK9tFi1u/UGT252nIiPftv5mnk5voPJK3HiVOvYpRwW14axfd2XYRzRQN5YIKlWG/2zu8Hp1mmyN3GDblh+hHB/yYV/TN85vp269F9Mh+3YcudHfnbiRrgQN7vkWPWUxTUSBehN3eUnQWH9rt+uti9w4S4ubb6fMGs9Lu6nXl/NpF71LvTRRhv1v91Mq6qSLbtH7YbO2StyYRRayROmy0At58lH5DwtR/nTx1VT/2jGLGk475JSDjY1O19d2Td1DlX3nwZq5HwgtQAAEQAAEQAAEQAAEQAAEQMBvAl+1b+n3GD4PEMCSHKaDfoobets69xvms4+B6Phu/Y7UQidubJ3Rl1bl+oK6vi6xFLdpz4Ke9OWxsjSi7WskGRNxpzZQwwFEHUbpxA3+Wjmu00BUnAY5/Lory130YdFiSs28lvSX67R1xhja9WITapJfU0/u09HVX9MX54rYtevrXtywGVsiHuZT3QneihvG+lu7XR8qm11jdZa+azaabrbqSZ/k5CKuXAPlx4HDaNzTdWlWhWdVepCyed/zOt9t/bBdWw92z93TtGD4WJp50nlbGxut627f3o6L26llbT1YM7fjoAEIgAAIgAAIgAAIgAAIgAAI+E+gd4dW/g8SBiPY6ySmQ2eMi9zo2Ce8xI1iDRKKG/1S1KXZFc0H6Ct8gG7715v09ftZVOHNC9umUsPpz9Dg0bbiRtn+Im4Uoh6DStCLKSyryIdf89ddixv6se4eWUWVh1riC94wixvmcpnmA3C/33iOjjzHw5Yx7x6n2fNuUvHqdu22upn2ybI0sp1ZsJFH/Kz7tbfihrH+1mlvJ240HU2bqrWigYWlvgbXQPlpIC3N2MQiRt2ngz90o85X9Yxs/bBdWzc8HlylTd+Op4Gbba+cte9lY6PT9S1uuz/cvqkta+tuzdyOgwYgAAIgAAIgAAIgAAIgAAIg4D+Bvp2iQ9ywJ2H61UBxo32fof6TNnCEYg06UUubyI0+1Hfrh5wqUpRyiZpxaRctu1qAPlbRA3LNKhcI3ax7XWzhQ26Z/sv4Ly9Qu95VqZBWH/T6rzSqw3RyWcnijRo01Spg8A20u76lepP2mj20eU0OwGIb0bOlm1CvD7ORVrb0ypk/KVHWJ7gahTzx7VxjsvUh7sRaKjdQu87WU8DG+lunfV8qp4vcWNR0FE199ROaXDc/8a2vdPfIVtqU9g16V9U0+ZO+7zKCJj0T/7p89creeVTHItLYrq0Dn+Lu0807/9Lfxw7SoiXrafUp18KGjGBjo3Xd7cf+mIboxK+jP3WkNos8ZYp2IAACIAACIAACIAACIAACIBBaAv06tSZTaE0IyOymw2cvOiwo6ksqTLteQwJipK+DqgPwi1qaB6c+9B9KY05mpSZdm9KHT8iot+nmreSUUqIx7h2nWS2/prn0MnXsV4ne0G7YkENuPxE3iEo3706fPq/JDjdp9/wR1GON80Pzx026UsN8EiNinmv3/C+5veWfIm7U0kVkTDeLG8SVMpp0/Yzt06pg6r1nccPazhUVvY/i20n6tsc4+sbL21KM9LdOB524wbVNJn0+mb6XaJjBJekl4X+L1yIFr4W4xaJTz27zaCexkDAmPormyh47cUNb22sHaXiHmaSh9XW/2NioW3fb8WxtUuLGQl9nRD8QAAEQAAEQAAEQAAEQAAEQCC6BAV3aeDyhL7qA88G9GM2Lptp8pt+ciBsee6tr+MVXg33pFrA+xRp2plZWceMsLWo8kqbwbLZft0z/5zb6vOci+oNeoY79K9GbVnERV3RzAAAgAElEQVRjPZXuaxY3qAjXhKj6HGlySdzVQzR++HRafj6hCxkK1aSBn+Sl9JpG8e9vNP6LKbRUa/pGTZpWO17c2DKtt0Xc4AYvVKavG7xMmRLoG9fJpp0Lcs9WbU0Dizyu0m0k7ePvPYuo7fhfzNfL2jxPUd2Otah46ut08Mhe2rZ+H6048pfh/tbt2C8+coPFiGHtZ7AY8QjP3Z6/buvozV+XUNURG9kGFhLGvkM5LfaKuFF7/E71L5s1tI7n31aysfGUbt1thrW16ciqDhA3/MOO3iAAAiAAAiAAAiAAAiAAAkEkMKjr50GcLXhTGSpufB5m4sZ7DsSNycK2eENaUPopSqrj/Peub6jOBEkZeYU62YkbpTRxg6MqPuv8KZXJKmks5ifu9l+0a/1GmrdlGx1ikSNrzhep8HvvUbkCGUm72ZXoPh1bM4lazjsePyOLG9PtxI0+uroMtrZr3czihr6d062SrjD17MxREVr9DnpAV49to1mLtljEi4yU5+1XqVKxN+jlTMksIgj7wyJPZxZ5DqiBjfO3ngNxY7XQrt2OeryhXZariNJvKzrRF4vl7x/TUDtxo5ZF3LDhYxE3ZDx/HhsbWdyIX3f9qLY2ibjRGpEb/mBHXxAAARAAARAAARAAARAAgSASGByt4sYf5/5ymJbiC9tWXw70pVvA+rzXqAu11kVuLGw0gpS4ka4UjehbmJ62zswpI/O6U1d1On6FOg+obBO5UbKPNd6Ci2J8QP0aFqN8qRyljThyJY5uHt9IPfsvtQgGljZv1qQZtfNZC4pumdaLem/R9Wdx4qsupXTihLwm4oZdOxf0MhSuTgOrFaCM8behumYd9w9t5Nof/fR2GORvvU79qbxWc+PaARrabgYp3IVr00zdda9c1pWW9xtCo0/IiyVo2Dh95MZcqjnOHLlhs7b68fzYTTY2srhhs+7WcW1t8mw679bNszHRCgRAAARAAARAAARAAARAAAS8JzCse1vvO0VAD5Oh4kaPMBQ3XrIkkcSdonmNR9M0tSjPUZve9aiYKl7JT9xZWtiJhQ9VkyIrNe3RnIqrmhz8nHRwyH22CHWuUYxez5TcGvHgcK3jbtOZvWto1Lh1tsKGNBZxo45O3JiaULR4tmxT6ls8u7W4qBI3HLRztc8yvFKeutcqSE8ldy3GSATK+oXTaNA6S0qKflAD/FXCwZOWQa/uo4HtZ9E69c/3qN+o/1G+JJbXRKhoaxE+iAWeYSzwWG6oubLbTtzQ1tamj+/vOhsbHa27GprFjfHxgotns3m/bp6Ni1YgAAIgAAIgAAIgAAIgAAIg4B2BYT2CJW74UDjDO1dsWpuO/Olt5Ia9gfH/btF9gB+mGN/1vUZdqY3uADyk7XRztAA/ZVr2pAZ5LMVBL+2k7p3n0A7La592GhB/ED+5jkroIzesZqalnG+9RVXfzk/PZ36E0iRPbBY65JaOf/+hU0cO09r16+iHQ1cdO/ZmLZppI258Rb30EROq19PUoMtnVCablgYjh2RH7dywS5eVPni3GH30cg7K8WgqSm6J5Ii7d5uuXb1Avx7YQ8t+3ES7XBYc9c9f50yzUTOdmHT3jx+p3CBtlV6hLgOrWKNoruyeQzWskRvO19bXneTZupeg4eOLWOuAeDaXj+vm2eBoBQIgAAIgAAIgAAIgAAIgAAIeExjxZTuP24a8oRf6iOmo1+KGc/eadesfct9hAAiAAAiAAAiAAAiAAAiAAAiAAAiAgGMCo3q2j0o0pmPnvY3ccM6hSVeIG1G5S+AUCIAACIAACIAACIAACIAACIBAVBAY81WUihvHz18yrKBo4y59o2Kx4QQIgAAIgAAIgAAIgAAIgAAIgAAIRCOBsb06RqNbZDrhRNzwIrXFCqZhZ4gbUblL4BQIgAAIgAAIgAAIgAAIgAAIgEBUEBjfO1rFjQvGRW406NQnKhYbToAACIAACIAACIAACIAACIAACIBANBL4uk+naHSLTCcNFDc+6whxIyp3CZwCARAAARAAARAAARAAARAAARCICgIT+0apuHHqonGRG5+27x0Viw0nQAAEQAAEQAAEQAAEQAAEQAAEQCAaCUzq3zka3SLT6Yt/G1ZQtG77r6ISEpwCARAAARAAARAAARAAARAAARAAgWggMKV/V/du+FKE092o9mMaPIfpjBtxwzyfZ7PWbgdxw9164nUQAAEQAAEQAAEQAAEQAAEQAAEQCBWBaQPsxQ3PzvuhstfTeU1n/jIucqPWFz09nRftQAAEQAAEQAAEQAAEQAAEQAAEQAAEgkxg+qBu8TOGs67hpW2mswaKGx0HjQ3ysmA6EAABEAABEAABEAABEAABEAABEAABTwn0/aKxp02t7bzUGbwe34gOpnM+ixsJ3dt3+AiNn7OY4uLMZTzu3L1Hd+/ds9o5sEUtunr1Kl27do1u3LhBN2/epLt379KDBw/UH3n++8+wEiBG8MEYIAACIAACIAACIAACIAACIAACIBAWBEwmk7LjoYceUn+SJk1KKVOmpFSpUlGaNGkobdq01HbEdKutSZMkoWRJk6h/J0pkooZVylCB3DnDwhejjWBx47JhakLKJIno0PEz1HvcdLp1+04CW8d2aqJEDflz69YtunPnDt1j8UOEDRE1tD9GO4nxQAAEQAAEQAAEQAAEQAAEQAAEQCDSCYi4of0RcSOJiBfJklGKFCmUwCF/GvcZk8DNFMmTUedGtSjPU1np5r24SMfg0H7Tn5eMEzdSJE6kJrl49Tp1HjqB/r76j82k03u3pdu3b6s/emEjLi6Ooz2iE3BU7ho4BQIgAAIgAAIgAAIgAAIgAAIgEDICiRIl4kiMRCp6QxM4kidPTvKnVueBNnalT/sI9W5dnx5Lm1p9/db96Dx7m84bKG4kt4gbAuzug/+UwHH09Fkr2HlDuqlIDe2PRGyIqIGojZC9JzAxCIAACIAACIAACIAACIAACIBABBHQR2/oBQ4ROeRPpTbxF308ky2LEjaSPmROZ5HnNsQN96utFzekdZJkyemrMVNp+75fVecfxvSh+/fvW2tsQNhwzxQtQAAEQAAEQAAEQAAEQAAEQAAEQEBPwJHAIVEciRMnplJNOv2/vbeBs6o67/2fAUEEAVE0IoLjyIhRY0Kc+AaliiXEBFODaWtC4w3cJrRNQ25oLKH9pE6a/70k11zaS0xaYouJlob+cyWKJJZ4g5aI0QRDNBodR0cyihgdBYZXBcJda7+dtffZr2efs+ecOd/jxw/MOWuv9TzftfZh1m8/z7Osppdc9Hb5wp9/XA6/ecgHr77FjcpLl7b85vXqpaUcP9ROSzFfo0ePlq//2/fk7v/7Y7nvm//TitQIEzUoJMrNCgEIQAACEIAABCAAAQhAAAIQSCbgFhYNihw6kuOaT/6VXPd7vyOf+uiHZO/evWWdvXk0mJZSuaCQaGmFXVdyWcurVRQ3hoeIG66z9z+yTebNnukJG/p9BI3EpUADCEAAAhCAAAQgAAEIQAACEIBAJAFT6NDixrr7N8uH51wpe/b4a2C6HbxVJm7UBm4lAkUeS1pee31X5Gkp1TLGFTFOGTfWZyviRp6p41oIQAACEIAABCAAAQhAAAIQaHYCrrjhcnh9ly1qBN8f7JxaXnsjWtyotvPjx51U7S7pDwIQgAAEIAABCEAAAhCAAAQgAAGHQN+uXVraqF8e1YqiCHjY0leguHEK4kb9LjAsgwAEIAABCEAAAhCAAAQgAIGGJ/D6rt3V9aFGYkR1jVRyzusFihsnI25Ue/7oDwIQgAAEIAABCEAAAhCAAAQg4BF4I1LcOCbHVERHHcd05JrFCHGjNtIM4kauueJiCEAAAhCAAAQgAAEIQAACEIBALIFocSMHuNpIBJZB1eq65fVdxdXcOPkkam7kWE5cCgEIQAACEIAABCAAAQhAAAIQiBc3dlc5LaVBeLe8UaC4MQ5xo0GWBWZCAAIQgAAEIAABCEAAAhCAQCMS2NWs4sauXbsjj4Kt9kSedJL/KNhq909/EIAABCAAAQhAAAIQgAAEIACBZiawa/eeyutqODki1UoVKXIeWnbvTiduVOOM3DFjxhTpG2NBAAIQgAAEIAABCEAAAhCAAASaikB/f3/F/h47Vljsg2VjNXQG11nEjYqnnQshAAEIQAACEIAABCAAAQhAAAL1RQBxI2E+qqGoELlRX4seayAAAQhAAAIQgAAEIAABCEBgcBFA3Egxn3kFDsSNFJBpAgEIQAACEIAABCAAAQhAAAIQqJBAI4kb2sW8OoOLKXVaSjUGRdyocHVyGQQgAAEIQAACEIAABCAAAQhAIAUBxI0UkPIKHIgbKSHTDAIQgAAEIAABCEAAAhCAAAQgUAGBRhM38uoMLqJMkRt5B0XcqGBlcgkEIAABCEAAAhCAAAQgAAEIQCAlAcSNlKDyCByIGxkg0xQCEIAABCAAAQhAAAIQgAAEIJCRQCOKG3l0BhdP5siNPIMibmRclTSHAAQgAAEIQAACEIAABCAAAQhkIIC4kQFWpQIH4kZGyDSHAAQgAAEIQAACEIAABCAAAQhkINCo4kalOoOLpqLIjUoHRdzIsCJpCgEIQAACEIAABCAAAQhAAAIQyEgAcSMjsEoEDsSNCiBzCQQgAAEIQAACEIAABCAAAQhAICWBRhY3KtEZXCwVR25UMijiRsrVSDMIQAACEIAABCAAAQhAAAIQgEAFBBA3KoDW0tKS6SrEjUy4aAwBCEAAAhCAAAQgAAEIQAACEMhEAHEjE65S4ywCB+JGhZC5DAIQgAAEIAABCEAAAhCAAAQgkIJAo4sb2sUsOoOLJFdaitdJyggOxI0UK5EmEIAABCAAAQhAAAIQgAAEIACBCgkMBnGjEoEDcaPCBcNlEIAABCAAAQhAAAIQgAAEIACBeiOAuJFzRtKEjRC5kRMyl0MAAhCAAAQgAAEIQAACEIAABGII7Nmzp6K0Dt3lsWPH6optGp3BNbgqkRu6szSDIm7U1TrBGAhAAAIQgAAEIAABCEAAAhAYZAQQN6owoUkCB+JGFSDTBQQgAAEIQAACEIAABCAAAQhAIIKAFjf0K2l/HnZ5vUVuZPGjapEbaQbNI250d3ezeCFQ9wTa29vr3kYMhAAEIAABCEAAAhCAAAQGLwHEjSrNbZw6hLhRJch0U7cEEDfqdmowDAIQgAAEIAABCEAAAk1BwBU3tLNZozfqMXIjrR9VjdxIGjSPuNEUqxAnIQABCEAAAhCAAAQgAAEIQAACOQjkETd++9vfZhZEcpia+tI0Ik3VxY04gQNxI/Xc0RACEIAABCAAAQhAAAIQgAAEIJCZgCluxO3PwzquV3EjjR81ETeiBkbcyLwuuQACEIAABCAAAQhAAAIQgAAEIJCaQFDcSCMMuJ1rcSNL+9RGValhXAQH4kaVINMNBCAAAZfA3ld3yLquPnl45wF5a9JUuf3yk4EDAQhAAAIQgAAEIACBQgggbtQAc1BVIXKjBpDpclAT2PvENvn9x/ZL6zsuktUdY0J97f7JT2XRM2/Juy+9XL56/tBBzaNqzh3ul8eeelG++fRvZd5H3iFzqtax3ZE7J/rvE847X9YgblSZMN1BAAIQgAAEIAABCEQRCBM3dNs0dSvqPXIjzo+aRW6EDYq4wQ0IgWwEtvzoYflCrwoNGzdBvnPdOfK2ssv75fZ1T8id6ijrk845V9bNPC3bAE3Z+iX5m29vl59YEXdjZOmCixA3mnId4DQEIAABCEAAAhAYnASqIW6kFUMGgmCUSFNTcSMIBHFjIKaeMRuXwG657f88Kd/Zqz04QRZef7H8cTB4o/95+cRdO+V53SRSAGlcArWx/EX5/O2/lp9anSNu1IYxvUIAAhCAAAQgAAEIDBSBKHEjjWDhRm6kaTtQ/kXZVnNxwxwYcWMgp5+xG47A0V753B298nPH8Asu7pCvXTTC54abtmK9OWSM/M1/uUiubjhHizYYcaNo4owHAQhAAAIQgAAEIFAcgThxI0m0MMWNpLbFeRQ+UjCCA3FjoGeE8SEQReClp2Xe/a/LbufzoaedKes+0CqjvfaH5O7vPyYrXz3mvDNc5r3/EvmL8twVObJ3p9z5yMvyg1cOyetHdPsWOX748fKOqWfIZ995hkwYZhrhbv5b5KL3XCw3j3lJlv+sT36574i8qVI5hg0bLq0T3yZLZ5wlbb7r4qdy4388JF/ZKTJi0tnyvUuHyOr/7JX1rx+2+hx63DBpO/NUWXxpm0w9qmzdskPufu1N2atsHXrccTLx1PHyqZlT5D0jw8Y4LD1PPSf/8Mxu6eo/KoctoWeonDZ2jHz0iiny/tOOl+Ocy8xaGGE9XXL5DPnyeRmW5OFdcv/WXlnz/D7pPWxzHTlqhEwdfli27TpidRRac0Ndt/6hHvm3HYfkVec6az7a3iZ/2jEpA9c35B+/+yv57j490nB577ST5Y3nXpVte38rR605HiaTz1DsOs6Si0YH67H0y8YfPy/feemQ7DzkcHPsf3fbGfIX0ybIaYFLrHVkzI3r77snnSYf99mt5+RZ+cpT/bJ9v923NY/jxso10ybJ9RNP9ObEpn1UXt3+gnz1sdI6c+fwQ+85K6R9hjmiKQQgAAEIQAACEGgyAtUUNzS6NLU6BgLxgIgbLpA8kRs7X31Nnux6VmZdcZkMHer/jfvNt96SBx5+RC6b9i45SW1ovNfOjfKJZfdJj37jsgXyoz99p/XRln/6b/K3j+i/nS7/dfnn5aMT7CtK79s/t13/ebnt2tPtH9y+Jl0jt39pjkxWb/Xe+2VZcJf4+vC1zT3uK/JvX/iy/MuLIUvFsKNsTK/5NPm7b/0XmW7a7+vK77/90ePyPz5+u/woMGQSC1/zn39brl65zXvr6sX/IH/9bqNF1OfmfHnNw2wM4TEI3/rNY4/JR544WPJMRWYs/WNVH8Jd/keVCPGvKr3CPq3JeoVFd+x6/klZ9NBu6TPambiGHj9GPned6tcTDozIhmFDZdTho7I/hO/QkeOk8/cvkOn+YJLImXDFDbXNlVHDVJ+WChF4DTtOxhw9Iv1htg5TkSkfVpEp5nhHX5d/3fCsrH7jaMS4LXLW+efJbZeeYm2mqyluHNn1gnzu+zvkiTA/DGuC4sau3mdkyQN98uuI+ZBhI2Xh7HfKH78tTXFYU9yIuQmGjJCPvG+afMLX56vy1e88Kz84FH7d0NGnytc+NFXOc804oNbFOrXeQv0dLn8w9xL5s1N1X0flmZ/8XD79zJvqb+WvoRPOkvveN6kkbhzdI3f98Gn5p1eOhLbXAsr4ya2y6uqJMm4Q3ue4BAEIQAACEIAABKpNIEnc0ONFCRbByI24ttW2u5L+TD8KidxwjRw7dmwl9lrXrL3n+7Jn7145XT3Bfd9VM9UTyeHW+/sOHJAN9z9gfTbhtFPlg+81gvKdzbJMOl0JHNMcUcIWDB5QwkaPEg1cccMWNoyNtLvRdkURb+NdapMkblRlXJeYIwiUCQXu566vniDjCiOOwFH2edRUOOJGmRgU8FsVLGhT/K4yxCGrR9844ogz5SKLWHYGPk9tY8XLqKEu/NEPt8h/3+FGZVhfK3LJ5ZepyAJ7t3lEiRYf3LxbzL3piMlt8oOrzyj5+dqzcuMPXpWXvI20iiwYMVSGHz0qu62IAfs1dPRp8o0Pnyvt1k9m2obTYMgQGT18iBr0qBVN4b5OaZ8q351h7WgTXyVxw9/n0beOyIGyjb5t59DY8Q7Jj364TTEqbaF1dMBopWIcVH3qiBDHO7l8+jT57+eOkO2P/VyWPPum7DcjFTQPp2XHey6Tv56S6IrIIVWU9P+ooqTGRt8d+62APz5xIzgfDtehcsywSY0fJuSEmhUUN3S0xlA5QU1V0A4ZdpJ86SMXynRPMzkqG//jESuaxloTuv/AujBP6dm2+RH5y+ftaBQrYsO6xrH7hPHyv284T96hPzr0gnz6OzvkKZe+MydHrbkUKxroHy50FaryORymBK5Ryka7vbvWWuTM898ud1zKkbopVidNIAABCEAAAhBocgJpxA3rN7qWljJSYeJGVNt6wez60TDiRv++fZaIsXf/fis64wNXX6l+eT8s3//Rg3Lg4EEZf/I4ef+s35UTRhiPdb3N8jVy9l2vyO9aUQx68/4Lab1+p/yLG3UhdoSHveF2IjXUTPnEC7eNFkomXmNFgSSKG9dXYVwnqkQyixvKAfOaCeE+li/IcnEjTLB44JIFctVPb5d/mViKiLH6ShIo4j5PurZe7p5C7Hhdbv3/n5Z1VshEiwwdckyOqs26TulY/3sTrafe3kkqxueiRIrVSqRotWz0p60MHX2K/N2cc+VyJz3hzZ1d8okfvuYIH0Nk5sxLpfMcvfM1xQ21qTznbPnK5W7qymF58uFfyGe7nKfyI06R//WRtyvpMPllihs+W9ST+2/f+6R8e5ezkR12oix63wXyR+N1zosa76Ftsrj7LXsA07+Xn5E/2Ngnr1sfDJWLpp0nX3nXODle/3h0n3z//l/K/9rpCB9jT5c75k2RM622+Wtu/PKhR+Uz3Y6yoSIt/mDGufKJVifVQo19/6YnZflLwbSUA3LXhm3y9ddsP0dNmCTfvPosLyXoyJuvyj/d2y3r9tqfxx3/W6JtihvHyfQZF8mX2t0QnMOys6tLPvOIG7VjpxmVhAWRvXv7pWXkGDnRCBJ5c+czsvA/+kRpHr4iteb8+Y4d1qk5vcdk9jmO8PBal8zf8Jp9/ahT5Rt/qKI/LIN16slO2XH6mTLN+Zo+olKvPqJSr6w5HHK8zLv6IvnTM900ImX/U0/LJ3/ab0cOHXeSdH70QpmZJqAleTnSAgIQgAAEIAABCAxaAogbBUxtnsgNbd7BQ4csMeP1Xbtl1MiR8tbhw3JY/T/x9LfJ+678HTlOPSH0vbzNst6IK/Hiz1UKihYpviHy8Uu2yd864saMrfHpJZbo0fG4I4CUBItJCWkpcn0VxnXFlkrEDVMs8Oz3Czjl054gbjj9nK1STf54h+Y2oZT6YnVWSmvxpbJ4A8V8jrhRmg6zmOio8fKRk9+Q77yo1A21wfvSx9TTdymlFAw9bby8/2Cf3GudqjJa/vLGd8oH9AbQl7YyTK6dc6l81gjq0K3NTXop6iNh8+/r1xgv4TvE3BwHa1sc+dXj8t5HLQdUkYqzZJNKW/Ber6vok/Uq+kS/ceKpsuoPploRJmaKSXk9EtXg0Hb5b//+kjxhRXCYp83kFTfMdI4hKprm3Sqaxp+bY9rmRW6YJ9tEbdTNOiupTr/x19wopYaU8JlzPHRiq9z/XlvisV5KiHnily/KPz+/R3pUTRUrgmZIiwxTERmHrb+XitSWxDQlJR0/St5/8WT5xJRTfMKI1afppxLe3jZpgnzuPZPk4rHlBVrMPsPFnENKENqqBCHd8RC56sor5AtnJyw0PoYABCAAAQhAAAJNTiCtuKExBaM3oiI3wtrWE2btR8NEbrjgjhw5Ivc9sFle/s2r1ltTWs+Sq664VIao8O6yl7FZ/rjaiP/nJar2g6h6ED99l9w+8T6vXkY2cePz8gX5lnxJPm79GVdzQ4siucfNI264QoNOMfn9V0r1R1xQwbod1vvxaSk2K0fQcPhqocNXU8NXO8NISXHHjfo8rOZGqI31dBvVyBZjk2ttSNt3y/sf1CkozgZvmFts1E5VuXbHo/KFXr0bPU7eP/sy+Zzev5pP0KMiLJ59QmZv6bdrHXhREUmb/+QNdRiVOHFDnnlCZv2k374sKG6YkRaGuGH2F1ZrRFQp1tJRui0qNWW6Sk3RAyT5lzCnvs17+FGyoeKG6WOaZWP4Gt08xVyY45qCiaqh8Td398pP3jRTn4IjGf6VpTiptkOOk/bJEwLFZctTTawCtqNPlD/sOEc+5ka4SMp6IYZJmQu+puFMGwhAAAIQgAAEIDDICGQRN7TrpsDRqOKG5cfu3bvjfrOt6jTnjdxwjdHAf7TlJ1b0xhUXxwTEG+KGKUgEhYms4oYVxRGI/nCLklo2VnPcPOJGnsiNwMzbtT6cOh7iFlUNifIwrrPTdl5R74QXBS37PCI9qKqLsEE6M4uJnnn+harWwFte8ceTzjlXvjJsuyx6RqVqOBEAU39RKj56zkXvlNsuVmeqmOJG1EY5tE3S5j/FhjqEcy3FjahNb/iYSf4lLJIUXKsiblQpciN8HbyhhJ+n5TtOCoz22K0ZIr76H37xJrIYarAIamSRULM4aFZxg8iNBvn6wkwIQAACEIAABAaYQFZxwxQ44sSNoBAywG6WDd+Q4kZqiObmfuJGK2Lj7+R2K4LDTqlwCopmqbnh1OXQBUi/tcNflNSzq5rj5qm5YUZW5Km54ToWepqJ/jAkOsO9JimdpqK6IKlXQMM2LBUTLW3ovPSCEaPkguP2y1Pq+E8vlSQY6aFTDyJrHxhYBknkhq8GhOdejSI3TK5empB/qSWKG6dOkDtmnhY4DjWwXI8bIaePTDprN4XQZEZuuNE5ZvqLrnHy3rfL9d6RuWafIZEph/vlsad+Lf/wy37ZYRSXHXryGfKvv98mpZOIj8q+V1+W2366Q/7jtSP2Eb3Wa6jMnnW5LDvLHGeYvO93z5cbx8fdsi1y4qgTy9NgGvYux3AIQAACEIAABCBQGwKIG7Xh6uu1WpEbqU0NRi584xU5W5W5a1W1N4LRGmlPS/GKjnrHmYZEJVRz3LQiQUi9Ctun/KeluCa4kRbmiS3B98J/Lp1KE/s5kRsOarOY6Cj51EemyfW6pIO5qbZaGnU0fDU6nCKOvtoYI+RjH+qQBSeZd89R+dmDP5OlL9iFL1PX3PClE5hHgMbfmdWO3DAFBLPQqmfFgR75s39/WbqsN6pZc8OM/Bim0oA6VBqQv8plqLhhCgpVK46ZJG7459iruWEIHqdNfbusveIUY/Jeli/d2SMPWMsiPP1pHscAACAASURBVO3GbnxYen7xlHxm2z7nqODotkf27pR/2NgjP3AiRew6JCONehppC6im/vanIQQgAAEIQAACEGhaApWIGxqWTk9Jitxw29Uj3OaJ3HCPHXVSKiSkGKgtBpSmyVcQM/Ko1QRxI++4rjlJERChURXlR7D2BFZh+dGyUakmgaNl3X6CR+aq92M5xn0eERkSefxtPd5R1bDJPErTd9pEv9y+7gm5c48ziHn8pjpvonS6iiuIBE9LOVX+/venyoVWMIA6uaL7afnzh3YrqUK/ok5LCduwJm2owyFUW9yQwGkpl1z6Dvn/zndOLDn8mtz2/W75zi7nPFjfaSnqGNdvq2NcrY+Ok6uvulj+ptWOkHhz7z55S9WGUEk9MS8/VwlGPhx9Ux7arAoWbw+elvKa/P3aLrn3oN31qJNPlb+eNcU7vcY+TeQ5WbN3gnz2HWNSriT/XHxg9jT5yzPdaI+g+GAcJWyIG0NPPUPWXNMmp1n6jLrm50/KXzy+3zli2Jz/frn7xztl/EVtMsMtDuoTkEptj7zwrNxy4BT59HluwVG/yOIWWd375C9k3s/22TVfhgyTyzvOlb+9wDnxxjJnl6x/6DU5Zea5xhG2KdHQDAIQgAAEIAABCDQpgUrFDY3r2LHkqhVhR8jWA+rBLW7UA2FsgEBWAi886RQPVRcGimuatTi8Uzic/kviQSmV5chvutSxnu5xr3oDOURGDx8iQ48eld2HS19cQ1V9h9uvOyflUal1Im7IAdn4H4/LV9zjXpV7w4YdJ6PUJv3gW0fkTUfX0GkQV115iTplw42u2Cv/evfjsnqXOzEtMnLEUBmumRw/3juNJW7ajqg5+pAq8GodUeq83JoVb6mxrVNHnJc5T7ue2CZ/+Nh+ezNvvVShzeFD5QRVD9m7zidaJS2eYN2KUn9+BoqCSkn5hjomWJ80E4wCcm0/euSo7DVSTUSGy7z3XyJ/oXNNdj8nC7/3imw3OPt89eq6HJXN//dR6dSn+7jrTdVJ2vvWbx2/DZHlqDp55rvPyg8cwcfydshQOWm4OnPdu6b8CNskKnwOAQhAAAIQgAAEmplArcUN67dYFeVRby/EjXqbEexpegLbH/2ZLPzVmxYHu5iokUviRXWUp5mY13lFRVUfu9RT+gWP9ku/seE2IQ8deZJ84doLZeZI992kgpv1Im4oe4++Lrfd84x8Z0+UwjxUpl50rnzt4lN89S32qlojH1WnxJjihOV9qhNKdMOj8syj2+Qzvzpk1JIIX7p+EeqwPPmTx+Uvn4m7zq1JkeZWSFeUc+jxY+Rz110kc7w5DjvRxB1vqJw1doj8eo9dJWOCSlv5tkpbefqhR+Uz3aXKGT7rVNTFtbM65LOTlIDkO4K33IdRp50p//iBVkdIEzmyt1duvvfF+FNbVD2P76p6HmbyTBo6tIEABCAAAQhAAALNSKAIcUNzrTeBA3GjGVc7Ptc1gbBioiWDnZSIw6fLd1SkRal4o2phRHx4tRWcC9/se1FWb/2NKuz4pvNkXkUrjBoh7247Q/5i2gQnJcEdpYHEDUtn2CdP/PLX8vVn+2X7/qOW2KAjESaOGyvzLpsiHxwfVpRTp+U8K1/4+S7pUWEWdlqEihg49XT5x/ef7ecauVpUHzt+Lf/ysz7ZsuctK1rDGvfU8XLNiDdk1QvqNBstDlj1JU729fJm36/lG4+8Jg/ucufDvvaU0aPlQxdPkusmjZHjU61SU9wYIhNPGi79+/xzPP3cyfJf33FqYI515wfkZ1u75etd+2WHFVWh1sSYE+X6i9VxraftkVs2bJf7lfozbtJk+effmyTjVIrI/Vt7Zc3z+6TXifqx/R0n8zvaZLbH2eXymmxWAokdQWOvt0hb1Bz+ZNsL8q2efd4cWteMOF7Ob32b/Mm7z5Bzj/fXNUmFh0YQgAAEIAABCECgCQkgbhQw6YUXFC3AJ4aAAAQgMHAEKouiGTh7GRkCEIAABCAAAQhAoNYEihI3rEdYdZSeQuRGrVcW/UMAAhCoGQHEjZqhpWMIQAACEIAABCDQoAQQNwqYOCI3CoDMEBCAQBMRQNxoosnGVQhAAAIQgAAEIJCKQJHihjaoXqI3iNxItTxoBAEIQKAeCSBu1OOsYBMEIAABCEAAAhAYSAJFixv1InAgbgzkqmNsCEAAArkIIG7kwsfFEIAABCAAAQhAYBASQNwoYFJJSykAMkNAAAIQgAAEIAABCEAAAhCAQNMSGAhxQ8Me6PSUhonc6O7ubtrFieONQ6C9vb1xjMVSCEAAAhCAAAQgAAEIQGDQERgocWOgBQ7EjUG3lHFoIAkgbgwkfcaGAAQgAAEIQAACEIAABBA3ClgDpKUUAJkhIAABCEAAAhCAAAQgAAEIQKBpCQykuDGQ0RsNE7nRtCsTxyEAAQhAAAIQgAAEIAABCEAAAikJDLS4MVACB+JGygVCMwhAAAIQgAAEIAABCEAAAhCAQL0TaFpxY9euXceKqmpKWkq93wbYBwEIQAACEIAABCAAAQhAAAKNTKAexI2BiN5o0eJGUQMjbjTyLYLtEIAABCAAAQhAAAIQgAAEIFDvBOpF3ChKZ3DnwxM3ihgYcaPebwPsgwAEIAABCEAAAhCAAAQgAIFGJlBP4kYROgPiRiOvVmyHAAQgAAEIQAACEIAABCAAAQiEEEDccKDUsv4GkRvcexCAAAQgAAEIQAACEIAABCAAgdoRqDdxQ3taS53BJelLS/HebGmpCWnEjZpgpVMIQAACEIAABCAAAQhAAAIQgIBFoB7FjSIEjlBxo1YD5xU31q5dK5MmTZLp06fLsWPHktWf3jtk/ryV0qUdmrtCtnbOtCZ7c2eHLNmg/zZVFq9bIzdOdu4Ct/3UxbJuzY3ivu27R9L2KcbYXgeB8TZ3SodtiPWau2KrOCbabyR9Hmtvr9wxf56stJwP9G/6ELQt1G5FavE6WaNBOTZZtram8NEHjx8gAAEIQAACEIAABCAAAQhAoJYE6lXc0D7XMoKjZffu3dZpKVlelRo0ZsyYLMP42vb19cnSpUut926++WZL5Ei0w9nEy9SpSuCY4wgW9qZ/oxI2utTG3xQ3eu+YL/M2qo28en+OKXqYlqTt0xEJ1AC2KBB8uf1Yn4sjRMyVFVs7xZJgkj63mkTZ6wgbUhJpbEHHEVfibPONa9ttjbPSYbXdFmRMcSPSx4pnu7kvfO6555obAN5DAAIQgAAEIAABCECgyQlMmTKlYgL9/f0VX6uDCAbqlbi/TzCsYcQN7ceWLVtk9erVMnLkSLnppptk8uTQ2IqSy95GfbG0r+yRWZZwsFk6OzZJ2+JuWelu2K1uHNFjzgqZs3GJrGwvRXr4GKbtM5O4kSR+hPkZY68VXdHtj0oxnQgRMLyPwz4zozUEcWOgbnbGhQAEIAABCEAAAhCAAAQgkEQAcSOJUODzSlSVPJEbbhrKPffcI+vXr5fx48dbERxa6Ih8eRt1LVisElmuUlC06LBMZNGcjbLEFDectu0q3WLhdh2p0F6KoggVBhL6TBI3LJFlieikFC/lw+dIwucx9tpRGkYUSBBQRnHDF/VB5EbGO4XmEIAABCAAAQhAAAIQgAAEiiPQqOKGJlSJzuCSrShyw7s4Y+HRaogbeuxbb71Vtm3bZqWmdHZ2phA31sminnmyaZaqE6EjDzbNknVtq0qpFiowwk69cAQNQzjw1cDQIxnCQGyfYbUrgrU8fLUvQsSImM/j7PWLGyWRRJsfWSvDtS20HodRDySp5kZcvZLi7mdGggAEIAABCEAAAhCAAAQg0JQEGlncyCNw5BI3sg6cR9xwV2Vvb6/ccsstcuDAAVmwYIHMmDEjlbixXJap/5ar/0p/enUkJgdrVDiCgFGE1BvEEDdi+0yM3CiZbQsVuvJnoOCo06T883h7QyM3QkSJ0FoZvqiO7U50iSG8pO2nKb9GcBoCEIAABCAAAQhAAAIQgMDAEmh0cSOrzuDSzi1uZBk4r7hhChs33HCDzJ49O37VmBv11tVWxMYKWWJFcNipJ06RzIgTQlS8QnlqSsY+UxfbNEUD+1AX/yspYsJq7dgb1ldaUSKYsuKe2OIKPWn7Gdj7mdEhAAEIQAACEIAABCAAAQg0JYHBIG5k0RmqKm6kHTiPuKEjNfRpKfpPfRTswoULkxequVG/8kFVa6NH2qVb2lTtjSsfLIkb9t+7fEexutESZcezpuzTqu1hqyehp6UE+/edSOKlyZRsMj9PtjcY2VE6FjbxlJOyehzutU5UCTU3ktcdLSAAAQhAAAIQgAAEIAABCAwQAX0UbKW1KwbytJQwXFn8qErkhqeUJNTgyCNuuFEb06ZNSydsaKPCjlN1jkdVZ686kRvLRZbNk5VdgSgNt/ZEMDUlVZ9O4VIlbuhkE/NliiV2+kjp02Bh0fDPQ46NNXzt8uwtCRreCO5ncXU1WkNEGTN6Y9amsqNg43wcoPuZYSEAAQhAAAIQgAAEIAABCDQlAS1u6FcWYcAFVW/iRhY/Gkbc0E719fVZp6TwggAEIAABCEAAAhCAAAQgAAEIQKCcAOJGlVZFnDqUJ3KjSubRDQQgAAEIQAACEIAABCAAAQhAYNAScMUN7WDW6I16jNxI60dVIzfc1REFEHFj0N4/OAYBCEAAAhCAAAQgAAEIQAACdUDAFDfSCgOu2fUqbqTxoybiRtTAiBt1sNIxAQIQgAAEIAABCEAAAhCAAAQGLYGguJFGGGgEcSPJj5qJG2EDI24M2vsHxyAAAQhAAAIQgAAEIAABCNQhgcdl6Tnvkqe+eEw2/HEdmlcDk8LEjSRhoFHEjTg/aipuBAdG3KjByqVLCEAAAhCAAAQgAAEIQAAChRJ4UbY98JzsluNlwrQr5LyTihi80jGrKW5UakMRfEpjRIkbaQSOek5LMSmGlcKoubhhAkTcKHZRMxoEIAABCEAAAhCAAAQgAIFqE9j9zMOybeebVrfHT5gmVxSgblQ+ZvXEjcptqPYMxPcXJ24kCRyNIm6E+VGIuOEOjLhR7KJmNAhAAAIQgAAEIAABCEAAAtUlsFueeXibONqG6vokmXLVNJkUOci/ytyWj8n3nc/b/uoX8vxX3pnRpKxjijy+9Bx51//sCRnnA3LnsQ2SPUMluw0Znaxa8yRxI07gaCRxI+hHYeKGHnjs2LFVmzA6ggAEIAABCEAAAhCAAAQgAIGCCby4TR7oO0EmHNzpCRwnTblKpkWrG/kNzDVmlSI3ctmQH0GWHtKIG1ECR6OJG6YfDSNudHd3Z5lP2kJgQAi0t7cPyLgMCgEIQAACEIAABCAAgSIIvLjtYdl/tqqzsVeJHM/ttoc8foJMu+I8FcNRm1e+MasjbmSyQQshLhsPSVKES/XYpRU3wgSORhQ3XD8QN6q3hugJAoK4wSKAAAQgAAEIQAACEBi0BHY/Iw//SuR8S8hwi2ta6kbtCovmHrMK4kYGG17c9oDYuobLxOBUYxHIXXdZxI2gwNGo4oblx+7du48VdfORllIUacaBAAQgAAEIQAACEIAABCBQXQK6oOYLo67wUlDMApty0hS5qga5KQMxZpBaFhtMJna6jlmro5jojazihilwIG6kvGcQN1KCohkEIAABCEAAAhCAAAQgAIG6ImBGaoQZVouN+0CMGfStcht84o/VbS0Ylc9FJeKGK3AgbqS86RA3UoKiGQQgAAEIQAACEIAABCAAgXoioOpIPLz/7MCxr/4TRKp+LOxAjFmmbWT0W6ewbNsp1kG5VhrK6fKKd7pMfYsb9bTcKrGFtJRKqHENBCAAAQhAAAIQgAAEIACBpiGgRQyr2IacF6waahbPrGpNiYEYMzihWW0wozxcIcMQgKrKJ3rxVRq50ejLGXGj0WcQ+yEAAQhAAAIQgAAEIAABCNSQgJ1ecYJMuWqalJ/46k/bqFb0xkCMWSZtZPZ7r2x74Dmxz5BxxA0zkqPO01JquIQK6RpxoxDMDAIBCEAAAhCAAAQgAAEIQKDRCITUmzCiD8prSjj+5YpQGIgxg/OSw4ZJB2WbeQysZhF4zy40Wru1kCdyQ9fcaGlpqZ1xNewZcaOGcOkaAhCAAAQgAAEIQAACEIAABCBQJIE84kaRdlZ7rBbleGFHwY4ZM6ba9tMfBCAAAQhAAAIQgAAEIAABCEAAAg6B/v7+ilkET0tppCgOxI2Kp50LIQABCEAAAhCAAAQgAAEIQAAC9UWgmuKG9qxRBI6GEjfWrl0rkyZNkunTp0uqXKDeO2T+vJXSpWdk7grZ2jnTWnWbOztkyQb9t6myeN0auVGMdt66dD6b7LyxuVM67Ius19wVW8XprrSSnTbWZ61On1MXy7o1N4rupveO+aLMscfc7u8v2GfJRrv7qYvXyZobHWNMv4z7yGuT1m/XN7e9Z2uv3DF/nqy0wAVeus2iHpmnWJgMgvZ6n4Ux8XUZmIMoXlnmIcRs3oIABCAAAQhAAAIQgAAEINAMBKotbmhmrsBh7sNT7ckLBN4w4kZfX58sXbrUQnPzzTdbIkeiguRs2mXqVCVwzHFEBnvjvlEJG11q826KG+qHkoBgToLbj/W5OBv/ubJia6fYconzCt3Il0SSMHEjTCSxhQJDXHHFB1eg8dlj7/p9fTtiTaLfnlaiRJeNSkBRPOZo4cUVEnTHpk+us773HCFE4kUcU/AJ5ewJMhG8bHXIEqvs62PmocAbqBZDPffcc7Xolj4hAAEIQAACEIAABCAAgQYhMGXKlIotraW4oY2qV4GjYcQNDXHLli2yevVqGTlypNx0000yebK5Cw+Ze28zvFjaV/bILEuM2CydHZukbXG3rHSjKFwxIJW4ETNmiLhhCQzti6yokVTiRohwESlemPaGjb04wW/LFUfsmbNC5mxcIivbSxEuFtEkcUPsCJTQSJbg9U40S5y4EcmrTNxImPuKvwq4EAIQgAAEIAABCEAAAhCAQOMSqIW4oWlEBRfUSwRHw4gbLrB77rlH1q9fL+PHj7ciOLTQEfnyhAK9cV8lstxJQVkmsmjORlmSVtywBJElopNSfOkhwYETBIbWkLSUoCjgE0DM/bspelz5oBHBYDfyRXt4Yk2C34Zg0K5SaRZu12kz7f6IlARxw77GiYAJ0xtCmYREyIQIUT5eVt8p56Fxv4ewHAIQgAAEIAABCEAAAhCAQC4CtRI3XIGjXsSMIKSGEze0A7feeqts27bNSk3p7OxMIW6sk0U982TTLFULQ0cabJol69pWlTblYTU3jNoP1gC+OhchKSm2wlCKYjCiFJbLMvXfcvXfsuiaG854KuclXCwIETeCJTE8ocRoG+u3EgxsMcURNJzrtNDh1RNJEDdmbdIpNBE8Ipj47HY5GzaH8grWB7EmJWbcXF8HXAwBCEAAAhCAAAQgAAEIQKAxCdRS3AgTOOpF7GgYccNdVr29vXLLLbfIgQMHZMGCBTJjxoxU4oa5YS4TGpLSUowRbDFAb88DBUdjxI01OtIiGC3iFBTNH7mx3YkqMTb6EUJBmd+Tg/UynMgIo/hqUlpK9SM3VFRHGK9AVEjsPDTmdxBWQwACEIAABCAAAQhAAAIQyE2g1uJGvQocDSVumMLGDTfcILNnz46feDPaoXW1FbGxQpZYERy+TXkGccMaMCyaIU7cUBU6ddrIqm6jiGmEuOEvmlna0YcWDHVrbrgnuYQVHE3hd/mhKIZQUnTNDcenMl5JKS++yq65vw/oAAIQgAAEIAABCEAAAhCAQEMSKELccAUOE9BAR3A0jLihIzX0aSn6T30U7MKFC5MXWjCVY1mPtEu3tKnaG1c+aKR/JIgbbpSAG2URWRcjrr6Ed5SsE/ERJW5Y2knW01Lco1v9x6pahTutKIhwv20GXb5ioEFfkyI3OmdGnZbi9GsWHE1TUDQo2BgRMqnnIXll0AICEIAABCAAAQhAAAIQgMCgJFCUuFFvAkfDiBtu1Ma0adPSCRuadNjRoc6Rpb7aFmE1N9TlZsqILTiU1n5oYdHY4pkBASJG3NCjxI4XdqKKGb2xcHv5kallfi8XWTZPVnYF6lYEj51NitywIiZc30p8PHahx+P6v0PCj4kN8HIiN1LNw6D8isIpCEAAAhCAAAQgAAEIQAACyQSKFDfqSeBoGHFDQ+vr67NOSeEFAQhAAAIQgAAEIAABCEAAAhCAQDmBosWNMIFjIOalocSNgQDEmBCAAAQgAAEIQAACEIAABCAAgUYhMBDiRj0IHIgbjbJCsRMCEIAABCAAAQhAAAIQgAAEIJBAYKDEjYEWOHziRq2rm44ZM4aFCAEIQAACEIAABCAAAQhAAAIQgECNCNSbuFFrncHFWBa5UcuBETdqtHrpFgIQgAAEIAABCEAAAhCAAAQgoAgMpLihJ6ClpaVsHmqpM3jixu7du48FB6/VwIgb3GsQgAAEIAABCEAAAhDIR2DW7Q/l64CrIQCBASVw6qjj5bzxJ8rlk06W97W/req2DLS44YkNAZGjVjqDT9wIU1dqMTDiRtXXLR1CAAIQgAAEIAABCDQZAcSNJptw3B3UBLTQsWDa5KqKHPUibhSlM5SJG3EDV0voQNwY1PclzkEAAhCAAAQgAAEIFEAAcaMAyAwBgYIJXPf2CbL4snOqMmo9iRtF6Ayh4kbYwG7DaggciBtVWat0AoHBRaD3Dpk/b6W0r9gqnTNjXEvbbiDpNIKNRfNpBCZpbUzbrmjGjAeBwUSA+yzVbCJupMJEIwg0HIFqCRz1Jm7UWmeIFDfcgcPEjLwCRx5xo7u7u+EWJwY3H4H29vb8Tlu/2PXIoq2d4tvrR72fOOJm6exYIhu8dnNlhdu380tk19wVstVQFjZ3dsiSDUY7iekjcfz4BnqsTbMMYSPCz7J2OcetxeWF21jxmqiF9+F91o5Jr9wxf570LEoQxUyz0q6ttO3iMDbA3BS3CqowEjyrADFNFxXcVynusTQju20q/84w/p2auljWrblRJnsD236t7NJvTJXF69bIjaUPU5gX0/fmTulY4v4La/67maLbHE0QN3LA41II1DmBv5rRnjtFpR7FjVrqDO6UtuiComHzq4uM5hUzgv0ibtT5nYR5uQnUn7hh/0Km1AwvKqL3jvkyb+Mc+xc/a8OwUWTuHFne6f4iqK6Zv0q6u9odgSWhj9zUAh2wiUlPtKlZVbAJS8srbTvEjfRrNW/LasxJXhua4voK7qsqixuVYfbbbf0717PIE+19gokWI1a1BcSP2JvZJ6T6+g6sy+C4lfmS7irEjXScaAWBRiSga3D8+x++J5fp9SpuxAkcuRx2Li47CjZrp2HHvET1MXr06Kzd0x4CzUcgTeSGbrNMZE77SlnpPDCaG5bWEdqXFitWSZt+ciV2lEj73G5pW+g8yVLXdK7ukW7VrxU9ktRH8OmXGw3izFyoXdZnZjSI+7Qr7XthyyLsWtUuilWrzXC593RP/3JsvaGe6IX35fsF2enXvj5i7KCZUU/4gozNn61x1Byp2JsNXYGngmVzk8KOuLUTZ4c4fOa0y0pn0U1dvE7WtK72nlpaP3uPQ+PmI+hPCruDa2bqXJmr45G8yI2kPjKsrdRcdZ+bpG1xt2KiHwkbT4SdPtrnqnkLvUczrlcvjCvJT/feirAr8t5z75XA3MQ+la7Ah8Tvrpg+wyLagv7MXSyLu5Vgq+9j5/vNi4JLPa/Ojeu7x/V7yd8R1veNaWfw57RP+cO+Ryv8zvKCCrQLgSg921MzKiHLfWXOlbP2Q5mvFCtgwhreEdpDv9dSrO1Ikcu+F2f5ohLdCMjAZ5l/q4jrO9BZgSIc4kbmieQCCDQUgbzRG3v37q3YXx3gUA+vLDqDa29ucUN3lHZgxI16WCbYUPcE0oobqk6Fiq21N5ORT6KcUFwJhugav7zrX8RXiGySTiu6o/eOTnmwtU02LnF/MUzowwfUEE606BHzi54WCla12fbHPQmLbBeYyPj+wlhdKQ96YoZjqyN2bDds87FVnOdvX+gxd/+ezkb/L8hxPvu4OZuc0JokAb6p7HD6C107ieKGCutud1KY3M2Xu1lKa0uIP6bd0WtZL/PSmrHaqV2bu1lK73sp5Sv/GnQ2Y24IvGWTDpRyRcHoezTS57j50dvQqPum7D5UqWhhdsX1UTY3MWs20I9v3hLXWDousfeI56/9/bRxjvFdYnWfLG4kszTFjJTfEbH3UDzP0hRGfY8ulO0pvrPCowcCvhjrpbL7KhDh4f4btFxkmSfuxPx7kPA9kDkCokyICoj4vocBGdNS4voOiPuZ7c7xC0lqceO0NrnzA2fIRGOsnz78kHzeVZyc9y+4tEO+dv4Ir9WOXz0hH3u0329hsK+XnpNZ978iYr1/sjzy/a3y9VedS4Lv6Z9/R+TLd/XIU16vY+RT10+SX9/1lJ06G2Krftuy5YXx5debY0i5nyXjD8ldrm1TL5A7T3qx5FvEmPa1znVW337/YnmF+RrGKMf8c+ngJ/A7Z50iX5z19oodHQzihnY+rc7ggqqKuJF2YMSNitcnFzYTgdTihlGXI+lpke9pYfnT5UXr2mTV6lZZ09mqNgqrpXW5+jn4lDSqj9i5iXpiFvil13py6Dx18/kS0843btr+nA2K41urCl1eJss9gcX++3b/E0DLNifSRUd0zN8uC1W0xvbO+bLdinap1EbDgbgNUdzcVsIqy1i+tsHNUfDnACePmfYzan4Dn1lIgjxdTsG1ZG6uUs5BWl5p2zlPvEtpXwaT2KiBoC+BjVjkk/+UfsbZFbdey9Za1FwkzFuc74mbf/deS1o3Ueuiuiz1ZjXTd0TivJv+pf2HrbReor+zIrg5Q5h++Eet8L5K8+9UmXtJ3wPxPsT/UxNMNQmuA6NodZlYkTAPZQ8PQu4LV+ytqJ5H2nXgb5dN3DA25s5mfocpcKgN/6YrlDB7uyMyyOny5QVTZKIpcIRcN3f2BSL3q2vS3hKsfAAAIABJREFUiBvWGCeURAbtTrDPOAHAaStlNgVEFa/fkPdFiykXyfVjdhm+Glyjxg++n8Qri62VTT9XNQGBvKkpOi0lqzDgYq2XyA3Xnix+VE3c0IMnDYy40QR3Ii7mJ5Dml8bYDUKCCda1G2WO78mmeiLY+aBcqcSN1Z0inQu3hxc1dbs2+wgpymYXJHUbhxVYc554+0wNC2uOaecbN21/akCTnfdLrhHFEdyciLmJd/++SHqW2SKHPyXFdSjiyaD3C7BuFyIyhYVUZxI3zMKxgTF8cxchjMWuq6ziRoQtiakCEU+YQziU0oRSrpMy0SKNjXF9l29yPJt0CkGUSFHmSxZRJMUchwhEqViVrX33fnHTCmLWrHmf5BI30syJ8cVRtlGtMsus3xFJ6zvqOyDkazv0ezTMHl8aXch3UNxmvtL7SvvpS+tzxo3or+zfg1AhLc3ajvj3rczH8siNUgpinGgX0n9c32X//mXsO8dvDBWLG9Y/DaaYYW/4Jz0ZiOYIaXPZSyHRHLq/FOKGG+lgRoSUvZdC3JjoRlPoCJG0YoTL2YqoOEF2yDiRoL9RfpS9n4KXFw1iRIwQuZFjtTfvpZsWzKjYebfmRtL+PGyAehM3tI1p/aiquJE0MOJGxeuTC5uKQMQvR+YvWGnFDf3EadMs30koGmXYBkyFJMj2tnbZKCrt4soHSxuzpD58R7rYG0HvSXbkxjz4tDCwWfGFNRt51JHrIG1/7mbNTLlRv6EvmiMbV7n1N2KeqqtfZPUT0NU97dLd5qSnmFEJWdap+TQwbj4ziRspWGUZy9c2q7gRYUvopsZsW2nkRlbf066ZmHZlIkKWjXWEz4lP/lP4GWeXtRFOOzeBBe17gl1h9Ensd1cltlVoR+r71pnTtN8RSeKGiTQynTDuezSNPeYg0ekodqukyI2MayVEQAz99yDxeyDLl2mIH0E7nIg7W4vIKkAEGMV9J5v/vsYdbZ7VvZD2ucSNsnSOsCgHHb1xpryo0zlC0jJ8JqUQN+bOniF/JLtExhx0UlO0SHCuyEsHVSTF69HpLe5A7hgPvyGXqQiQf9dRJhnFDW3DjF4l4ogSdy48KJ/2pciogdL0F8kihFcaW6uwFuhi8BKohriRtD8Po1eP4kZaP6oubriAwtQVxI3Be/PhWXUJWE/sxDye1Z9Xnli0zjMn8Ety8Bc78xdxK+2kOyRXPaEP88lV6MbFiRIJPOGKrzkQXhchUz0Gtxp+ghBk5UirYpBmMczYGhBWf36fUtWMCG5kyjaKpZBs26Z2o3ZDyNHAei4DvqWyI3FzGWGH+WTemsu4tJSQ+hhR8+FsBtz6K5nmOKLmRmQfaXmlbecWYnTrjqQVrOJ8TlivqeY4zq4sY8eu2QxzbPpUqX8xG8qy2hluzY1ACo7vvsqw7rJ9R/g3zr4xE3h6X9sJ36NZ7FF5hl5aTdS/Umlrbvjvq0DNDddmneLoitNxfoRECaVb21FehNReiTotpSwSI+nf75i+06SsJHVf4ee5xA0r7cQULhyxwGeLnZoiOn1ll645EdbGuSBR3HD7ekJevFAJGj92BBNdg+PHIp93+46rD2KM8eDZqj7ImJdk1uMjy2t9aJNCRQptwynykJV6Y/jv1giJvC7QnyVupOFlC0aJtlY4/1zWHASqJW7E7c8bSdxI40fNxA09eFDgQNxojhsRL6tDwB+SrKJIzZMo0kZueGKGGe4bEVoetwHxnQaiO40uyOb+4m0NXXaihcnGDPc3+3MKmHong0S1C3KOaJfEKkSsCD/JxR1P26fqkqxRRSM9E9LZGJeuY3KbunixtK/ssSv/p47c0MaksCOl2GNNn2lHRnEj0pZQf0y7w9KYTPaqqKl1MEncqQ5R6zPl2gp9quzeQ2bf9kZWHduiTkQJPy0l80kdSes1zRw7T6ZD7Sr7TohLNbEFjOgUs4h5i/OhUv9in5YbdsxV62KDOv1Jp905kVZavCxfzynvF90s43dE5L2s79DElD17rcd+jyba486pOT+l70v/qUbWaFZR1uz3Vcj3TUC0iPQjmLYVty7Nr/q068Atphv6HW18x0T9uxf3HRDo2+djI9Tc0EyKjtwwox3G2QU9vyznqgiKZ1Vhz5HpIkR8goWTGvLSyzLx/HQ1N6wUGC2I6AKo6hX82Xqz2pEbVhHTBFvN9c3fIRAgUG1xQ3efJr2jXiM3TDxRftRU3AgCRNzgnoUABBqegP6l1yq+WuOY44YH1QwOZA1vL4pJvdpVhP/N7HsRfBmjXgjkidywNvZnvuGkZaSoIeEU4qy45oYSNEppICpq4vpTFMYT5EUdweFu/nUNDCtCJCxFJkx4sKNBLjFrcLiTUyZSuIVEg7MXKCyaRtww7TVPnDFrlJT1E2NrvSwo7KhLArUQN9IIHI0gbkT5UXNxw10pWl1B3KjL+wajIACBlATsJ3TOMZMhhVRTdkOzQUOgXjfS9WpXERPfzL4XwZcx6oVAxeKGtQkfJ77jYJNO/9BOh1w3d3aHnPV4QKBwN/y6vVPXQgJRE7r2xZIxL3s1L6yfRR0rG5VmoscPEx7CTmAJa2vY4j+G9iLxCTapxA2XRczpMllsrZcFhR11SaBW4oa5Pw9zvFHEjTA/ChM39OBjxozJtXDWrl0rkyZNkunTp4uGniasxhdu6Yw+d8VWsR66WmGHbhX4kmnBkM3k9ABrt2MdJ6lf/g1QQlhoqA2BkGrfEZwqAtq1P4Smz9aysMzyC4K+BftO47v175ibc67+WromTWislMJhg+Zp+5eLLCubo8r55FqAXAwBCEAAAhCAAATqgEA2ceMMmejZbJzgYfjhnlzivmWeauI1cwQO7+d+FfnwY1XDwqpb4UYnuJ+6URF21IRPRFD96NSUjz3abzX2Ikms+humrXZfli0vjA+N6igJLIYzAXHBKmbaH3LSS1DUSStuuDafP8Ib1Mcrop9QW+tgLWFC/RKotbihPQ/bTzeauGH60TDiRl9fnyxdutRafTfffLMlciSLG04eqahNsnVko7vxNo+cjBMmAu11B64Y4W7mnZ8TxY2yzX+0Db5bzNe/KwSE56S7eZ+WQGHls/p989+65WyCT6VtkSKYj63EoKDvU6dKl8xxGDuFt1TeaZdSPRZbec+OwBPFwH0C7og4PoElhG+lfOr3qwvLIAABCEAAAhCAQHoCqcWN9F3SEgIQqDMCRYgbYQJHI4obrh8NI25og7ds2SKrV6+WkSNHyk033SSTJyfEhZunP4Q1Dds4mxvsCIHAJwJYxbNSRG4YG3tXILEEEevIzRgRImlzb96EKWz3mocJCWZfEeOG+24UP3SOlWtb3C0rfRXrVTG+KAZOxItVid04/cAyJ8n/pM/r7EsKcyAAAQhAAAIQgEBeAogbeQlyPQTqn0BR4oZLwg0caFRxwxI49uzZc6yoqc2TluKmodxzzz2yfv16GT9+vBXBoYWOqJcdeRBTeT9kY2xGK1z5YER+vXldiDgRmpZSqbhhVMYvr3Ae9NyoeK4/MscMNE2qHRD5eajvK2TORnViwHIVpaHFnmUii+ZslCVFiBuZ+BS10hmnWgTuv//+anVFPxCAQJUJzJ49u8o90h0EIJCWAOJGWlK0g0DjEiha3LDEAVUnE3Ej5Zqphrihh7r11ltl27ZtVmpKZ2dnSnHDX/vCTN0wix3bmoBdkyPbBj+h5kZCWorPhmCtDF9djmixJstxZEnCT1bfF/XMk02zFDf1X8emWbKubZVReDF/Wko1+KRcpjSrIwJa3GADVUcTgikQcAhwb7IUIDCwBBA3BpY/o0OgCAIDIW4U4Vctx2iYyA0XQm9vr9xyyy1y4MABWbBggcyYMSOluOE0i0zd2C6dHSp1QkriQdYNfpaCosGipmbNjiiHSuJFoKCmvsAtOqpFlFmbrPQOHblhiwztsmJrp5gHV1Y3cmOdLJdl6r/lvj9Lp0qEF1UtK4xaSVqKASuWTy3vIvquGQE2UDVDS8cQyEWAezMXPi6GQG4CiBu5EdIBBOqeAOJG9ilqKHHDFDZuuOGG5Ce6YZvluLoUpkBgh26E1sMISzvpLjstxRUUyqMWfNOUtWZERK2MoFjhi+IIS0+pas0NFbXSutqK2FihDvPSERwLt5spPQkMXCA5xQ2rmyS/st8jXDGABNhADSB8hoZADAHuTZYHBAaWAOLGwPJndAgUQQBxIzvlhhE3dKSGPi1F/6mPgl24cGEKb4MngpRqUoSfKOJ+XoqMSDwxRNxr3IiP4Jj5xA3fCShpU2V0gU7z+NjQI2GjTkvp8tJyEn0P1t9Y1iPt0i1tqvaGv15J7cSN1HxSrBaa1B8BNlD1NydYBAFNgHuTdQCBgSWwdetW6ejoGFgjGB0CEKgZgbz3eH+/fdRys70aRtxwozamTZuWUthwpzJQZFO/HXOMqy+9Q0dvqJe9yS8tjfLCnsG0C7MuRjpxI6ruR7rxHdtMQcP1c+F2K/qk3akj4l/g5WyCqSKxvocdU+scuyt3VDdyoyp8Gu3uDs5nqEiVxil7nnsW2bVk0r9i1nXwSGRvCQaL+MbdG8mWsIFKZkQLCFRKQP/ic+jQodSXjxgxQtzaWYPy3tz5uMzt3COfXTVTrk5NRTfcLp9b9LDc5V1zpvyz24fV51PyVMcV8sInWr0WP7rt3+RPthrt4vrIZAuNm4VA3o1Ps3DCTwg0KoG89zjiRgEzn6egqDavr6/POiWFFwQGOwE7IsVfK8USmroXy7o1N0rCIcgBPJWIG7YooYq1eIKIZdPGOfb4lrixUQmFc2R5p2uPumb+KunuapdFVo2XhD5STOKg3ECl8JsmEKg1gYMHD8qdd94pb731Vuqhhg0bJjfeeKOccMIJgzNyoyJxwxY2ZNFH5avvtlG+sGGDzHpskmy6+Z1yttXniyIdk+Rrn1A/Wy3UNV98Up55eYwjpCT0kXqGaNhMBPJufJqJFb5CoBEJ5L3HETcKmPW84kYBJjIEBOqAgBYFVknbOnW0rk/FCIoUZlRE8BQd47Opc1WZXBV65EVuxF3nuG+JFz2OSOEiMezSR/6qz9vnqjSkhY6d6prO1T3SbQ2lxI2kPkzfQtsS+l4HixETBikBfay6jogcPnx4ag+1EHLWWWfJBz/4wXJxQ2/iv7lHzpOX5K6X3YgEM6IhEM3wTZFrz3hKvrzVHv56LQ5M0H2IfE2LAta7u2TVF7eIfHKuLJoQ3peOgLjvYkdYsGxwr48bO2ing6BM3IjowyQWKojo656U9k5lt9jRIOd19KvvS+2Hulhd87kNe+QZ5bsVJZLUh76GFwQCBPJufAAKAQjUN4G89zjiRgHzi7hRAGSGaHwCOh1lVVtihIaO5FjV5hxBHLim7DOVV+WmHJmfWdEYPYtka1m+SnlNFh9YV4xYIbJJHwBs1YPplAdb22TjElcUSegjxUwRuZECEk0gUAGBtWvXWtGQOhpDv4YMGSK//e1vfX8PnnV/5MgRK3ryj/7oj8LFDZV+cZ4RwaCFh7+fcI1smDvOjmbYeaGdmuGkasi19mfy881y9r1jVaTDZPmhJ2bYIoArVvQYfZXaKxFEXTv35Xd4/bh/TxrbtNPDFxAZIvvw8dYCzH3yZbnAjtQIzoXb5yKR+1Q8m47ueGHDZvnhGWPl3lVuCkxCHxXML5cMfgJ5Nz6DnxAeQqCxCeS9x5tW3FCOHytq6kePHl3UUIwDgcYloIUKdfJMueBguqSjKDbJLO+IXzPaI/iZGfERjAoJtg1g89X9MI4gdsWNdW2yanWrrOlsVXU9VkvrcvVzMOIjqo8UM4S4kQISTSBQAQFT3Bg3bpxccskl8vzzz1siR2trqzz33HPWny+99JJ0d3fLsWPHJFncMOtVGNELVuSB/rlXrgmLVDBEhTYlgnxapnuCiP33PaVrLV/NvnWKxx75lBIWem7bIM9Z0REZxjbZ+cSNmD7CeGuBZtVLzidj5PM6asOJ0rDqeHSOlb/fMFY2fGKsEkN+KVM+qX4O1veI6qOC+eWSwU8g78Zn8BPCQwg0NoG89/jevXsbG0CF1rcgblRIjssgUCsCWjhYJrI8rrZGWRqHFjCsi+RGJ2XErnthv3S0hj6it3NmsMCn/tQQLeJ8cupszNHpMt4YC2V754NypRI3VneKdFoFbIPpLEanZh8pCocgbtRqkdFvsxMwxY3jjjtOrrvuOnnhhRdER2tMnDhRfvCDH8iMGTNk37598rOf/czClV3cMIts6h6cTb+TquEV7jRFBS9aw4jiCLb3pau4qSsXSrdKi9Eix9llxTljxjYXQpm4EWF/UpqIU2fjWiMt5bOr3iHP3dYr71XixtdvE/mqEmxii5eafSSN1+yLuUn9z7vxaVJsuA2BhiGQ9x5H3ChgqoncKAAyQwwCAmlqbuSJ3DAjPiJwRUSPeCJJa6kmh6oiKtvb2mWjLJQ1Vz5YEjeS+khxcgvixiBYzrhQlwTC0lJMQ3WKio7i0C83XSW7uOFEagQJBGtM+H52xIprJ8m995r1M8y+/FEVOuXl6zvHyDMTnPQUM0okaexYcSPCfvMaHW3x2GTfSSj6Y68WiK4j4kRoiI4smTBG7hVl58W9JXEjqQ+nUGldLiSMGjACeTc+A2Y4A0MAAqkI5L3HETdSYc7XaKDEjeBxppmOO3VOfNjgHh/rQxBzzKt7VKavvf8JebhdIUfXun3oo0AX9cg8t36CqnXQYZ5Rq9r5fAscJRr0O99scnUtCaQ5LaUaNTeso49D63uUn3Si4j9KhU7N6BBrnXXLYl9ER/hpKb4+iNyo5RKibwjEErj77rtlx44doqM20r4OHz4sZ555phXlUSY8hhTFNGtW+OpkxIobzmkj9/bLBW5NDkcscOt3+PrSxodEOaQeO1LcsAWKyDG968pPOvGlzZhRJ1baSb+dsuKLRknog8iNtEu0qdrl3fg0FSychUADEsh7jyNuFDDpxYsb5QUN7U2j2BsxtbmyBYZgLYGV0uWJGTECRpzw4YgbaiBZ4z/yQpFOtsuaDkecCBMsrPcccSNUtPCNLyplYZ6s7AqeqFHApDNE5QQC4pRoccuXqhJ36okhksWelhKXkhJMYQmpuRE8FaUsXSamD5MMp6VUvk64EgIVEHj66adl/fr1XkFRtwtdW8MtJKojN0aOHGmloxw6dMj688Mf/rCcc845qcQNe5PvpnaE1KHQ9Tc8ccKo1xGakhF3comO9lB1LG52+rOcSTl2jLgR2UcZb3Ms/WGEr8H0G1/NjZg+KphfLhn8BPJufAY/ITyEQGMTyHuPI24UMP+Fixth4kDZhspSOnwChF8AqYG4kWSXa2PVxI0Uj8gLmH+GgEBWAqSlZCVGewikJ9DV1SUHDx60LnBFDfOElAMHDsi2bdssYUPX39CFR88991yrfV3dm1o0sIp1tqZ3npYQaHACeTc+De4+5kNg0BPIe48jbhSwRIoWN4JRGkEXIz/3RT1sV6H4S1S19hUhp1ckp6WERW4k2eXZmUfccKNKVGdTQ6NHCphwhoBATgJ1tYHK6QuXQ6ARCegIj+9973vymc98RkaNGuW5UC/3pnXErKrN4Z1O0oiQsRkCFRDIu/GpYEgugQAECiSQ9x5H3ChgsooWN+yUk+hUjCLEjS6Tq5NWsD3Brqzihtc+mLbgq/tBSkoBS5whqkygXjZQVXaL7iDQUARefPFFGT9+vJxwwgl1J240FEiMhUAVCeTd+FTRFLqCAARqQCDvPY64UYNJCXZZtLiRFCFRhLgxcJEbJfq2n1pmSXnkZwFrgSEgkIYA4kYaSrSBQPEEuDeLZ86IEDAJpN74WLVenpKnvIuNI5m/6Z5IVA22uvbNfdJ97UflUy9vkE/LdPtUoMQx7Ou+/LLI9Ys+Kl8t8nQg7+hpfYR0ha9q9FHh0NW9TNX9+aJ7nHZUz6U5ru081ZMt1aWcpbfU93hEp4gbWWhX2LZocSO0IKdpe0TRz0FRcyM4R2nrfFQ4t1wGgVoQYANVC6r0CYH8BLg38zOkBwjkIZB64xPcfOtTe+4dK5s+KfLpROEhi4Uh4sbccckdDKQ4UI2xq9FHMqXat0jlR0HiRj3ZUnvykSOkvscRN3wEWvr7+48VNW+FixuRp5J0eUem1tdpKSW7rDnJUXPDjdZwT1JJimIpag0wDgSyENAbKF4QgEB9Epg9e3Z9GoZVEGgCAqk3PsGNovuzK274RA69ed0i8kl1XPGEUkSFxmkezWziteve9IuccaZcLy+JqMiNr6q6b5+TmfLVCSpqRAsoeowNe+S8rS/JXfrijivkBasAcPkpSG1uf5FjRtjl89PwQx+7/E01trLtrpfPlH92T2nSdpjXWEc1K/t99gUWki8KxunL6sPt3/StdKy1r0+rAHIYC9XKs+FM+fy1/dJ9xlw7kiXMtsC4F1x7hVz72MNWBIw3V1HXlY0/1ouekTMukE03+yNZQuc4yi4TWQobvb69+ZZCbCmtwYh5kqj1H3NfpFlDGb6bUt/jEX0SuZEBdqVNixc3tKXGkZiO4cGjU22Bo+SVvwBn8ChLu53dxik2GgBifXblgzJfnTnrq7mh2pXGTrYrj7ihTYr3q9JZ5DoIQAACEIAABCAAgYEkkHrjkxS5ESVu7FSb/ccmGyJEr1xjCgPa+bLjjZ+S88zUElNI8Y4+1oKG0Zdpn9mfJXw8Ke2dWmgxSOsNZJhdceJG54tybbAf135XfDGiWH5027/JfRcHU2T89lib8p0Xygtz96i0H7d/wzefPYH3Q1mY/duij2iWrkDkCA6ebfp9d1wt4Jh/j/PJus49ejvKXoN31BxH2WWmFZnHekfZ6LPFmW9LkApJmaqWLY5wp1Oo/HwNHlHrLNX6EwlfQ9m+MVLf44gbPgKDPHIj2yKiNQQgAAEIQAACEIAABOqdQOqNT1LNjShxw9qMOrU6vEgLPxW9wbdqazjpJ2UbumCUiLVBN6NDHIHE3cj6No4RG0TTH9Ou2MiNiNoi7jXX7pFZbtSG42JZpEpUqkTUuFqQ8bEPq3USjDAp2emxVFEwXkSJaZtZzyQoEGmeUT756qBEj+/OdOQcR9llpiKF2aXXgMndE6qM+Q4IJ1W3RXXo8ytqnsLWf9T6M6M2otZQxi+V1Pc44gbiRsa1RXMIQAACEIAABCAAAQjUDYHUG5+kTblP3AiJljA2c8GCnwMibrgzELTLtyE2/IiKAtD9RGyyQyc5iWNQuNGRL6vESYOJsieluGEIAJ5tGYWD0OtMoSmCU6y4EWaXCS+jjb6olJDIjarZYoobZ/wyfJ7caKGo9R98X4s9STwyfnukvscRNxA3Mq4tmkMAAhCAAAQgAAEIQKBuCKTe+CRtyrW44aYGGGkE733MSbuwamPYT9X/fsI1XpSG9WZZGomTSuGmJmSN3EiRluKlgwTt0hEJIX4sSiNuWAzc1JKoopkB4Se0MKshVphpPdZT/X75vE6N8dljRrHEpKWE2WaKOWEiQpRPPhEoOXIjco7NtBgzzSOYluKKFJE2mikyGdJSnHotXupO0vyZKTKmvaYoYcxT1Pr/mmyx05FC11/SGsr29ZH6HkfcQNzItrRoDQEIQAACEIAABCAAgfohkHrjkyRuqIiDHiVc/MlW5ZtVFLRf2q2CoragYb2vXyGFJvXbpYKQY+SCM/rlPF3HoFJxw9df9NGwUXZ575t+pBE3dNRFmmKQvvQFs6Com04SFCsedgqoKq6qmGp5DY1Aio5RUPT6DtXerfsRWVDUGTcqQiLpOl+KkFPcNa6gqATmOIlZUuSG4i5GAdlSZFCtbAkr/GoUte0w5kmt4cR1Frwvknhk/PpIfY8jbiBuZFxbNIcABCAAAQhAAAIQgEDdEMi78akbRzAkhEBA9IBRfgJRIl/+nmvWQ957nNNSajY1pY4H5rSUAhxjCAhAAAIQgAAEIAABCBREIO/GpyAzGSY1AfNY3Oijd1N3R0M/AcSNplkRnJbSNFONoxCAAAQgAAEIQAACg4EA4sZgmEV8gEA0gbz3eNNGbijHjxW1sE488cSihmIcCEAAAhCAAAQgAAEIDEoCeTc+gxIKTkFgEBHIe4/v27dvENFI70oL4kZ6WLSEAAQgAAEIQAACEIDAQBPIu/EZaPsZHwIQiCeQ9x5H3ChgheWJ3Oju7i7AQoaAQD4C7e3t+TrgaghAAAIQgAAEIJBAIO/GB8AQgEB9E8h7jyNuFDC/iBsFQGaIASWAuDGg+BkcAhCAAAQg0BQE8m58mgISTkKggQnkvccRNwqY/DziRgHmMQQE6orAN376gvyo51XZdeiwSDUr47SIjBsxTK5uO03+/JKz68pnjIEABCAAAQhAIJlA3o1P8gi0gAAEBpJA3nsccaOA2UPcKAAyQwwKAp/5wRPy3Bv7ZcKJI2TM8cdV3af+N4/Izn2HZMrJo+R/v/+iqvdPhxCAAAQgAAEI1I5A3o1P7SyjZwhAoBoE8t7jiBvVmIWEPhA3CoDMEA1PQEdsfP/ZV2TqKbU/Xajr9X3ygXNPJ4Kj4VcNDkAAAhCAQDMRyLvxaSZW+AqBRiSQ9x6vhrhx7NgxaWlRId8N9OK0lAaaLExtDgLXr31UpY0Mr0nERpCgjuDYdegtueuGS5sDLl5CAAIQgAAEBgGBvBufQYAAFyAwqAnkvcfziBuNKGq4iwFxY1DfFjjXiARmfeshedfbxhZm+i9+s0c2fXxGYeMxEAQgAAEIQAAC+Qjk3fjkG52rIQCBWhPIe4/nETdq7Vst+0fcqCVd+oZABQRm3a7EjdPjxI2Rct3vniMzR7qd75Xv3rddfqJ/HDdB/vqy8fLak7+U215UP09qlRUXjhZ5bYcs2fpGqDW/eEWJGwsQNyqYKi6BAAQgAAEIDAiBvBufATGaQSEAgdQE8t7jiBupUVfesJ5rbvTeMV/mrRRZvG6N3Di5ch9reWUj2FgaJlo6AAAO3ElEQVRL/5ul73hxwxE2pE9W/udO2a6gXN7xDvmDUx2BwydulLcNY4i40SwrCz8hAAEIQGCwENAbH14QgMDgJtDR0VGxg3nEjbi0lHpPWSFyw1oyvXLH/HnSs2irdM6seA3V+MJGsLHGCJqk+1hxw4nEeNqNzNBMTEFjXyly4/4Tp8riVpHNj3TJ3bui4SFuNMnCwk0IQAACEIAABCAAgaYgkFfc0JDMYqL1Lmq4k4q40RTLGycbiUCcuNH6di1YvFlKQ7EcO1k+cc1EOXX78/I/XhnrpKXsELnQee/pA7HuI2400urAVghAAAIQgAAEIAABCMQTqIa44QkGDXRiSkOJG2vXrpVJkybJ9OnTJZN6tLlTOpZs8FbA3BVOhEbvHTJf5aJ0+daG2jwaqSmbOzvEuFSC16rGssbJY/GljUhY3yJT3faOTXNXrJO2VfNkpd8I26Kpi2XdcpFlCTZycw8uApWKG2/XdTWeP94SN8Y7SPq04IG4MbgWCN5AAAIQgAAEIAABCEAghkA1xQ09TNSRsJn25AXMWMOIG319fbJ06VILyc0332yJHKnO3XUEDFuEECv9ZGXXXFmxtVNm+j4LFtqw00BWihIY1IX60zDxIknciPx8uy24eGKJdswTPIz0mFgbC1ghDFE4AS1uRL0uuLRDvnb+QVlx+1NSkutOly8vmCITf/WEfOyF8XLnB86Qif0vy6efPEG+dsUJctf3t8rXX413g4KihU8zA0IAAhCAAAQgAAEIQKAmBKotbgQFjnoTNVyIDSNuaIO3bNkiq1evlpEjR8pNN90kkyenqPwZJw7EfRYmNJhLL+TaJPHDJ14I4kZN7uRB0GmcuCFTL5BNV4yTnz78kHzejfY5rc0SNHbo93YZf+8aI5+6/iK5XpTQcVePPBXDBnFjECwcXIAABCAAAQhAAAIQgIAiUAtxIyhwBEHXg+DRMOKGC+uee+6R9evXy/jx460IDi10xL82S2fHEuspt5cS4l4QI24knkxSgbhhp7g4aS9EbvDFE0EgVtyQoGAR+NkUOrT4ESaGhIyLuMFyhAAEIAABCEAAAhCAwOAgUCtxw6WTKoNiAFD6xI1aGzlq1KiKXTSVoFtvvVW2bdtmpaZ0dnYm9+mrreGkpOirwmpu6DoXKg1luyVEGG2Do6QUN4KlNLw0lLDIkJi0FF8/jo0p4laS2dCi7gjEixvaXDsN5RLXcp2C4kZmBMUNVwwZcyg2PQVxo+6WAQZBAAIQgAAEIAABCECgIgL79++v6Dp9kd53V/tVa53BE1327t3rs76WR77kETdcg3t7e+WWW26RAwcOyIIFC2TGjBmp2dvRGNbjbLtoqFP006yL4Y1jtRVfcVHfQCnFDbvv7U70iCGWZBQ3wmxM7TgNG4pAsrhRfXcQN6rPlB4hAAEIQAACEIAABCAwEATqTdzQDGqpM0SKG94HNTjyJa+4YQobN9xwg8yePTv7WjFFhVb7RJNQ4SCp5obY6S7dZaeltIcXK3VPbJm7QrZ2zgwvHkpB0ezzOQivmPUtVVC0+oJpNKkWkU0fTy8SDkLkuAQBCEAAAhCAAAQgAIFBQ6AexY1a6gyJ4kZQXanGTOcRN3Skhj4tRf+pj4JduHBhKpPcaA03HSSx6KfXa9RpKV3OCSfO5+7JKxJoXxbZ4ban5kaqiWviRteu+Ynsf+toYQRGDR8q986/vLDxGAgCEIAABCAAAQhAAAIQqB2BehY3aqEzpBI3wtSVPFVQ84gbbtTGtGnTUgsbrv12Ic/S4vEKi4bV3FDNSsezuoJE6Vrf0a1O9Eap6/J6Hr6oEDN6Y9amTEfBRtbuqN09Qc8DRGDlI8/L3U/vLGz0694+QRZfdk5h4zEQBCAAAQhAAAIQgAAEIFA7AvUublRbZ8gkboQNXslU5BE39Hh9fX3WKSm8IDDYCfzZvb+Qrr59NXdz6vgT5R+vfVfNx2EACEAAAhCAAAQgAAEIQKAYAo0iblRLZ6hI3NAX5SkEklfcKGYpMAoE6oOAjuC4//lXZf9hlaJSzRocqsbGqGFDZfY5pxGxUR9TjRUQgAAEIAABCEAAAhCoGoFGEzfy6gwVixt51BXEjaqtVzqCAAQgAAEIQAACEIAABCAAAQiUEWhEcSOPzpBb3AiqK2nWFOJGGkq0gQAEIAABCEAAAhCAAAQgAAEIVEagkcWNSnSGqogbWdUVxI3KFidXQQACEIAABCAAAQhAAAIQgAAE0hBodHEjq85QVXEjbPCwU1UQN9IsRdpAAAIQgAAEIAABCEAAAhCAAAQqI7Bvn30wQSX1MvU+vt5eaf1o2bt3b9WtjxoccaPelgn2QAACEIAABCAAAQhAAAIQgMBgIuCKG65PacUB3b4exY20ftRE3AiqRK4xiBuD6ZbBFwhAAAIQgAAEIAABCEAAAhCoNwJBcSNqfx5mdz2LG0l+1EzcCFNXEDfqbdljDwQgAAEIQAACEIAABCAAAQgMJgJh4kbY/rwRxY04P2oubpiD5xE3uru7B9N6w5dBSqC9vX2QeoZbEIAABCAAAQhAAAIQgEAjEIgTN5JEjnqP3AjyN1NuChM3tBEnnnhixWsBcaNidFxYIAHEjQJhMxQEIAABCEAAAhCAAAQgUEYgjbgRJXI0mrhh+tEw4gZrFgIQgAAEIAABCEAAAhCAAAQgAIF4AlnEjaDI0ajihvYDcYM7AwIQgAAEIAABCEAAAhCAAAQgMEgIVCJuDAbXETcGwyziAwQgAAEIQAACEIAABCAAAQhAQBFoWnFDOX6sqBWQp6BoUTYyDgQgAAEIQAACEIAABCAAAQhAoFEJ7N+/v1FNz2V3C+JGLn5cDAEIQAACEIAABCAAAQhAAAIQqBsCiBsFTAWRGwVAZggIQAACEIAABCAAAQhAAAIQaFoCiBsFTD3iRgGQGQICEIAABCAAAQhAAAIQgAAEmpYA4kYBU4+4UQBkhoAABCAAAQhAAAIQgAAEIACBpiWAuFHA1CNuFACZISAAAQhAAAIQgAAEIAABCECgaQkgbhQw9XnFjbVr18qkSZNk+vTpcuzYMWlpaUmwerN0diyRDXNXyNbOmaFtN3d2yJINpY+mLl4na26cbLTtlTvmz5OVXaW35q7YKlZ3mzulQ11s/dx6h8yft1K6pi6WdWtuFN1D7x3zRb0li9etEV+XBbBmCAhAAAIQgAAEIAABCEAAAhBoPgKIGwXMeR5xo6+vT5YuXWpZefPNN1siR15xwxY2ppbEh15HoPDEEEfYkJJg4btme4i4IaX+EDcKWFQMAQEIQAACEIAABCAAAQhAAAIeAcSNAhZDHnFDm7dlyxZZvXq1jBw5Um666SaZPNmMsAhzICZywxEylLLhi9TwCRKWeNEdHXkRErkhU6dKV/siK1IEcaOARcUQEIAABCAAAQhAAAIQgAAEIIC4sW/fvmNFrYM84oabhnLPPffI+vXrZfz48VYEhxY6ol/R4kak8GCIHot65qnIjrmyYmunhCa1hIkbixdL+8oemaWuaSUtpailxTgQgAAEIAABCEAAAhCAAAQgoAgQuVHAMqiGuKHNvPXWW2Xbtm1WakpnZ2dB4oYjlDijWXU21H/Bmhs6EmS5LFP/Lbf+pOZGAQuLISAAAQhAAAIQgAAEIAABCEDAIoC4UcBCyCNuuOb19vbKLbfcIgcOHJAFCxbIjBkzChI3nGHMaI0IcWPNlQ/K/GUii+ZslCUUFC1gZTEEBCAAAQhAAAIQgAAEIAABCCBuFLQG8oobprBxww03yOzZsxMsr0bNDec0FDcvJY24oY5G0YVHV3Wr+hvqlBVOSylogTEMBCAAAQhAAAIQgAAEIACBJidA5EYBCyCPuKEjNfRpKfpPfRTswoULU1gcfxRs9tNSSsfCxqWlWEfJOiKIGKenpDCYJhCAAAQgAAEIQAACEIAABCAAgYoJIG5UjC79hXnEDTdqY9q0aSmFDW2Xv06Ga+lU44QUW+Ao+WB+Zr9bEjS8Vu5RsaEFRd3TV9zrjKNm06OiJQQgAAEIQAACEIAABCAAAQhAIDMBxI3MyLJfkEfc0KP19fVZp6TwggAEIAABCEAAAhCAAAQgAAEIQKCcQNOKG8rxwo6CjT+2lWUJAQhAAAIQgAAEIAABCEAAAhCAQB4CupRDM75aEDeacdrxGQIQgAAEIAABCEAAAhCAAAQGIwHEjQJmlciNAiAzBAQgAAEIQAACEIAABCAAAQg0LQHEjQKmHnGjAMgMAQEIQAACEIAABCAAAQhAAAJNSwBxo4CpR9woADJDQAACEIAABCAAAQhAAAIQgEDTEkDcKGDqETcKgMwQEIAABCAAAQhAAAIQgAAEINC0BBA3Cph6xI0CIDMEBCAAAQhAAAIQgAAEIAABCDQtAcSNAqYecaMAyAwBAQhAAAIQgAAEIAABCEAAAk1LAHGjgKnPI250d3cXYCFDQCAfgfb29nwdcDUEIAABCEAAAhCAAAQgAIEcBBA3csBLeyniRlpStGtUAogbjTpz2A0BCEAAAhCAAAQgAIHBQQBxo4B5zCNuFGAeQ0AAAhCAAAQgAAEIQAACEIAABBqaAOJGAdOHuFEAZIaAAAQgAAEIQAACEIAABCAAgaYlgLhRwNQjbhQAmSEgAAEIQAACEIAABCAAAQhAoGkJIG4UMPWIGwVAZggIQAACEIAABCAAAQhAAAIQaFoCiBsFTD3iRgGQGQICEIAABCAAAQhAAAIQgAAEmpYA4kYBU4+4UQBkhoAABCAAAQhAAAIQgAAEIACBpiWAuFHA1CNuFACZISAAAQhAAAIQgAAEIAABCECgaQk0rbihHD9W1KyfcMIJRQ3FOBCAAAQgAAEIQAACEIAABCAAgaYjcPDgwabzWTvcgrjRlPOO0xCAAAQgAAEIQAACEIAABCAwCAkgbhQwqURuFACZISAAAQhAAAIQgAAEIAABCECgaQkgbhQw9YgbBUBmCAhAAAIQgAAEIAABCEAAAhBoWgKIGwVMPeJGAZAZAgIQgAAEIAABCEAAAhCAAASalgDiRgFTj7hRAGSGgAAEIAABCEAAAhCAAAQgAIGmJdCs4sb/Ay7u5OtWNQSuAAAAAElFTkSuQmCC">
            <a:extLst>
              <a:ext uri="{FF2B5EF4-FFF2-40B4-BE49-F238E27FC236}">
                <a16:creationId xmlns:a16="http://schemas.microsoft.com/office/drawing/2014/main" id="{923DD1ED-ACF0-4FD4-A427-FF91DCD92D0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a:extLst>
              <a:ext uri="{FF2B5EF4-FFF2-40B4-BE49-F238E27FC236}">
                <a16:creationId xmlns:a16="http://schemas.microsoft.com/office/drawing/2014/main" id="{E11B40AC-127D-44B2-8F23-8D69569E72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3290" y="2955793"/>
            <a:ext cx="6740619" cy="2304502"/>
          </a:xfrm>
          <a:prstGeom prst="rect">
            <a:avLst/>
          </a:prstGeom>
        </p:spPr>
      </p:pic>
      <p:sp>
        <p:nvSpPr>
          <p:cNvPr id="9" name="ZoneTexte 8">
            <a:extLst>
              <a:ext uri="{FF2B5EF4-FFF2-40B4-BE49-F238E27FC236}">
                <a16:creationId xmlns:a16="http://schemas.microsoft.com/office/drawing/2014/main" id="{4C22F562-7940-4DBC-B62D-910E1EAC753F}"/>
              </a:ext>
            </a:extLst>
          </p:cNvPr>
          <p:cNvSpPr txBox="1"/>
          <p:nvPr/>
        </p:nvSpPr>
        <p:spPr>
          <a:xfrm>
            <a:off x="1060704" y="1458376"/>
            <a:ext cx="10906392" cy="1027782"/>
          </a:xfrm>
          <a:prstGeom prst="rect">
            <a:avLst/>
          </a:prstGeom>
          <a:noFill/>
        </p:spPr>
        <p:txBody>
          <a:bodyPr wrap="square" rtlCol="0">
            <a:spAutoFit/>
          </a:bodyPr>
          <a:lstStyle/>
          <a:p>
            <a:pPr algn="just">
              <a:lnSpc>
                <a:spcPct val="150000"/>
              </a:lnSpc>
            </a:pPr>
            <a:r>
              <a:rPr lang="fr-FR" sz="1400" dirty="0">
                <a:latin typeface="Source Sans Pro" panose="020B0503030403020204" pitchFamily="34" charset="0"/>
                <a:ea typeface="Source Sans Pro" panose="020B0503030403020204" pitchFamily="34" charset="0"/>
              </a:rPr>
              <a:t>Après avoir cliqué sur le lien, je suis redirigé vers la page ci-dessous. Dès l'affichage de cette page, je reçois un SMS sur mon téléphone portable. En cas de problème de réception, je peux demander l'envoi d'un nouvel SMS (toujours utiliser le dernier code reçu). </a:t>
            </a:r>
          </a:p>
          <a:p>
            <a:pPr algn="just">
              <a:lnSpc>
                <a:spcPct val="150000"/>
              </a:lnSpc>
            </a:pPr>
            <a:r>
              <a:rPr lang="fr-FR" sz="1400" dirty="0">
                <a:latin typeface="Source Sans Pro" panose="020B0503030403020204" pitchFamily="34" charset="0"/>
                <a:ea typeface="Source Sans Pro" panose="020B0503030403020204" pitchFamily="34" charset="0"/>
              </a:rPr>
              <a:t>Je saisis le code reçu et je valide  en cliquant sur 	</a:t>
            </a:r>
          </a:p>
        </p:txBody>
      </p:sp>
      <p:pic>
        <p:nvPicPr>
          <p:cNvPr id="11" name="Image 10">
            <a:extLst>
              <a:ext uri="{FF2B5EF4-FFF2-40B4-BE49-F238E27FC236}">
                <a16:creationId xmlns:a16="http://schemas.microsoft.com/office/drawing/2014/main" id="{BFEECA64-EC01-43E2-8C8E-6B07C67457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2651" y="2204780"/>
            <a:ext cx="323895" cy="200053"/>
          </a:xfrm>
          <a:prstGeom prst="rect">
            <a:avLst/>
          </a:prstGeom>
        </p:spPr>
      </p:pic>
    </p:spTree>
    <p:extLst>
      <p:ext uri="{BB962C8B-B14F-4D97-AF65-F5344CB8AC3E}">
        <p14:creationId xmlns:p14="http://schemas.microsoft.com/office/powerpoint/2010/main" val="902187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DE6435F-CD12-42EA-A440-D83505F8F5EF}"/>
              </a:ext>
            </a:extLst>
          </p:cNvPr>
          <p:cNvPicPr>
            <a:picLocks noChangeAspect="1"/>
          </p:cNvPicPr>
          <p:nvPr/>
        </p:nvPicPr>
        <p:blipFill>
          <a:blip r:embed="rId2"/>
          <a:stretch>
            <a:fillRect/>
          </a:stretch>
        </p:blipFill>
        <p:spPr>
          <a:xfrm>
            <a:off x="2346036" y="2709309"/>
            <a:ext cx="9131688" cy="3645211"/>
          </a:xfrm>
          <a:prstGeom prst="rect">
            <a:avLst/>
          </a:prstGeom>
        </p:spPr>
      </p:pic>
      <p:sp>
        <p:nvSpPr>
          <p:cNvPr id="5" name="PlaceHolder 1">
            <a:extLst>
              <a:ext uri="{FF2B5EF4-FFF2-40B4-BE49-F238E27FC236}">
                <a16:creationId xmlns:a16="http://schemas.microsoft.com/office/drawing/2014/main" id="{9BC161A3-5F5A-4256-B9D1-6B6D2F2CD171}"/>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r>
              <a:rPr lang="fr-FR" sz="3600" b="1" spc="-1" dirty="0">
                <a:solidFill>
                  <a:srgbClr val="FFFFFF"/>
                </a:solidFill>
                <a:latin typeface="Source Sans Pro" panose="020B0503030403020204" pitchFamily="34" charset="0"/>
                <a:ea typeface="Source Sans Pro" panose="020B0503030403020204" pitchFamily="34" charset="0"/>
              </a:rPr>
              <a:t>Je reçois par mail des informations sur mon compte numérique universitaire </a:t>
            </a:r>
            <a:br>
              <a:rPr sz="4400" dirty="0"/>
            </a:br>
            <a:endParaRPr lang="fr-FR" sz="2700" b="0" strike="noStrike" spc="-1" dirty="0">
              <a:solidFill>
                <a:srgbClr val="000000"/>
              </a:solidFill>
              <a:latin typeface="Calibri"/>
            </a:endParaRPr>
          </a:p>
        </p:txBody>
      </p:sp>
      <p:pic>
        <p:nvPicPr>
          <p:cNvPr id="6" name="Image 3">
            <a:extLst>
              <a:ext uri="{FF2B5EF4-FFF2-40B4-BE49-F238E27FC236}">
                <a16:creationId xmlns:a16="http://schemas.microsoft.com/office/drawing/2014/main" id="{C14F1825-8164-42DA-9BED-76BFE504E53D}"/>
              </a:ext>
            </a:extLst>
          </p:cNvPr>
          <p:cNvPicPr/>
          <p:nvPr/>
        </p:nvPicPr>
        <p:blipFill>
          <a:blip r:embed="rId3"/>
          <a:stretch/>
        </p:blipFill>
        <p:spPr>
          <a:xfrm>
            <a:off x="0" y="0"/>
            <a:ext cx="2255760" cy="837720"/>
          </a:xfrm>
          <a:prstGeom prst="rect">
            <a:avLst/>
          </a:prstGeom>
          <a:ln w="0">
            <a:noFill/>
          </a:ln>
        </p:spPr>
      </p:pic>
      <p:sp>
        <p:nvSpPr>
          <p:cNvPr id="11" name="ZoneTexte 10">
            <a:extLst>
              <a:ext uri="{FF2B5EF4-FFF2-40B4-BE49-F238E27FC236}">
                <a16:creationId xmlns:a16="http://schemas.microsoft.com/office/drawing/2014/main" id="{46FA11E7-8481-4BE0-A70F-D45602F72BE2}"/>
              </a:ext>
            </a:extLst>
          </p:cNvPr>
          <p:cNvSpPr txBox="1"/>
          <p:nvPr/>
        </p:nvSpPr>
        <p:spPr>
          <a:xfrm>
            <a:off x="1133856" y="1161288"/>
            <a:ext cx="10833240" cy="1723549"/>
          </a:xfrm>
          <a:prstGeom prst="rect">
            <a:avLst/>
          </a:prstGeom>
          <a:noFill/>
        </p:spPr>
        <p:txBody>
          <a:bodyPr wrap="square" rtlCol="0">
            <a:spAutoFit/>
          </a:bodyPr>
          <a:lstStyle/>
          <a:p>
            <a:r>
              <a:rPr lang="fr-FR" sz="1400" dirty="0">
                <a:latin typeface="Source Sans Pro" panose="020B0503030403020204" pitchFamily="34" charset="0"/>
                <a:ea typeface="Source Sans Pro" panose="020B0503030403020204" pitchFamily="34" charset="0"/>
              </a:rPr>
              <a:t>Un nouvel écran s’affiche : je récupère identifiant et mot de passe.</a:t>
            </a:r>
          </a:p>
          <a:p>
            <a:endParaRPr lang="fr-FR" sz="1400" dirty="0">
              <a:latin typeface="Source Sans Pro" panose="020B0503030403020204" pitchFamily="34" charset="0"/>
              <a:ea typeface="Source Sans Pro" panose="020B0503030403020204" pitchFamily="34" charset="0"/>
            </a:endParaRPr>
          </a:p>
          <a:p>
            <a:r>
              <a:rPr lang="fr-FR" sz="1400" dirty="0">
                <a:solidFill>
                  <a:schemeClr val="accent2"/>
                </a:solidFill>
                <a:latin typeface="Source Sans Pro" panose="020B0503030403020204" pitchFamily="34" charset="0"/>
                <a:ea typeface="Source Sans Pro" panose="020B0503030403020204" pitchFamily="34" charset="0"/>
              </a:rPr>
              <a:t>Attention  : Je conserve précieusement ces informations (celles-ci ne s’afficheront qu'une seule fois). </a:t>
            </a:r>
          </a:p>
          <a:p>
            <a:endParaRPr lang="fr-FR" sz="1400" dirty="0">
              <a:solidFill>
                <a:schemeClr val="accent2"/>
              </a:solidFill>
              <a:latin typeface="Source Sans Pro" panose="020B0503030403020204" pitchFamily="34" charset="0"/>
              <a:ea typeface="Source Sans Pro" panose="020B0503030403020204" pitchFamily="34" charset="0"/>
            </a:endParaRPr>
          </a:p>
          <a:p>
            <a:r>
              <a:rPr lang="fr-FR" sz="1400" dirty="0">
                <a:latin typeface="Source Sans Pro" panose="020B0503030403020204" pitchFamily="34" charset="0"/>
                <a:ea typeface="Source Sans Pro" panose="020B0503030403020204" pitchFamily="34" charset="0"/>
              </a:rPr>
              <a:t>En cas de souci sur mon compte informatique universitaire, je contacte en premier lieu le/la gestionnaire en charge de mon recrutement.</a:t>
            </a:r>
          </a:p>
          <a:p>
            <a:endParaRPr lang="fr-FR" dirty="0">
              <a:solidFill>
                <a:schemeClr val="accent2"/>
              </a:solidFill>
            </a:endParaRPr>
          </a:p>
          <a:p>
            <a:endParaRPr lang="fr-FR" dirty="0">
              <a:solidFill>
                <a:schemeClr val="accent2"/>
              </a:solidFill>
            </a:endParaRPr>
          </a:p>
        </p:txBody>
      </p:sp>
    </p:spTree>
    <p:extLst>
      <p:ext uri="{BB962C8B-B14F-4D97-AF65-F5344CB8AC3E}">
        <p14:creationId xmlns:p14="http://schemas.microsoft.com/office/powerpoint/2010/main" val="3133480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947520" y="1199880"/>
            <a:ext cx="10296360" cy="863640"/>
          </a:xfrm>
          <a:prstGeom prst="rect">
            <a:avLst/>
          </a:prstGeom>
          <a:solidFill>
            <a:srgbClr val="5CC8FE"/>
          </a:solidFill>
          <a:ln w="0">
            <a:noFill/>
          </a:ln>
        </p:spPr>
        <p:txBody>
          <a:bodyPr anchor="ctr">
            <a:normAutofit fontScale="90000"/>
          </a:bodyPr>
          <a:lstStyle/>
          <a:p>
            <a:pPr indent="0">
              <a:lnSpc>
                <a:spcPct val="90000"/>
              </a:lnSpc>
              <a:buNone/>
            </a:pPr>
            <a:r>
              <a:rPr lang="fr-FR" sz="3600" b="0" strike="noStrike" spc="-1" dirty="0">
                <a:solidFill>
                  <a:srgbClr val="000000"/>
                </a:solidFill>
                <a:latin typeface="Source Sans Pro" panose="020B0503030403020204" pitchFamily="34" charset="0"/>
                <a:ea typeface="Source Sans Pro" panose="020B0503030403020204" pitchFamily="34" charset="0"/>
              </a:rPr>
              <a:t>                  </a:t>
            </a:r>
            <a:r>
              <a:rPr lang="fr-FR" sz="3600" b="1" strike="noStrike" spc="-1" dirty="0">
                <a:solidFill>
                  <a:srgbClr val="FFFFFF"/>
                </a:solidFill>
                <a:latin typeface="Source Sans Pro" panose="020B0503030403020204" pitchFamily="34" charset="0"/>
                <a:ea typeface="Source Sans Pro" panose="020B0503030403020204" pitchFamily="34" charset="0"/>
              </a:rPr>
              <a:t>Organisation des services d’enseignement</a:t>
            </a:r>
            <a:endParaRPr lang="fr-FR" sz="3600" b="0" strike="noStrike" spc="-1" dirty="0">
              <a:solidFill>
                <a:srgbClr val="000000"/>
              </a:solidFill>
              <a:latin typeface="Source Sans Pro" panose="020B0503030403020204" pitchFamily="34" charset="0"/>
              <a:ea typeface="Source Sans Pro" panose="020B0503030403020204" pitchFamily="34" charset="0"/>
            </a:endParaRPr>
          </a:p>
        </p:txBody>
      </p:sp>
      <p:sp>
        <p:nvSpPr>
          <p:cNvPr id="175" name="PlaceHolder 2"/>
          <p:cNvSpPr>
            <a:spLocks noGrp="1"/>
          </p:cNvSpPr>
          <p:nvPr>
            <p:ph/>
          </p:nvPr>
        </p:nvSpPr>
        <p:spPr>
          <a:xfrm>
            <a:off x="1509840" y="2631960"/>
            <a:ext cx="9172440" cy="2726424"/>
          </a:xfrm>
          <a:prstGeom prst="rect">
            <a:avLst/>
          </a:prstGeom>
          <a:noFill/>
          <a:ln w="0">
            <a:noFill/>
          </a:ln>
        </p:spPr>
        <p:txBody>
          <a:bodyPr anchor="t">
            <a:normAutofit/>
          </a:bodyPr>
          <a:lstStyle/>
          <a:p>
            <a:pPr indent="0" algn="just">
              <a:lnSpc>
                <a:spcPct val="20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OSE (Organisation des Services d'Enseignement) est une application de gestion des charges d’enseignement. Cet outil a permis la dématérialisation du dossier vacataire pour la </a:t>
            </a:r>
            <a:r>
              <a:rPr lang="fr-FR" sz="1400" spc="-1" dirty="0">
                <a:solidFill>
                  <a:srgbClr val="000000"/>
                </a:solidFill>
                <a:latin typeface="Source Sans Pro" panose="020B0503030403020204" pitchFamily="34" charset="0"/>
                <a:ea typeface="Source Sans Pro" panose="020B0503030403020204" pitchFamily="34" charset="0"/>
              </a:rPr>
              <a:t>rentrée universitaire 2023. </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20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A l’avenir OSE servira pour la gestion des arrêtés de nomination, des charges d’enseignement,  le calcul et la mise en paiement des heures d’enseignement. </a:t>
            </a:r>
          </a:p>
        </p:txBody>
      </p:sp>
      <p:pic>
        <p:nvPicPr>
          <p:cNvPr id="177" name="Image 4"/>
          <p:cNvPicPr/>
          <p:nvPr/>
        </p:nvPicPr>
        <p:blipFill>
          <a:blip r:embed="rId2"/>
          <a:stretch/>
        </p:blipFill>
        <p:spPr>
          <a:xfrm>
            <a:off x="0" y="0"/>
            <a:ext cx="2268720" cy="842760"/>
          </a:xfrm>
          <a:prstGeom prst="rect">
            <a:avLst/>
          </a:prstGeom>
          <a:ln w="0">
            <a:noFill/>
          </a:ln>
        </p:spPr>
      </p:pic>
    </p:spTree>
    <p:extLst>
      <p:ext uri="{BB962C8B-B14F-4D97-AF65-F5344CB8AC3E}">
        <p14:creationId xmlns:p14="http://schemas.microsoft.com/office/powerpoint/2010/main" val="682032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ceHolder 1">
            <a:extLst>
              <a:ext uri="{FF2B5EF4-FFF2-40B4-BE49-F238E27FC236}">
                <a16:creationId xmlns:a16="http://schemas.microsoft.com/office/drawing/2014/main" id="{0E62AB99-86A3-44EB-AA81-6E3B2E510B32}"/>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r>
              <a:rPr lang="fr-FR" sz="3600" b="1" spc="-1" dirty="0">
                <a:solidFill>
                  <a:srgbClr val="FFFFFF"/>
                </a:solidFill>
                <a:latin typeface="Source Sans Pro" panose="020B0503030403020204" pitchFamily="34" charset="0"/>
                <a:ea typeface="Source Sans Pro" panose="020B0503030403020204" pitchFamily="34" charset="0"/>
              </a:rPr>
              <a:t>Je reçois par mail des informations sur mon compte numérique universitaire </a:t>
            </a:r>
            <a:br>
              <a:rPr sz="4400" dirty="0"/>
            </a:br>
            <a:endParaRPr lang="fr-FR" sz="2700" b="0" strike="noStrike" spc="-1" dirty="0">
              <a:solidFill>
                <a:srgbClr val="000000"/>
              </a:solidFill>
              <a:latin typeface="Calibri"/>
            </a:endParaRPr>
          </a:p>
        </p:txBody>
      </p:sp>
      <p:pic>
        <p:nvPicPr>
          <p:cNvPr id="6" name="Image 3">
            <a:extLst>
              <a:ext uri="{FF2B5EF4-FFF2-40B4-BE49-F238E27FC236}">
                <a16:creationId xmlns:a16="http://schemas.microsoft.com/office/drawing/2014/main" id="{FDE14EF7-FC8A-4A50-94FA-FA57930CF806}"/>
              </a:ext>
            </a:extLst>
          </p:cNvPr>
          <p:cNvPicPr/>
          <p:nvPr/>
        </p:nvPicPr>
        <p:blipFill>
          <a:blip r:embed="rId2"/>
          <a:stretch/>
        </p:blipFill>
        <p:spPr>
          <a:xfrm>
            <a:off x="0" y="0"/>
            <a:ext cx="2255760" cy="837720"/>
          </a:xfrm>
          <a:prstGeom prst="rect">
            <a:avLst/>
          </a:prstGeom>
          <a:ln w="0">
            <a:noFill/>
          </a:ln>
        </p:spPr>
      </p:pic>
      <p:sp>
        <p:nvSpPr>
          <p:cNvPr id="7" name="ZoneTexte 6">
            <a:extLst>
              <a:ext uri="{FF2B5EF4-FFF2-40B4-BE49-F238E27FC236}">
                <a16:creationId xmlns:a16="http://schemas.microsoft.com/office/drawing/2014/main" id="{C62E7A5E-3E39-4AB3-8E19-2953285887D6}"/>
              </a:ext>
            </a:extLst>
          </p:cNvPr>
          <p:cNvSpPr txBox="1"/>
          <p:nvPr/>
        </p:nvSpPr>
        <p:spPr>
          <a:xfrm>
            <a:off x="1124712" y="1622047"/>
            <a:ext cx="10842384" cy="1169551"/>
          </a:xfrm>
          <a:prstGeom prst="rect">
            <a:avLst/>
          </a:prstGeom>
          <a:noFill/>
        </p:spPr>
        <p:txBody>
          <a:bodyPr wrap="square" rtlCol="0">
            <a:spAutoFit/>
          </a:bodyPr>
          <a:lstStyle/>
          <a:p>
            <a:pPr lvl="0" algn="just">
              <a:lnSpc>
                <a:spcPct val="150000"/>
              </a:lnSpc>
            </a:pPr>
            <a:r>
              <a:rPr lang="fr-FR" sz="1400" dirty="0">
                <a:latin typeface="Source Sans Pro" panose="020B0503030403020204" pitchFamily="34" charset="0"/>
                <a:ea typeface="Source Sans Pro" panose="020B0503030403020204" pitchFamily="34" charset="0"/>
              </a:rPr>
              <a:t>Je ne suis pas dans la situation précédente, je reçois un mail m’indiquant que mon compte numérique est prolongé ce qui me permet, avec mon identifiant et mon mot de passe habituels, d’accéder à OSE. </a:t>
            </a:r>
          </a:p>
          <a:p>
            <a:pPr lvl="0" algn="just"/>
            <a:endParaRPr lang="fr-FR" sz="1400" dirty="0">
              <a:latin typeface="Source Sans Pro" panose="020B0503030403020204" pitchFamily="34" charset="0"/>
              <a:ea typeface="Source Sans Pro" panose="020B0503030403020204" pitchFamily="34" charset="0"/>
            </a:endParaRPr>
          </a:p>
          <a:p>
            <a:pPr lvl="0" algn="just"/>
            <a:r>
              <a:rPr lang="fr-FR" sz="1400" dirty="0">
                <a:latin typeface="Source Sans Pro" panose="020B0503030403020204" pitchFamily="34" charset="0"/>
                <a:ea typeface="Source Sans Pro" panose="020B0503030403020204" pitchFamily="34" charset="0"/>
              </a:rPr>
              <a:t>En cas de souci sur mon compte informatique universitaire, je contacte en premier lieu le/la gestionnaire en charge de mon recrutement.</a:t>
            </a:r>
            <a:endParaRPr lang="fr-FR" sz="1400" dirty="0"/>
          </a:p>
        </p:txBody>
      </p:sp>
      <p:pic>
        <p:nvPicPr>
          <p:cNvPr id="3" name="Image 2">
            <a:extLst>
              <a:ext uri="{FF2B5EF4-FFF2-40B4-BE49-F238E27FC236}">
                <a16:creationId xmlns:a16="http://schemas.microsoft.com/office/drawing/2014/main" id="{44D32033-572D-4D52-97E8-7E988B41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74" y="3429000"/>
            <a:ext cx="11229134" cy="2432154"/>
          </a:xfrm>
          <a:prstGeom prst="rect">
            <a:avLst/>
          </a:prstGeom>
        </p:spPr>
      </p:pic>
    </p:spTree>
    <p:extLst>
      <p:ext uri="{BB962C8B-B14F-4D97-AF65-F5344CB8AC3E}">
        <p14:creationId xmlns:p14="http://schemas.microsoft.com/office/powerpoint/2010/main" val="3996449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ceHolder 1">
            <a:extLst>
              <a:ext uri="{FF2B5EF4-FFF2-40B4-BE49-F238E27FC236}">
                <a16:creationId xmlns:a16="http://schemas.microsoft.com/office/drawing/2014/main" id="{0E62AB99-86A3-44EB-AA81-6E3B2E510B32}"/>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r>
              <a:rPr lang="fr-FR" sz="3600" b="1" spc="-1" dirty="0">
                <a:solidFill>
                  <a:srgbClr val="FFFFFF"/>
                </a:solidFill>
                <a:latin typeface="Source Sans Pro" panose="020B0503030403020204" pitchFamily="34" charset="0"/>
                <a:ea typeface="Source Sans Pro" panose="020B0503030403020204" pitchFamily="34" charset="0"/>
              </a:rPr>
              <a:t>Je reçois par mail des informations sur mon compte numérique universitaire </a:t>
            </a:r>
            <a:br>
              <a:rPr sz="4400" dirty="0"/>
            </a:br>
            <a:endParaRPr lang="fr-FR" sz="2700" b="0" strike="noStrike" spc="-1" dirty="0">
              <a:solidFill>
                <a:srgbClr val="000000"/>
              </a:solidFill>
              <a:latin typeface="Calibri"/>
            </a:endParaRPr>
          </a:p>
        </p:txBody>
      </p:sp>
      <p:pic>
        <p:nvPicPr>
          <p:cNvPr id="6" name="Image 3">
            <a:extLst>
              <a:ext uri="{FF2B5EF4-FFF2-40B4-BE49-F238E27FC236}">
                <a16:creationId xmlns:a16="http://schemas.microsoft.com/office/drawing/2014/main" id="{FDE14EF7-FC8A-4A50-94FA-FA57930CF806}"/>
              </a:ext>
            </a:extLst>
          </p:cNvPr>
          <p:cNvPicPr/>
          <p:nvPr/>
        </p:nvPicPr>
        <p:blipFill>
          <a:blip r:embed="rId2"/>
          <a:stretch/>
        </p:blipFill>
        <p:spPr>
          <a:xfrm>
            <a:off x="0" y="0"/>
            <a:ext cx="2255760" cy="837720"/>
          </a:xfrm>
          <a:prstGeom prst="rect">
            <a:avLst/>
          </a:prstGeom>
          <a:ln w="0">
            <a:noFill/>
          </a:ln>
        </p:spPr>
      </p:pic>
      <p:sp>
        <p:nvSpPr>
          <p:cNvPr id="7" name="ZoneTexte 6">
            <a:extLst>
              <a:ext uri="{FF2B5EF4-FFF2-40B4-BE49-F238E27FC236}">
                <a16:creationId xmlns:a16="http://schemas.microsoft.com/office/drawing/2014/main" id="{C62E7A5E-3E39-4AB3-8E19-2953285887D6}"/>
              </a:ext>
            </a:extLst>
          </p:cNvPr>
          <p:cNvSpPr txBox="1"/>
          <p:nvPr/>
        </p:nvSpPr>
        <p:spPr>
          <a:xfrm>
            <a:off x="1124712" y="1622047"/>
            <a:ext cx="10842384" cy="1169551"/>
          </a:xfrm>
          <a:prstGeom prst="rect">
            <a:avLst/>
          </a:prstGeom>
          <a:noFill/>
        </p:spPr>
        <p:txBody>
          <a:bodyPr wrap="square" rtlCol="0">
            <a:spAutoFit/>
          </a:bodyPr>
          <a:lstStyle/>
          <a:p>
            <a:pPr algn="just">
              <a:lnSpc>
                <a:spcPct val="150000"/>
              </a:lnSpc>
            </a:pPr>
            <a:r>
              <a:rPr lang="fr-FR" sz="1400" dirty="0">
                <a:latin typeface="Source Sans Pro" panose="020B0503030403020204" pitchFamily="34" charset="0"/>
                <a:ea typeface="Source Sans Pro" panose="020B0503030403020204" pitchFamily="34" charset="0"/>
              </a:rPr>
              <a:t>Je suis </a:t>
            </a:r>
            <a:r>
              <a:rPr lang="fr-FR" sz="1400" dirty="0">
                <a:solidFill>
                  <a:srgbClr val="000000"/>
                </a:solidFill>
                <a:latin typeface="Source Sans Pro" panose="020B0503030403020204" pitchFamily="34" charset="0"/>
                <a:ea typeface="Source Sans Pro" panose="020B0503030403020204" pitchFamily="34" charset="0"/>
              </a:rPr>
              <a:t>doctorant contractuel ou personnel administratif de Nantes université, le/la gestionnaire m’informe, après avoir reçu le mail de validation de mon </a:t>
            </a:r>
            <a:r>
              <a:rPr lang="fr-FR" sz="1400" dirty="0" err="1">
                <a:solidFill>
                  <a:srgbClr val="000000"/>
                </a:solidFill>
                <a:latin typeface="Source Sans Pro" panose="020B0503030403020204" pitchFamily="34" charset="0"/>
                <a:ea typeface="Source Sans Pro" panose="020B0503030403020204" pitchFamily="34" charset="0"/>
              </a:rPr>
              <a:t>ksup</a:t>
            </a:r>
            <a:r>
              <a:rPr lang="fr-FR" sz="1400" dirty="0">
                <a:solidFill>
                  <a:srgbClr val="000000"/>
                </a:solidFill>
                <a:latin typeface="Source Sans Pro" panose="020B0503030403020204" pitchFamily="34" charset="0"/>
                <a:ea typeface="Source Sans Pro" panose="020B0503030403020204" pitchFamily="34" charset="0"/>
              </a:rPr>
              <a:t> par le BME, que je peux me connecter avec mon identifiant et mon mot de passe habituels à OSE. </a:t>
            </a:r>
          </a:p>
          <a:p>
            <a:pPr lvl="0" algn="just"/>
            <a:endParaRPr lang="fr-FR" sz="1400" dirty="0">
              <a:latin typeface="Source Sans Pro" panose="020B0503030403020204" pitchFamily="34" charset="0"/>
              <a:ea typeface="Source Sans Pro" panose="020B0503030403020204" pitchFamily="34" charset="0"/>
            </a:endParaRPr>
          </a:p>
          <a:p>
            <a:pPr lvl="0" algn="just"/>
            <a:r>
              <a:rPr lang="fr-FR" sz="1400" dirty="0">
                <a:latin typeface="Source Sans Pro" panose="020B0503030403020204" pitchFamily="34" charset="0"/>
                <a:ea typeface="Source Sans Pro" panose="020B0503030403020204" pitchFamily="34" charset="0"/>
              </a:rPr>
              <a:t>En cas de souci sur mon compte informatique universitaire, je contacte en premier lieu le/la gestionnaire en charge de mon recrutement.</a:t>
            </a:r>
            <a:endParaRPr lang="fr-FR" sz="1400" dirty="0"/>
          </a:p>
        </p:txBody>
      </p:sp>
      <p:pic>
        <p:nvPicPr>
          <p:cNvPr id="3" name="Image 2">
            <a:extLst>
              <a:ext uri="{FF2B5EF4-FFF2-40B4-BE49-F238E27FC236}">
                <a16:creationId xmlns:a16="http://schemas.microsoft.com/office/drawing/2014/main" id="{966FF3CA-BD80-4FA9-BAAD-89D20DA90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308" y="3376373"/>
            <a:ext cx="7152283" cy="2589851"/>
          </a:xfrm>
          <a:prstGeom prst="rect">
            <a:avLst/>
          </a:prstGeom>
        </p:spPr>
      </p:pic>
    </p:spTree>
    <p:extLst>
      <p:ext uri="{BB962C8B-B14F-4D97-AF65-F5344CB8AC3E}">
        <p14:creationId xmlns:p14="http://schemas.microsoft.com/office/powerpoint/2010/main" val="1368990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70B9954-1CC4-4FF8-A449-8D83853A5DF3}"/>
              </a:ext>
            </a:extLst>
          </p:cNvPr>
          <p:cNvSpPr>
            <a:spLocks noGrp="1"/>
          </p:cNvSpPr>
          <p:nvPr>
            <p:ph type="subTitle"/>
          </p:nvPr>
        </p:nvSpPr>
        <p:spPr>
          <a:xfrm>
            <a:off x="810648" y="2761488"/>
            <a:ext cx="10972440" cy="1144800"/>
          </a:xfrm>
        </p:spPr>
        <p:txBody>
          <a:bodyPr/>
          <a:lstStyle/>
          <a:p>
            <a:pPr algn="ctr"/>
            <a:endParaRPr lang="fr-FR" dirty="0">
              <a:latin typeface="Source Sans Pro" panose="020B0503030403020204" pitchFamily="34" charset="0"/>
              <a:ea typeface="Source Sans Pro" panose="020B0503030403020204" pitchFamily="34" charset="0"/>
            </a:endParaRPr>
          </a:p>
          <a:p>
            <a:pPr algn="ctr"/>
            <a:endParaRPr lang="fr-FR" sz="3600" dirty="0">
              <a:latin typeface="Source Sans Pro" panose="020B0503030403020204" pitchFamily="34" charset="0"/>
              <a:ea typeface="Source Sans Pro" panose="020B0503030403020204" pitchFamily="34" charset="0"/>
            </a:endParaRPr>
          </a:p>
          <a:p>
            <a:pPr algn="ctr"/>
            <a:r>
              <a:rPr lang="fr-FR" sz="3600" dirty="0">
                <a:latin typeface="Source Sans Pro" panose="020B0503030403020204" pitchFamily="34" charset="0"/>
                <a:ea typeface="Source Sans Pro" panose="020B0503030403020204" pitchFamily="34" charset="0"/>
              </a:rPr>
              <a:t>J’accède à OSE </a:t>
            </a:r>
            <a:r>
              <a:rPr lang="fr-FR" sz="3600" u="sng" spc="-1" dirty="0">
                <a:solidFill>
                  <a:srgbClr val="0563C1"/>
                </a:solidFill>
                <a:latin typeface="Source Sans Pro" panose="020B0503030403020204" pitchFamily="34" charset="0"/>
                <a:ea typeface="Source Sans Pro" panose="020B0503030403020204" pitchFamily="34" charset="0"/>
                <a:hlinkClick r:id="rId2"/>
              </a:rPr>
              <a:t>https://ose.univ-nantes.fr/</a:t>
            </a:r>
            <a:endParaRPr lang="fr-FR" sz="3600" u="sng" spc="-1" dirty="0">
              <a:solidFill>
                <a:srgbClr val="0563C1"/>
              </a:solidFill>
              <a:latin typeface="Source Sans Pro" panose="020B0503030403020204" pitchFamily="34" charset="0"/>
              <a:ea typeface="Source Sans Pro" panose="020B0503030403020204" pitchFamily="34" charset="0"/>
            </a:endParaRPr>
          </a:p>
          <a:p>
            <a:pPr algn="ctr"/>
            <a:endParaRPr lang="fr-FR" sz="3600" b="1" u="sng" spc="-1" dirty="0">
              <a:solidFill>
                <a:srgbClr val="0563C1"/>
              </a:solidFill>
              <a:latin typeface="Source Sans Pro" panose="020B0503030403020204" pitchFamily="34" charset="0"/>
              <a:ea typeface="Source Sans Pro" panose="020B0503030403020204" pitchFamily="34" charset="0"/>
            </a:endParaRPr>
          </a:p>
          <a:p>
            <a:pPr algn="ctr"/>
            <a:r>
              <a:rPr lang="fr-FR" sz="3600" dirty="0">
                <a:latin typeface="Source Sans Pro" panose="020B0503030403020204" pitchFamily="34" charset="0"/>
                <a:ea typeface="Source Sans Pro" panose="020B0503030403020204" pitchFamily="34" charset="0"/>
              </a:rPr>
              <a:t>En cas de problèmes rencontrés, veuillez consulter </a:t>
            </a:r>
            <a:r>
              <a:rPr lang="fr-FR" sz="3600" dirty="0">
                <a:latin typeface="Source Sans Pro" panose="020B0503030403020204" pitchFamily="34" charset="0"/>
                <a:ea typeface="Source Sans Pro" panose="020B0503030403020204" pitchFamily="34" charset="0"/>
                <a:hlinkClick r:id="rId3"/>
              </a:rPr>
              <a:t>https://wiki.univ-nantes.fr/doku.php?id=ose:faq</a:t>
            </a:r>
            <a:endParaRPr lang="fr-FR" sz="3600" dirty="0">
              <a:latin typeface="Source Sans Pro" panose="020B0503030403020204" pitchFamily="34" charset="0"/>
              <a:ea typeface="Source Sans Pro" panose="020B0503030403020204" pitchFamily="34" charset="0"/>
            </a:endParaRPr>
          </a:p>
          <a:p>
            <a:pPr algn="ctr"/>
            <a:r>
              <a:rPr lang="fr-FR" b="1" dirty="0">
                <a:latin typeface="Source Sans Pro" panose="020B0503030403020204" pitchFamily="34" charset="0"/>
                <a:ea typeface="Source Sans Pro" panose="020B0503030403020204" pitchFamily="34" charset="0"/>
              </a:rPr>
              <a:t> </a:t>
            </a:r>
            <a:endParaRPr lang="fr-FR" dirty="0">
              <a:latin typeface="Source Sans Pro" panose="020B0503030403020204" pitchFamily="34" charset="0"/>
              <a:ea typeface="Source Sans Pro" panose="020B0503030403020204" pitchFamily="34" charset="0"/>
            </a:endParaRPr>
          </a:p>
          <a:p>
            <a:pPr marL="0" indent="0">
              <a:buNone/>
            </a:pPr>
            <a:endParaRPr lang="fr-FR" dirty="0"/>
          </a:p>
        </p:txBody>
      </p:sp>
      <p:sp>
        <p:nvSpPr>
          <p:cNvPr id="4" name="PlaceHolder 1">
            <a:extLst>
              <a:ext uri="{FF2B5EF4-FFF2-40B4-BE49-F238E27FC236}">
                <a16:creationId xmlns:a16="http://schemas.microsoft.com/office/drawing/2014/main" id="{A18BD2D4-8787-409C-BA31-AC9DB373C236}"/>
              </a:ext>
            </a:extLst>
          </p:cNvPr>
          <p:cNvSpPr>
            <a:spLocks noGrp="1"/>
          </p:cNvSpPr>
          <p:nvPr>
            <p:ph type="title"/>
          </p:nvPr>
        </p:nvSpPr>
        <p:spPr>
          <a:xfrm>
            <a:off x="2346036" y="64655"/>
            <a:ext cx="9621060" cy="1096633"/>
          </a:xfrm>
          <a:prstGeom prst="rect">
            <a:avLst/>
          </a:prstGeom>
          <a:solidFill>
            <a:srgbClr val="5CC8FE"/>
          </a:solidFill>
          <a:ln w="0">
            <a:noFill/>
          </a:ln>
        </p:spPr>
        <p:txBody>
          <a:bodyPr anchor="ctr">
            <a:normAutofit fontScale="90000"/>
          </a:bodyPr>
          <a:lstStyle/>
          <a:p>
            <a:br>
              <a:rPr sz="2700" dirty="0"/>
            </a:br>
            <a:r>
              <a:rPr lang="fr-FR" sz="3600" b="1" spc="-1" dirty="0">
                <a:solidFill>
                  <a:srgbClr val="FFFFFF"/>
                </a:solidFill>
                <a:latin typeface="Source Sans Pro" panose="020B0503030403020204" pitchFamily="34" charset="0"/>
                <a:ea typeface="Source Sans Pro" panose="020B0503030403020204" pitchFamily="34" charset="0"/>
              </a:rPr>
              <a:t>J’ai mon identifiant et mot de passe de mon compte universitaire</a:t>
            </a:r>
            <a:br>
              <a:rPr sz="4400" dirty="0"/>
            </a:br>
            <a:endParaRPr lang="fr-FR" sz="2700" b="0" strike="noStrike" spc="-1" dirty="0">
              <a:solidFill>
                <a:srgbClr val="000000"/>
              </a:solidFill>
              <a:latin typeface="Calibri"/>
            </a:endParaRPr>
          </a:p>
        </p:txBody>
      </p:sp>
      <p:pic>
        <p:nvPicPr>
          <p:cNvPr id="5" name="Image 3">
            <a:extLst>
              <a:ext uri="{FF2B5EF4-FFF2-40B4-BE49-F238E27FC236}">
                <a16:creationId xmlns:a16="http://schemas.microsoft.com/office/drawing/2014/main" id="{804EB448-258A-49C1-9943-EB3CDAF6E5D0}"/>
              </a:ext>
            </a:extLst>
          </p:cNvPr>
          <p:cNvPicPr/>
          <p:nvPr/>
        </p:nvPicPr>
        <p:blipFill>
          <a:blip r:embed="rId4"/>
          <a:stretch/>
        </p:blipFill>
        <p:spPr>
          <a:xfrm>
            <a:off x="90276" y="194111"/>
            <a:ext cx="2255760" cy="837720"/>
          </a:xfrm>
          <a:prstGeom prst="rect">
            <a:avLst/>
          </a:prstGeom>
          <a:ln w="0">
            <a:noFill/>
          </a:ln>
        </p:spPr>
      </p:pic>
    </p:spTree>
    <p:extLst>
      <p:ext uri="{BB962C8B-B14F-4D97-AF65-F5344CB8AC3E}">
        <p14:creationId xmlns:p14="http://schemas.microsoft.com/office/powerpoint/2010/main" val="1250893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065788"/>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400" b="1" spc="-1" dirty="0">
                <a:solidFill>
                  <a:srgbClr val="000000"/>
                </a:solidFill>
                <a:latin typeface="Source Sans Pro" panose="020B0503030403020204" pitchFamily="34" charset="0"/>
                <a:ea typeface="Source Sans Pro" panose="020B0503030403020204" pitchFamily="34" charset="0"/>
              </a:rPr>
              <a:t>Politique du mot de passe à Nantes Université</a:t>
            </a:r>
          </a:p>
        </p:txBody>
      </p:sp>
    </p:spTree>
    <p:extLst>
      <p:ext uri="{BB962C8B-B14F-4D97-AF65-F5344CB8AC3E}">
        <p14:creationId xmlns:p14="http://schemas.microsoft.com/office/powerpoint/2010/main" val="2079896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2346036" y="64655"/>
            <a:ext cx="9621060" cy="663515"/>
          </a:xfrm>
          <a:prstGeom prst="rect">
            <a:avLst/>
          </a:prstGeom>
          <a:solidFill>
            <a:srgbClr val="5CC8FE"/>
          </a:solidFill>
          <a:ln w="0">
            <a:noFill/>
          </a:ln>
        </p:spPr>
        <p:txBody>
          <a:bodyPr anchor="ctr">
            <a:normAutofit fontScale="90000"/>
          </a:bodyPr>
          <a:lstStyle/>
          <a:p>
            <a:pPr indent="0">
              <a:lnSpc>
                <a:spcPct val="90000"/>
              </a:lnSpc>
              <a:buNone/>
            </a:pPr>
            <a:br>
              <a:rPr sz="2700" dirty="0"/>
            </a:br>
            <a:r>
              <a:rPr lang="fr-FR" sz="3600" b="1" spc="-1" dirty="0">
                <a:solidFill>
                  <a:srgbClr val="FFFFFF"/>
                </a:solidFill>
                <a:latin typeface="Source Sans Pro" panose="020B0503030403020204" pitchFamily="34" charset="0"/>
                <a:ea typeface="Source Sans Pro" panose="020B0503030403020204" pitchFamily="34" charset="0"/>
              </a:rPr>
              <a:t>Politique du mot de passe à Nantes Université</a:t>
            </a:r>
            <a:br>
              <a:rPr sz="4400" dirty="0"/>
            </a:br>
            <a:endParaRPr lang="fr-FR" sz="2700" b="0" strike="noStrike" spc="-1" dirty="0">
              <a:solidFill>
                <a:srgbClr val="000000"/>
              </a:solidFill>
              <a:latin typeface="Calibri"/>
            </a:endParaRPr>
          </a:p>
        </p:txBody>
      </p:sp>
      <p:pic>
        <p:nvPicPr>
          <p:cNvPr id="179" name="Image 3"/>
          <p:cNvPicPr/>
          <p:nvPr/>
        </p:nvPicPr>
        <p:blipFill>
          <a:blip r:embed="rId3"/>
          <a:stretch/>
        </p:blipFill>
        <p:spPr>
          <a:xfrm>
            <a:off x="0" y="-27432"/>
            <a:ext cx="2255760" cy="837720"/>
          </a:xfrm>
          <a:prstGeom prst="rect">
            <a:avLst/>
          </a:prstGeom>
          <a:ln w="0">
            <a:noFill/>
          </a:ln>
        </p:spPr>
      </p:pic>
      <p:sp>
        <p:nvSpPr>
          <p:cNvPr id="18" name="object 10">
            <a:extLst>
              <a:ext uri="{FF2B5EF4-FFF2-40B4-BE49-F238E27FC236}">
                <a16:creationId xmlns:a16="http://schemas.microsoft.com/office/drawing/2014/main" id="{075E436B-DF54-4395-8F2D-A0312031E81F}"/>
              </a:ext>
            </a:extLst>
          </p:cNvPr>
          <p:cNvSpPr txBox="1"/>
          <p:nvPr/>
        </p:nvSpPr>
        <p:spPr>
          <a:xfrm>
            <a:off x="33528" y="1152145"/>
            <a:ext cx="11999976" cy="2094804"/>
          </a:xfrm>
          <a:prstGeom prst="rect">
            <a:avLst/>
          </a:prstGeom>
          <a:solidFill>
            <a:srgbClr val="4F81BD">
              <a:lumMod val="20000"/>
              <a:lumOff val="80000"/>
            </a:srgbClr>
          </a:solidFill>
        </p:spPr>
        <p:txBody>
          <a:bodyPr vert="horz" wrap="square" lIns="0" tIns="12065" rIns="0" bIns="0" rtlCol="0">
            <a:spAutoFit/>
          </a:bodyPr>
          <a:lstStyle/>
          <a:p>
            <a:pPr marL="367665" marR="305435" lvl="0" indent="0" algn="ctr" defTabSz="914400" eaLnBrk="1" fontAlgn="auto" latinLnBrk="0" hangingPunct="1">
              <a:lnSpc>
                <a:spcPct val="100000"/>
              </a:lnSpc>
              <a:spcBef>
                <a:spcPts val="80"/>
              </a:spcBef>
              <a:spcAft>
                <a:spcPts val="0"/>
              </a:spcAft>
              <a:buClrTx/>
              <a:buSzTx/>
              <a:buFontTx/>
              <a:buNone/>
              <a:tabLst/>
              <a:defRPr/>
            </a:pPr>
            <a:endParaRPr kumimoji="0" lang="fr-FR" b="1"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indent="0" algn="ctr" defTabSz="914400" eaLnBrk="1" fontAlgn="auto" latinLnBrk="0" hangingPunct="1">
              <a:lnSpc>
                <a:spcPct val="100000"/>
              </a:lnSpc>
              <a:spcBef>
                <a:spcPts val="80"/>
              </a:spcBef>
              <a:spcAft>
                <a:spcPts val="0"/>
              </a:spcAft>
              <a:buClrTx/>
              <a:buSzTx/>
              <a:buFontTx/>
              <a:buNone/>
              <a:tabLst/>
              <a:defRPr/>
            </a:pPr>
            <a:endParaRPr kumimoji="0" lang="fr-FR" sz="1400" b="1"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indent="0" algn="just" defTabSz="914400" eaLnBrk="1" fontAlgn="auto" latinLnBrk="0" hangingPunct="1">
              <a:spcBef>
                <a:spcPts val="80"/>
              </a:spcBef>
              <a:spcAft>
                <a:spcPts val="0"/>
              </a:spcAft>
              <a:buClrTx/>
              <a:buSzTx/>
              <a:buFontTx/>
              <a:buNone/>
              <a:tabLst/>
              <a:defRPr/>
            </a:pPr>
            <a:r>
              <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En tant que vacataire de Nantes Université vous disposez d’un identifiant unique vous donnant accès à un ensemble de services numériques ( boîte mail </a:t>
            </a:r>
            <a:r>
              <a:rPr kumimoji="0" lang="fr-FR" sz="1400" b="0" i="0" u="none" strike="noStrike" kern="0" cap="none" spc="-20" normalizeH="0" baseline="0" noProof="0" dirty="0" err="1">
                <a:ln>
                  <a:noFill/>
                </a:ln>
                <a:solidFill>
                  <a:srgbClr val="295386"/>
                </a:solidFill>
                <a:effectLst/>
                <a:uLnTx/>
                <a:uFillTx/>
                <a:latin typeface="Source Sans Pro" panose="020B0503030403020204" pitchFamily="34" charset="0"/>
                <a:ea typeface="Source Sans Pro" panose="020B0503030403020204" pitchFamily="34" charset="0"/>
                <a:cs typeface="Calibri"/>
              </a:rPr>
              <a:t>univ</a:t>
            </a:r>
            <a:r>
              <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a:t>
            </a:r>
            <a:r>
              <a:rPr kumimoji="0" lang="fr-FR" sz="1400" b="0" i="0" u="none" strike="noStrike" kern="0" cap="none" spc="-20" normalizeH="0" baseline="0" noProof="0" dirty="0" err="1">
                <a:ln>
                  <a:noFill/>
                </a:ln>
                <a:solidFill>
                  <a:srgbClr val="295386"/>
                </a:solidFill>
                <a:effectLst/>
                <a:uLnTx/>
                <a:uFillTx/>
                <a:latin typeface="Source Sans Pro" panose="020B0503030403020204" pitchFamily="34" charset="0"/>
                <a:ea typeface="Source Sans Pro" panose="020B0503030403020204" pitchFamily="34" charset="0"/>
                <a:cs typeface="Calibri"/>
              </a:rPr>
              <a:t>madoc</a:t>
            </a:r>
            <a:r>
              <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l’intranet...). Un nom d’utilisateur et un mot de passe est associé à cet identifiant. Dans son effort contre le vol d’identité l’université à mis en place une politique des mots de passe. La mesure principale de cette politique est un changement régulier tous les 6 mois. Un mot de passe sera valide pendant une durée maximale de 7 mois.</a:t>
            </a:r>
          </a:p>
          <a:p>
            <a:pPr marL="367665" marR="305435" lvl="0" algn="just">
              <a:spcBef>
                <a:spcPts val="80"/>
              </a:spcBef>
              <a:defRPr/>
            </a:pPr>
            <a:r>
              <a:rPr lang="fr-FR" sz="1400" kern="0" spc="-20" dirty="0">
                <a:solidFill>
                  <a:srgbClr val="295386"/>
                </a:solidFill>
                <a:latin typeface="Source Sans Pro" panose="020B0503030403020204" pitchFamily="34" charset="0"/>
                <a:ea typeface="Source Sans Pro" panose="020B0503030403020204" pitchFamily="34" charset="0"/>
                <a:cs typeface="Calibri"/>
              </a:rPr>
              <a:t>Vos identifiants sont secrets et incessibles. Il est donc formellement interdit de les communiquer à qui que ce soit, y compris vos proches. Tout accès à votre compte par une personne tierce entraînera une désactivation.</a:t>
            </a:r>
            <a:endParaRPr kumimoji="0" lang="fr-FR" sz="14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indent="0" algn="just" defTabSz="914400" eaLnBrk="1" fontAlgn="auto" latinLnBrk="0" hangingPunct="1">
              <a:lnSpc>
                <a:spcPct val="100000"/>
              </a:lnSpc>
              <a:spcBef>
                <a:spcPts val="80"/>
              </a:spcBef>
              <a:spcAft>
                <a:spcPts val="0"/>
              </a:spcAft>
              <a:buClrTx/>
              <a:buSzTx/>
              <a:buFontTx/>
              <a:buNone/>
              <a:tabLst/>
              <a:defRPr/>
            </a:pPr>
            <a:r>
              <a:rPr kumimoji="0" lang="fr-FR" sz="16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a:t>
            </a:r>
            <a:endParaRPr kumimoji="0" lang="fr-FR" sz="1600" b="0" i="0" u="none" strike="noStrike" kern="0" cap="none" spc="0" normalizeH="0" baseline="0" noProof="0" dirty="0">
              <a:ln>
                <a:noFill/>
              </a:ln>
              <a:solidFill>
                <a:prstClr val="black"/>
              </a:solidFill>
              <a:effectLst/>
              <a:uLnTx/>
              <a:uFillTx/>
              <a:latin typeface="Calibri"/>
              <a:cs typeface="Calibri"/>
            </a:endParaRPr>
          </a:p>
        </p:txBody>
      </p:sp>
      <p:pic>
        <p:nvPicPr>
          <p:cNvPr id="3" name="Image 2">
            <a:extLst>
              <a:ext uri="{FF2B5EF4-FFF2-40B4-BE49-F238E27FC236}">
                <a16:creationId xmlns:a16="http://schemas.microsoft.com/office/drawing/2014/main" id="{42898435-14B9-41C7-8270-E97358FA4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129" y="3950715"/>
            <a:ext cx="10616375" cy="2554594"/>
          </a:xfrm>
          <a:prstGeom prst="rect">
            <a:avLst/>
          </a:prstGeom>
        </p:spPr>
      </p:pic>
    </p:spTree>
    <p:extLst>
      <p:ext uri="{BB962C8B-B14F-4D97-AF65-F5344CB8AC3E}">
        <p14:creationId xmlns:p14="http://schemas.microsoft.com/office/powerpoint/2010/main" val="3958401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2346036" y="64655"/>
            <a:ext cx="9621060" cy="663515"/>
          </a:xfrm>
          <a:prstGeom prst="rect">
            <a:avLst/>
          </a:prstGeom>
          <a:solidFill>
            <a:srgbClr val="5CC8FE"/>
          </a:solidFill>
          <a:ln w="0">
            <a:noFill/>
          </a:ln>
        </p:spPr>
        <p:txBody>
          <a:bodyPr anchor="ctr">
            <a:normAutofit fontScale="90000"/>
          </a:bodyPr>
          <a:lstStyle/>
          <a:p>
            <a:pPr indent="0">
              <a:lnSpc>
                <a:spcPct val="90000"/>
              </a:lnSpc>
              <a:buNone/>
            </a:pPr>
            <a:br>
              <a:rPr sz="2700" dirty="0"/>
            </a:br>
            <a:r>
              <a:rPr lang="fr-FR" sz="3600" b="1" spc="-1" dirty="0">
                <a:solidFill>
                  <a:srgbClr val="FFFFFF"/>
                </a:solidFill>
                <a:latin typeface="Source Sans Pro" panose="020B0503030403020204" pitchFamily="34" charset="0"/>
                <a:ea typeface="Source Sans Pro" panose="020B0503030403020204" pitchFamily="34" charset="0"/>
              </a:rPr>
              <a:t>Politique du mot de passe à Nantes Université</a:t>
            </a:r>
            <a:br>
              <a:rPr sz="4400" dirty="0"/>
            </a:br>
            <a:endParaRPr lang="fr-FR" sz="2700" b="0" strike="noStrike" spc="-1" dirty="0">
              <a:solidFill>
                <a:srgbClr val="000000"/>
              </a:solidFill>
              <a:latin typeface="Calibri"/>
            </a:endParaRPr>
          </a:p>
        </p:txBody>
      </p:sp>
      <p:pic>
        <p:nvPicPr>
          <p:cNvPr id="179" name="Image 3"/>
          <p:cNvPicPr/>
          <p:nvPr/>
        </p:nvPicPr>
        <p:blipFill>
          <a:blip r:embed="rId3"/>
          <a:stretch/>
        </p:blipFill>
        <p:spPr>
          <a:xfrm>
            <a:off x="0" y="-27432"/>
            <a:ext cx="2255760" cy="837720"/>
          </a:xfrm>
          <a:prstGeom prst="rect">
            <a:avLst/>
          </a:prstGeom>
          <a:ln w="0">
            <a:noFill/>
          </a:ln>
        </p:spPr>
      </p:pic>
      <p:sp>
        <p:nvSpPr>
          <p:cNvPr id="18" name="object 10">
            <a:extLst>
              <a:ext uri="{FF2B5EF4-FFF2-40B4-BE49-F238E27FC236}">
                <a16:creationId xmlns:a16="http://schemas.microsoft.com/office/drawing/2014/main" id="{075E436B-DF54-4395-8F2D-A0312031E81F}"/>
              </a:ext>
            </a:extLst>
          </p:cNvPr>
          <p:cNvSpPr txBox="1"/>
          <p:nvPr/>
        </p:nvSpPr>
        <p:spPr>
          <a:xfrm>
            <a:off x="33528" y="1181098"/>
            <a:ext cx="5005197" cy="5175135"/>
          </a:xfrm>
          <a:prstGeom prst="rect">
            <a:avLst/>
          </a:prstGeom>
          <a:solidFill>
            <a:srgbClr val="4F81BD">
              <a:lumMod val="20000"/>
              <a:lumOff val="80000"/>
            </a:srgbClr>
          </a:solidFill>
        </p:spPr>
        <p:txBody>
          <a:bodyPr vert="horz" wrap="square" lIns="0" tIns="12065" rIns="0" bIns="0" rtlCol="0">
            <a:spAutoFit/>
          </a:bodyPr>
          <a:lstStyle/>
          <a:p>
            <a:pPr marL="367665" marR="305435" lvl="0" indent="0" algn="ctr" defTabSz="914400" eaLnBrk="1" fontAlgn="auto" latinLnBrk="0" hangingPunct="1">
              <a:lnSpc>
                <a:spcPct val="100000"/>
              </a:lnSpc>
              <a:spcBef>
                <a:spcPts val="80"/>
              </a:spcBef>
              <a:spcAft>
                <a:spcPts val="0"/>
              </a:spcAft>
              <a:buClrTx/>
              <a:buSzTx/>
              <a:buFontTx/>
              <a:buNone/>
              <a:tabLst/>
              <a:defRPr/>
            </a:pPr>
            <a:endParaRPr kumimoji="0" lang="fr-FR" b="1"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indent="0" algn="just" defTabSz="914400" eaLnBrk="1" fontAlgn="auto" latinLnBrk="0" hangingPunct="1">
              <a:spcBef>
                <a:spcPts val="80"/>
              </a:spcBef>
              <a:spcAft>
                <a:spcPts val="0"/>
              </a:spcAft>
              <a:buClrTx/>
              <a:buSzTx/>
              <a:buFontTx/>
              <a:buNone/>
              <a:tabLst/>
              <a:defRPr/>
            </a:pPr>
            <a:r>
              <a:rPr lang="fr-FR" sz="1400" kern="0" spc="-20" dirty="0">
                <a:solidFill>
                  <a:srgbClr val="295386"/>
                </a:solidFill>
                <a:latin typeface="Source Sans Pro" panose="020B0503030403020204" pitchFamily="34" charset="0"/>
                <a:ea typeface="Source Sans Pro" panose="020B0503030403020204" pitchFamily="34" charset="0"/>
                <a:cs typeface="Calibri"/>
              </a:rPr>
              <a:t>Lors de votre authentification pour un accès aux applications (ex. OSE) un message d’alerte vous rappellera la mise à jour éventuelle de votre mot de passe.</a:t>
            </a:r>
          </a:p>
          <a:p>
            <a:pPr marL="367665" marR="305435" lvl="0" indent="0" algn="just" defTabSz="914400" eaLnBrk="1" fontAlgn="auto" latinLnBrk="0" hangingPunct="1">
              <a:spcBef>
                <a:spcPts val="80"/>
              </a:spcBef>
              <a:spcAft>
                <a:spcPts val="0"/>
              </a:spcAft>
              <a:buClrTx/>
              <a:buSzTx/>
              <a:buFontTx/>
              <a:buNone/>
              <a:tabLst/>
              <a:defRPr/>
            </a:pPr>
            <a:endParaRPr kumimoji="0" lang="fr-FR" sz="140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endParaRPr>
          </a:p>
          <a:p>
            <a:pPr marL="367665" marR="305435" lvl="0" algn="just">
              <a:spcBef>
                <a:spcPts val="80"/>
              </a:spcBef>
              <a:defRPr/>
            </a:pPr>
            <a:endParaRPr lang="fr-FR" sz="1400" kern="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lvl="0" algn="just">
              <a:spcBef>
                <a:spcPts val="80"/>
              </a:spcBef>
              <a:defRPr/>
            </a:pPr>
            <a:r>
              <a:rPr lang="fr-FR" sz="1400" kern="0" spc="-20" dirty="0">
                <a:solidFill>
                  <a:srgbClr val="295386"/>
                </a:solidFill>
                <a:latin typeface="Source Sans Pro" panose="020B0503030403020204" pitchFamily="34" charset="0"/>
                <a:ea typeface="Source Sans Pro" panose="020B0503030403020204" pitchFamily="34" charset="0"/>
                <a:cs typeface="Calibri"/>
              </a:rPr>
              <a:t>Ce message contraignant sera affiché pendant 8 secondes sur les formulaires d’authentification de l’université pendant </a:t>
            </a:r>
            <a:r>
              <a:rPr lang="fr-FR" sz="1400" b="1" kern="0" spc="-20" dirty="0">
                <a:solidFill>
                  <a:srgbClr val="295386"/>
                </a:solidFill>
                <a:latin typeface="Source Sans Pro" panose="020B0503030403020204" pitchFamily="34" charset="0"/>
                <a:ea typeface="Source Sans Pro" panose="020B0503030403020204" pitchFamily="34" charset="0"/>
                <a:cs typeface="Calibri"/>
              </a:rPr>
              <a:t>la période jaune</a:t>
            </a:r>
            <a:r>
              <a:rPr lang="fr-FR" sz="1400" kern="0" spc="-20" dirty="0">
                <a:solidFill>
                  <a:srgbClr val="295386"/>
                </a:solidFill>
                <a:latin typeface="Source Sans Pro" panose="020B0503030403020204" pitchFamily="34" charset="0"/>
                <a:ea typeface="Source Sans Pro" panose="020B0503030403020204" pitchFamily="34" charset="0"/>
                <a:cs typeface="Calibri"/>
              </a:rPr>
              <a:t>. Une fois en </a:t>
            </a:r>
            <a:r>
              <a:rPr lang="fr-FR" sz="1400" b="1" kern="0" spc="-20" dirty="0">
                <a:solidFill>
                  <a:srgbClr val="295386"/>
                </a:solidFill>
                <a:latin typeface="Source Sans Pro" panose="020B0503030403020204" pitchFamily="34" charset="0"/>
                <a:ea typeface="Source Sans Pro" panose="020B0503030403020204" pitchFamily="34" charset="0"/>
                <a:cs typeface="Calibri"/>
              </a:rPr>
              <a:t>période orange (schéma 1)</a:t>
            </a:r>
            <a:r>
              <a:rPr lang="fr-FR" sz="1400" kern="0" spc="-20" dirty="0">
                <a:solidFill>
                  <a:srgbClr val="295386"/>
                </a:solidFill>
                <a:latin typeface="Source Sans Pro" panose="020B0503030403020204" pitchFamily="34" charset="0"/>
                <a:ea typeface="Source Sans Pro" panose="020B0503030403020204" pitchFamily="34" charset="0"/>
                <a:cs typeface="Calibri"/>
              </a:rPr>
              <a:t>, une redirection sera faite automatiquement vers le formulaire de changement de mot de passe, vous obligeant ainsi à changer celui-ci. Dans le cadre du </a:t>
            </a:r>
            <a:r>
              <a:rPr lang="fr-FR" sz="1400" kern="0" spc="-20" dirty="0" err="1">
                <a:solidFill>
                  <a:srgbClr val="295386"/>
                </a:solidFill>
                <a:latin typeface="Source Sans Pro" panose="020B0503030403020204" pitchFamily="34" charset="0"/>
                <a:ea typeface="Source Sans Pro" panose="020B0503030403020204" pitchFamily="34" charset="0"/>
                <a:cs typeface="Calibri"/>
              </a:rPr>
              <a:t>webmail</a:t>
            </a:r>
            <a:r>
              <a:rPr lang="fr-FR" sz="1400" kern="0" spc="-20" dirty="0">
                <a:solidFill>
                  <a:srgbClr val="295386"/>
                </a:solidFill>
                <a:latin typeface="Source Sans Pro" panose="020B0503030403020204" pitchFamily="34" charset="0"/>
                <a:ea typeface="Source Sans Pro" panose="020B0503030403020204" pitchFamily="34" charset="0"/>
                <a:cs typeface="Calibri"/>
              </a:rPr>
              <a:t> par exemple ce message apparaîtra </a:t>
            </a:r>
            <a:r>
              <a:rPr lang="fr-FR" sz="1400" b="1" kern="0" spc="-20" dirty="0">
                <a:solidFill>
                  <a:srgbClr val="295386"/>
                </a:solidFill>
                <a:latin typeface="Source Sans Pro" panose="020B0503030403020204" pitchFamily="34" charset="0"/>
                <a:ea typeface="Source Sans Pro" panose="020B0503030403020204" pitchFamily="34" charset="0"/>
                <a:cs typeface="Calibri"/>
              </a:rPr>
              <a:t>(schéma 2). </a:t>
            </a:r>
          </a:p>
          <a:p>
            <a:pPr marL="367665" marR="305435" lvl="0" algn="just">
              <a:spcBef>
                <a:spcPts val="80"/>
              </a:spcBef>
              <a:defRPr/>
            </a:pPr>
            <a:r>
              <a:rPr lang="fr-FR" sz="1400" kern="0" spc="-20" dirty="0">
                <a:solidFill>
                  <a:srgbClr val="295386"/>
                </a:solidFill>
                <a:latin typeface="Source Sans Pro" panose="020B0503030403020204" pitchFamily="34" charset="0"/>
                <a:ea typeface="Source Sans Pro" panose="020B0503030403020204" pitchFamily="34" charset="0"/>
                <a:cs typeface="Calibri"/>
              </a:rPr>
              <a:t>Pour changer mon mot de passe rien de plus simple, je  clique sur « </a:t>
            </a:r>
            <a:r>
              <a:rPr lang="fr-FR" sz="1400" b="1" kern="0" spc="-20" dirty="0">
                <a:solidFill>
                  <a:srgbClr val="295386"/>
                </a:solidFill>
                <a:latin typeface="Source Sans Pro" panose="020B0503030403020204" pitchFamily="34" charset="0"/>
                <a:ea typeface="Source Sans Pro" panose="020B0503030403020204" pitchFamily="34" charset="0"/>
                <a:cs typeface="Calibri"/>
              </a:rPr>
              <a:t>changer mon mot de passe</a:t>
            </a:r>
            <a:r>
              <a:rPr lang="fr-FR" sz="1400" kern="0" spc="-20" dirty="0">
                <a:solidFill>
                  <a:srgbClr val="295386"/>
                </a:solidFill>
                <a:latin typeface="Source Sans Pro" panose="020B0503030403020204" pitchFamily="34" charset="0"/>
                <a:ea typeface="Source Sans Pro" panose="020B0503030403020204" pitchFamily="34" charset="0"/>
                <a:cs typeface="Calibri"/>
              </a:rPr>
              <a:t> » ou je me rends sur </a:t>
            </a:r>
            <a:r>
              <a:rPr lang="fr-FR" sz="1400" kern="0" spc="-20" dirty="0">
                <a:solidFill>
                  <a:srgbClr val="295386"/>
                </a:solidFill>
                <a:latin typeface="Source Sans Pro" panose="020B0503030403020204" pitchFamily="34" charset="0"/>
                <a:ea typeface="Source Sans Pro" panose="020B0503030403020204" pitchFamily="34" charset="0"/>
                <a:cs typeface="Calibri"/>
                <a:hlinkClick r:id="rId4" tooltip="https://moncompte.univ-nantes.fr/FormChgtPwd.php">
                  <a:extLst>
                    <a:ext uri="{A12FA001-AC4F-418D-AE19-62706E023703}">
                      <ahyp:hlinkClr xmlns:ahyp="http://schemas.microsoft.com/office/drawing/2018/hyperlinkcolor" val="tx"/>
                    </a:ext>
                  </a:extLst>
                </a:hlinkClick>
              </a:rPr>
              <a:t>https://moncompte.univ-nantes.fr/FormChgtPwd.php</a:t>
            </a:r>
            <a:r>
              <a:rPr lang="fr-FR" sz="1400" kern="0" spc="-20" dirty="0">
                <a:solidFill>
                  <a:srgbClr val="295386"/>
                </a:solidFill>
                <a:latin typeface="Source Sans Pro" panose="020B0503030403020204" pitchFamily="34" charset="0"/>
                <a:ea typeface="Source Sans Pro" panose="020B0503030403020204" pitchFamily="34" charset="0"/>
                <a:cs typeface="Calibri"/>
              </a:rPr>
              <a:t>.</a:t>
            </a:r>
          </a:p>
          <a:p>
            <a:pPr marL="367665" marR="305435" lvl="0" algn="just">
              <a:spcBef>
                <a:spcPts val="80"/>
              </a:spcBef>
              <a:defRPr/>
            </a:pPr>
            <a:endParaRPr lang="fr-FR" sz="1400" kern="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lvl="0" algn="just">
              <a:spcBef>
                <a:spcPts val="80"/>
              </a:spcBef>
              <a:defRPr/>
            </a:pPr>
            <a:endParaRPr lang="fr-FR" sz="1400" kern="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lvl="0" algn="just">
              <a:spcBef>
                <a:spcPts val="80"/>
              </a:spcBef>
              <a:defRPr/>
            </a:pPr>
            <a:endParaRPr lang="fr-FR" sz="1400" kern="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lvl="0" algn="just">
              <a:spcBef>
                <a:spcPts val="80"/>
              </a:spcBef>
              <a:defRPr/>
            </a:pPr>
            <a:endParaRPr lang="fr-FR" sz="1400" kern="0" spc="-20" dirty="0">
              <a:solidFill>
                <a:srgbClr val="295386"/>
              </a:solidFill>
              <a:latin typeface="Source Sans Pro" panose="020B0503030403020204" pitchFamily="34" charset="0"/>
              <a:ea typeface="Source Sans Pro" panose="020B0503030403020204" pitchFamily="34" charset="0"/>
              <a:cs typeface="Calibri"/>
            </a:endParaRPr>
          </a:p>
          <a:p>
            <a:pPr marL="367665" marR="305435" lvl="0" indent="0" algn="just" defTabSz="914400" eaLnBrk="1" fontAlgn="auto" latinLnBrk="0" hangingPunct="1">
              <a:lnSpc>
                <a:spcPct val="100000"/>
              </a:lnSpc>
              <a:spcBef>
                <a:spcPts val="80"/>
              </a:spcBef>
              <a:spcAft>
                <a:spcPts val="0"/>
              </a:spcAft>
              <a:buClrTx/>
              <a:buSzTx/>
              <a:buFontTx/>
              <a:buNone/>
              <a:tabLst/>
              <a:defRPr/>
            </a:pPr>
            <a:r>
              <a:rPr lang="fr-FR" sz="1400" kern="0" spc="-20" dirty="0">
                <a:solidFill>
                  <a:srgbClr val="295386"/>
                </a:solidFill>
                <a:latin typeface="Source Sans Pro" panose="020B0503030403020204" pitchFamily="34" charset="0"/>
                <a:ea typeface="Source Sans Pro" panose="020B0503030403020204" pitchFamily="34" charset="0"/>
                <a:cs typeface="Calibri"/>
              </a:rPr>
              <a:t>Je serai redirigé vers une page pour changer mon mot de passe, je complète les informations demandées et je clique sur « valider » pour finaliser ma saisie </a:t>
            </a:r>
            <a:r>
              <a:rPr lang="fr-FR" sz="1400" b="1" kern="0" spc="-20" dirty="0">
                <a:solidFill>
                  <a:srgbClr val="295386"/>
                </a:solidFill>
                <a:latin typeface="Source Sans Pro" panose="020B0503030403020204" pitchFamily="34" charset="0"/>
                <a:ea typeface="Source Sans Pro" panose="020B0503030403020204" pitchFamily="34" charset="0"/>
                <a:cs typeface="Calibri"/>
              </a:rPr>
              <a:t>(schéma 3).</a:t>
            </a:r>
            <a:r>
              <a:rPr kumimoji="0" lang="fr-FR" sz="1600" b="0" i="0" u="none" strike="noStrike" kern="0" cap="none" spc="-20" normalizeH="0" baseline="0" noProof="0" dirty="0">
                <a:ln>
                  <a:noFill/>
                </a:ln>
                <a:solidFill>
                  <a:srgbClr val="295386"/>
                </a:solidFill>
                <a:effectLst/>
                <a:uLnTx/>
                <a:uFillTx/>
                <a:latin typeface="Source Sans Pro" panose="020B0503030403020204" pitchFamily="34" charset="0"/>
                <a:ea typeface="Source Sans Pro" panose="020B0503030403020204" pitchFamily="34" charset="0"/>
                <a:cs typeface="Calibri"/>
              </a:rPr>
              <a:t>	</a:t>
            </a:r>
            <a:endParaRPr kumimoji="0" lang="fr-FR" sz="1600" b="0" i="0" u="none" strike="noStrike" kern="0" cap="none" spc="0" normalizeH="0" baseline="0" noProof="0" dirty="0">
              <a:ln>
                <a:noFill/>
              </a:ln>
              <a:solidFill>
                <a:prstClr val="black"/>
              </a:solidFill>
              <a:effectLst/>
              <a:uLnTx/>
              <a:uFillTx/>
              <a:latin typeface="Calibri"/>
              <a:cs typeface="Calibri"/>
            </a:endParaRPr>
          </a:p>
        </p:txBody>
      </p:sp>
      <p:pic>
        <p:nvPicPr>
          <p:cNvPr id="3" name="Image 2">
            <a:extLst>
              <a:ext uri="{FF2B5EF4-FFF2-40B4-BE49-F238E27FC236}">
                <a16:creationId xmlns:a16="http://schemas.microsoft.com/office/drawing/2014/main" id="{42898435-14B9-41C7-8270-E97358FA4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6412" y="909016"/>
            <a:ext cx="6853135" cy="1649054"/>
          </a:xfrm>
          <a:prstGeom prst="rect">
            <a:avLst/>
          </a:prstGeom>
        </p:spPr>
      </p:pic>
      <p:pic>
        <p:nvPicPr>
          <p:cNvPr id="4" name="Image 3">
            <a:extLst>
              <a:ext uri="{FF2B5EF4-FFF2-40B4-BE49-F238E27FC236}">
                <a16:creationId xmlns:a16="http://schemas.microsoft.com/office/drawing/2014/main" id="{E6C6E595-BFD3-4CEE-AEEA-6D31F45123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90864" y="2542762"/>
            <a:ext cx="6628231" cy="2152950"/>
          </a:xfrm>
          <a:prstGeom prst="rect">
            <a:avLst/>
          </a:prstGeom>
        </p:spPr>
      </p:pic>
      <p:pic>
        <p:nvPicPr>
          <p:cNvPr id="6" name="Image 5">
            <a:extLst>
              <a:ext uri="{FF2B5EF4-FFF2-40B4-BE49-F238E27FC236}">
                <a16:creationId xmlns:a16="http://schemas.microsoft.com/office/drawing/2014/main" id="{BAD2EAA8-0407-448D-8BCE-76957D5241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9007" y="4829175"/>
            <a:ext cx="6784211" cy="1964170"/>
          </a:xfrm>
          <a:prstGeom prst="rect">
            <a:avLst/>
          </a:prstGeom>
        </p:spPr>
      </p:pic>
      <p:sp>
        <p:nvSpPr>
          <p:cNvPr id="12" name="Flèche : droite 11">
            <a:extLst>
              <a:ext uri="{FF2B5EF4-FFF2-40B4-BE49-F238E27FC236}">
                <a16:creationId xmlns:a16="http://schemas.microsoft.com/office/drawing/2014/main" id="{552D3A96-75FF-4EA7-A156-21A3ACE46F8C}"/>
              </a:ext>
            </a:extLst>
          </p:cNvPr>
          <p:cNvSpPr/>
          <p:nvPr/>
        </p:nvSpPr>
        <p:spPr>
          <a:xfrm>
            <a:off x="5099007" y="3943350"/>
            <a:ext cx="127403" cy="161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droite 15">
            <a:extLst>
              <a:ext uri="{FF2B5EF4-FFF2-40B4-BE49-F238E27FC236}">
                <a16:creationId xmlns:a16="http://schemas.microsoft.com/office/drawing/2014/main" id="{D0CA6F81-FC68-4F0C-A202-191AFF9F526A}"/>
              </a:ext>
            </a:extLst>
          </p:cNvPr>
          <p:cNvSpPr/>
          <p:nvPr/>
        </p:nvSpPr>
        <p:spPr>
          <a:xfrm>
            <a:off x="5051540" y="5876204"/>
            <a:ext cx="127403" cy="161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59D3F8FB-A4D8-4A5D-A58A-73CD9CB7E10F}"/>
              </a:ext>
            </a:extLst>
          </p:cNvPr>
          <p:cNvSpPr txBox="1"/>
          <p:nvPr/>
        </p:nvSpPr>
        <p:spPr>
          <a:xfrm>
            <a:off x="4705508" y="687916"/>
            <a:ext cx="1652588" cy="307777"/>
          </a:xfrm>
          <a:prstGeom prst="rect">
            <a:avLst/>
          </a:prstGeom>
          <a:noFill/>
        </p:spPr>
        <p:txBody>
          <a:bodyPr wrap="square" rtlCol="0">
            <a:spAutoFit/>
          </a:bodyPr>
          <a:lstStyle/>
          <a:p>
            <a:pPr marL="367665" marR="305435" algn="just">
              <a:spcBef>
                <a:spcPts val="80"/>
              </a:spcBef>
              <a:defRPr/>
            </a:pPr>
            <a:r>
              <a:rPr lang="fr-FR" sz="1400" b="1" kern="0" spc="-20" dirty="0">
                <a:solidFill>
                  <a:srgbClr val="295386"/>
                </a:solidFill>
                <a:latin typeface="Source Sans Pro" panose="020B0503030403020204" pitchFamily="34" charset="0"/>
                <a:ea typeface="Source Sans Pro" panose="020B0503030403020204" pitchFamily="34" charset="0"/>
                <a:cs typeface="Calibri"/>
              </a:rPr>
              <a:t>Schéma 1</a:t>
            </a:r>
          </a:p>
        </p:txBody>
      </p:sp>
      <p:sp>
        <p:nvSpPr>
          <p:cNvPr id="19" name="ZoneTexte 18">
            <a:extLst>
              <a:ext uri="{FF2B5EF4-FFF2-40B4-BE49-F238E27FC236}">
                <a16:creationId xmlns:a16="http://schemas.microsoft.com/office/drawing/2014/main" id="{8843ADE9-F01E-4759-9AFC-D82F88FC4E42}"/>
              </a:ext>
            </a:extLst>
          </p:cNvPr>
          <p:cNvSpPr txBox="1"/>
          <p:nvPr/>
        </p:nvSpPr>
        <p:spPr>
          <a:xfrm>
            <a:off x="4681422" y="4606490"/>
            <a:ext cx="1652588" cy="307777"/>
          </a:xfrm>
          <a:prstGeom prst="rect">
            <a:avLst/>
          </a:prstGeom>
          <a:noFill/>
        </p:spPr>
        <p:txBody>
          <a:bodyPr wrap="square" rtlCol="0">
            <a:spAutoFit/>
          </a:bodyPr>
          <a:lstStyle/>
          <a:p>
            <a:pPr marL="367665" marR="305435" algn="just">
              <a:spcBef>
                <a:spcPts val="80"/>
              </a:spcBef>
              <a:defRPr/>
            </a:pPr>
            <a:r>
              <a:rPr lang="fr-FR" sz="1400" b="1" kern="0" spc="-20" dirty="0">
                <a:solidFill>
                  <a:srgbClr val="295386"/>
                </a:solidFill>
                <a:latin typeface="Source Sans Pro" panose="020B0503030403020204" pitchFamily="34" charset="0"/>
                <a:ea typeface="Source Sans Pro" panose="020B0503030403020204" pitchFamily="34" charset="0"/>
                <a:cs typeface="Calibri"/>
              </a:rPr>
              <a:t>Schéma 3</a:t>
            </a:r>
          </a:p>
        </p:txBody>
      </p:sp>
      <p:sp>
        <p:nvSpPr>
          <p:cNvPr id="20" name="ZoneTexte 19">
            <a:extLst>
              <a:ext uri="{FF2B5EF4-FFF2-40B4-BE49-F238E27FC236}">
                <a16:creationId xmlns:a16="http://schemas.microsoft.com/office/drawing/2014/main" id="{B887D370-B94D-485C-8363-31C9722FE6C3}"/>
              </a:ext>
            </a:extLst>
          </p:cNvPr>
          <p:cNvSpPr txBox="1"/>
          <p:nvPr/>
        </p:nvSpPr>
        <p:spPr>
          <a:xfrm>
            <a:off x="4834038" y="2345104"/>
            <a:ext cx="1652588" cy="307777"/>
          </a:xfrm>
          <a:prstGeom prst="rect">
            <a:avLst/>
          </a:prstGeom>
          <a:noFill/>
        </p:spPr>
        <p:txBody>
          <a:bodyPr wrap="square" rtlCol="0">
            <a:spAutoFit/>
          </a:bodyPr>
          <a:lstStyle/>
          <a:p>
            <a:pPr marL="367665" marR="305435" algn="just">
              <a:spcBef>
                <a:spcPts val="80"/>
              </a:spcBef>
              <a:defRPr/>
            </a:pPr>
            <a:r>
              <a:rPr lang="fr-FR" sz="1400" b="1" kern="0" spc="-20" dirty="0">
                <a:solidFill>
                  <a:srgbClr val="295386"/>
                </a:solidFill>
                <a:latin typeface="Source Sans Pro" panose="020B0503030403020204" pitchFamily="34" charset="0"/>
                <a:ea typeface="Source Sans Pro" panose="020B0503030403020204" pitchFamily="34" charset="0"/>
                <a:cs typeface="Calibri"/>
              </a:rPr>
              <a:t>Schéma 2</a:t>
            </a:r>
          </a:p>
        </p:txBody>
      </p:sp>
    </p:spTree>
    <p:extLst>
      <p:ext uri="{BB962C8B-B14F-4D97-AF65-F5344CB8AC3E}">
        <p14:creationId xmlns:p14="http://schemas.microsoft.com/office/powerpoint/2010/main" val="2049187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148151"/>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me connecte à OSE en tant que vacataire</a:t>
            </a:r>
          </a:p>
        </p:txBody>
      </p:sp>
    </p:spTree>
    <p:extLst>
      <p:ext uri="{BB962C8B-B14F-4D97-AF65-F5344CB8AC3E}">
        <p14:creationId xmlns:p14="http://schemas.microsoft.com/office/powerpoint/2010/main" val="502836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xfrm>
            <a:off x="446760" y="380160"/>
            <a:ext cx="3931920" cy="1599840"/>
          </a:xfrm>
          <a:prstGeom prst="rect">
            <a:avLst/>
          </a:prstGeom>
          <a:noFill/>
          <a:ln w="0">
            <a:noFill/>
          </a:ln>
        </p:spPr>
        <p:txBody>
          <a:bodyPr anchor="b">
            <a:noAutofit/>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me connecte en tant que vacataire </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sp>
        <p:nvSpPr>
          <p:cNvPr id="199" name="PlaceHolder 2"/>
          <p:cNvSpPr>
            <a:spLocks noGrp="1"/>
          </p:cNvSpPr>
          <p:nvPr>
            <p:ph/>
          </p:nvPr>
        </p:nvSpPr>
        <p:spPr>
          <a:xfrm>
            <a:off x="290160" y="2256480"/>
            <a:ext cx="4367880" cy="3748680"/>
          </a:xfrm>
          <a:prstGeom prst="rect">
            <a:avLst/>
          </a:prstGeom>
          <a:solidFill>
            <a:schemeClr val="accent4">
              <a:lumMod val="20000"/>
              <a:lumOff val="80000"/>
            </a:schemeClr>
          </a:solidFill>
          <a:ln w="0">
            <a:noFill/>
          </a:ln>
        </p:spPr>
        <p:txBody>
          <a:bodyPr anchor="t">
            <a:noAutofit/>
          </a:bodyPr>
          <a:lstStyle/>
          <a:p>
            <a:pPr marL="285840" indent="-285840" algn="just">
              <a:lnSpc>
                <a:spcPct val="100000"/>
              </a:lnSpc>
              <a:buClr>
                <a:srgbClr val="000000"/>
              </a:buClr>
              <a:buFont typeface="Wingdings" charset="2"/>
              <a:buChar char=""/>
            </a:pPr>
            <a:r>
              <a:rPr lang="fr-FR" sz="1400" b="0" strike="noStrike" spc="-1" dirty="0">
                <a:solidFill>
                  <a:srgbClr val="000000"/>
                </a:solidFill>
                <a:latin typeface="Source Sans Pro" panose="020B0503030403020204" pitchFamily="34" charset="0"/>
                <a:ea typeface="Source Sans Pro" panose="020B0503030403020204" pitchFamily="34" charset="0"/>
              </a:rPr>
              <a:t>Pour vous connecter,</a:t>
            </a:r>
            <a:r>
              <a:rPr lang="fr-FR" sz="1400" spc="-1" dirty="0">
                <a:solidFill>
                  <a:srgbClr val="000000"/>
                </a:solidFill>
                <a:latin typeface="Source Sans Pro" panose="020B0503030403020204" pitchFamily="34" charset="0"/>
                <a:ea typeface="Source Sans Pro" panose="020B0503030403020204" pitchFamily="34" charset="0"/>
              </a:rPr>
              <a:t> vous arrivez sur la page de connexion de Nantes Université,</a:t>
            </a:r>
            <a:r>
              <a:rPr lang="fr-FR" sz="1400" b="0" strike="noStrike" spc="-1" dirty="0">
                <a:solidFill>
                  <a:srgbClr val="000000"/>
                </a:solidFill>
                <a:latin typeface="Source Sans Pro" panose="020B0503030403020204" pitchFamily="34" charset="0"/>
                <a:ea typeface="Source Sans Pro" panose="020B0503030403020204" pitchFamily="34" charset="0"/>
              </a:rPr>
              <a:t> cliquez sur « </a:t>
            </a:r>
            <a:r>
              <a:rPr lang="fr-FR" sz="1400" b="1" strike="noStrike" spc="-1" dirty="0">
                <a:solidFill>
                  <a:srgbClr val="000000"/>
                </a:solidFill>
                <a:latin typeface="Source Sans Pro" panose="020B0503030403020204" pitchFamily="34" charset="0"/>
                <a:ea typeface="Source Sans Pro" panose="020B0503030403020204" pitchFamily="34" charset="0"/>
              </a:rPr>
              <a:t>connexion</a:t>
            </a:r>
            <a:r>
              <a:rPr lang="fr-FR" sz="1400" b="0" strike="noStrike" spc="-1" dirty="0">
                <a:solidFill>
                  <a:srgbClr val="000000"/>
                </a:solidFill>
                <a:latin typeface="Source Sans Pro" panose="020B0503030403020204" pitchFamily="34" charset="0"/>
                <a:ea typeface="Source Sans Pro" panose="020B0503030403020204" pitchFamily="34" charset="0"/>
              </a:rPr>
              <a:t>  » en haut à droite de la page d’accueil.</a:t>
            </a:r>
          </a:p>
          <a:p>
            <a:pPr marL="285840" indent="-285840" algn="just">
              <a:lnSpc>
                <a:spcPct val="90000"/>
              </a:lnSpc>
              <a:spcBef>
                <a:spcPts val="1001"/>
              </a:spcBef>
              <a:buClr>
                <a:srgbClr val="000000"/>
              </a:buClr>
              <a:buFont typeface="Wingdings" charset="2"/>
              <a:buChar char=""/>
              <a:tabLst>
                <a:tab pos="0" algn="l"/>
              </a:tabLst>
            </a:pPr>
            <a:r>
              <a:rPr lang="fr-FR" sz="1400" b="0" strike="noStrike" spc="-80" dirty="0">
                <a:solidFill>
                  <a:srgbClr val="000000"/>
                </a:solidFill>
                <a:latin typeface="Source Sans Pro" panose="020B0503030403020204" pitchFamily="34" charset="0"/>
                <a:ea typeface="Source Sans Pro" panose="020B0503030403020204" pitchFamily="34" charset="0"/>
              </a:rPr>
              <a:t>Vous pouvez également cliquer sur « </a:t>
            </a:r>
            <a:r>
              <a:rPr lang="fr-FR" sz="1400" b="1" strike="noStrike" spc="-80" dirty="0">
                <a:solidFill>
                  <a:srgbClr val="000000"/>
                </a:solidFill>
                <a:latin typeface="Source Sans Pro" panose="020B0503030403020204" pitchFamily="34" charset="0"/>
                <a:ea typeface="Source Sans Pro" panose="020B0503030403020204" pitchFamily="34" charset="0"/>
              </a:rPr>
              <a:t>connectez-vous </a:t>
            </a:r>
            <a:r>
              <a:rPr lang="fr-FR" sz="1400" b="0" strike="noStrike" spc="-80" dirty="0">
                <a:solidFill>
                  <a:srgbClr val="000000"/>
                </a:solidFill>
                <a:latin typeface="Source Sans Pro" panose="020B0503030403020204" pitchFamily="34" charset="0"/>
                <a:ea typeface="Source Sans Pro" panose="020B0503030403020204" pitchFamily="34" charset="0"/>
              </a:rPr>
              <a:t>».</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1001"/>
              </a:spcBef>
              <a:buClr>
                <a:srgbClr val="000000"/>
              </a:buClr>
              <a:buFont typeface="Wingdings" charset="2"/>
              <a:buChar char=""/>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arrivez sur une seconde page de connexion,  merci de cliquer sur «</a:t>
            </a:r>
            <a:r>
              <a:rPr lang="fr-FR" sz="1400" b="1" strike="noStrike" spc="-1" dirty="0">
                <a:solidFill>
                  <a:srgbClr val="000000"/>
                </a:solidFill>
                <a:latin typeface="Source Sans Pro" panose="020B0503030403020204" pitchFamily="34" charset="0"/>
                <a:ea typeface="Source Sans Pro" panose="020B0503030403020204" pitchFamily="34" charset="0"/>
              </a:rPr>
              <a:t>authentification centralisée</a:t>
            </a:r>
            <a:r>
              <a:rPr lang="fr-FR" sz="1400" b="0" strike="noStrike" spc="-1" dirty="0">
                <a:solidFill>
                  <a:srgbClr val="000000"/>
                </a:solidFill>
                <a:latin typeface="Source Sans Pro" panose="020B0503030403020204" pitchFamily="34" charset="0"/>
                <a:ea typeface="Source Sans Pro" panose="020B0503030403020204" pitchFamily="34" charset="0"/>
              </a:rPr>
              <a:t> »</a:t>
            </a:r>
          </a:p>
          <a:p>
            <a:pPr marL="285840" indent="-285840" algn="just">
              <a:lnSpc>
                <a:spcPct val="90000"/>
              </a:lnSpc>
              <a:spcBef>
                <a:spcPts val="1001"/>
              </a:spcBef>
              <a:buClr>
                <a:srgbClr val="000000"/>
              </a:buClr>
              <a:buFont typeface="Wingdings" charset="2"/>
              <a:buChar char=""/>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Saisissez votre identifiant et votre mot de passe que vous aurez reçus </a:t>
            </a:r>
            <a:r>
              <a:rPr lang="fr-FR" sz="1400" spc="-1" dirty="0">
                <a:solidFill>
                  <a:srgbClr val="000000"/>
                </a:solidFill>
                <a:latin typeface="Source Sans Pro" panose="020B0503030403020204" pitchFamily="34" charset="0"/>
                <a:ea typeface="Source Sans Pro" panose="020B0503030403020204" pitchFamily="34" charset="0"/>
              </a:rPr>
              <a:t>auparavant.</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nSpc>
                <a:spcPct val="90000"/>
              </a:lnSpc>
              <a:spcBef>
                <a:spcPts val="1001"/>
              </a:spcBef>
              <a:buNone/>
              <a:tabLst>
                <a:tab pos="0" algn="l"/>
              </a:tabLst>
            </a:pPr>
            <a:endParaRPr lang="fr-FR" sz="1400" b="0" strike="noStrike" spc="-1" dirty="0">
              <a:solidFill>
                <a:srgbClr val="000000"/>
              </a:solidFill>
              <a:latin typeface="Calibri"/>
            </a:endParaRPr>
          </a:p>
          <a:p>
            <a:pPr indent="0">
              <a:lnSpc>
                <a:spcPct val="90000"/>
              </a:lnSpc>
              <a:spcBef>
                <a:spcPts val="1001"/>
              </a:spcBef>
              <a:buNone/>
              <a:tabLst>
                <a:tab pos="0" algn="l"/>
              </a:tabLst>
            </a:pPr>
            <a:r>
              <a:rPr lang="fr-FR" sz="1400" b="0" strike="noStrike" spc="-1" dirty="0">
                <a:solidFill>
                  <a:srgbClr val="000000"/>
                </a:solidFill>
                <a:latin typeface="Calibri"/>
              </a:rPr>
              <a:t>                Une fois connecté, cliquer sur </a:t>
            </a:r>
          </a:p>
        </p:txBody>
      </p:sp>
      <p:pic>
        <p:nvPicPr>
          <p:cNvPr id="200" name="Graphique 13" descr="Programmeur"/>
          <p:cNvPicPr/>
          <p:nvPr/>
        </p:nvPicPr>
        <p:blipFill>
          <a:blip r:embed="rId3"/>
          <a:stretch/>
        </p:blipFill>
        <p:spPr>
          <a:xfrm>
            <a:off x="3752820" y="1266669"/>
            <a:ext cx="914040" cy="914040"/>
          </a:xfrm>
          <a:prstGeom prst="rect">
            <a:avLst/>
          </a:prstGeom>
          <a:ln w="0">
            <a:noFill/>
          </a:ln>
        </p:spPr>
      </p:pic>
      <p:pic>
        <p:nvPicPr>
          <p:cNvPr id="201" name="Image 14"/>
          <p:cNvPicPr/>
          <p:nvPr/>
        </p:nvPicPr>
        <p:blipFill>
          <a:blip r:embed="rId4"/>
          <a:stretch/>
        </p:blipFill>
        <p:spPr>
          <a:xfrm>
            <a:off x="0" y="0"/>
            <a:ext cx="2268720" cy="842760"/>
          </a:xfrm>
          <a:prstGeom prst="rect">
            <a:avLst/>
          </a:prstGeom>
          <a:ln w="0">
            <a:noFill/>
          </a:ln>
        </p:spPr>
      </p:pic>
      <p:pic>
        <p:nvPicPr>
          <p:cNvPr id="202" name="Image 19"/>
          <p:cNvPicPr/>
          <p:nvPr/>
        </p:nvPicPr>
        <p:blipFill>
          <a:blip r:embed="rId5"/>
          <a:stretch/>
        </p:blipFill>
        <p:spPr>
          <a:xfrm>
            <a:off x="1057140" y="5582949"/>
            <a:ext cx="2695680" cy="361800"/>
          </a:xfrm>
          <a:prstGeom prst="rect">
            <a:avLst/>
          </a:prstGeom>
          <a:ln w="0">
            <a:noFill/>
          </a:ln>
        </p:spPr>
      </p:pic>
      <p:sp>
        <p:nvSpPr>
          <p:cNvPr id="203" name="Flèche : bas 20"/>
          <p:cNvSpPr/>
          <p:nvPr/>
        </p:nvSpPr>
        <p:spPr>
          <a:xfrm>
            <a:off x="1636560" y="5233932"/>
            <a:ext cx="202680" cy="361800"/>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04" name="Flèche : bas 21"/>
          <p:cNvSpPr/>
          <p:nvPr/>
        </p:nvSpPr>
        <p:spPr>
          <a:xfrm>
            <a:off x="2141640" y="5233932"/>
            <a:ext cx="202680" cy="361800"/>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05" name="Flèche : bas 23"/>
          <p:cNvSpPr/>
          <p:nvPr/>
        </p:nvSpPr>
        <p:spPr>
          <a:xfrm>
            <a:off x="2680920" y="5233932"/>
            <a:ext cx="202680" cy="361800"/>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pic>
        <p:nvPicPr>
          <p:cNvPr id="206" name="Espace réservé du contenu 6"/>
          <p:cNvPicPr/>
          <p:nvPr/>
        </p:nvPicPr>
        <p:blipFill>
          <a:blip r:embed="rId6"/>
          <a:stretch/>
        </p:blipFill>
        <p:spPr>
          <a:xfrm>
            <a:off x="4955040" y="1210680"/>
            <a:ext cx="6946200" cy="2706480"/>
          </a:xfrm>
          <a:prstGeom prst="rect">
            <a:avLst/>
          </a:prstGeom>
          <a:ln w="0">
            <a:noFill/>
          </a:ln>
        </p:spPr>
      </p:pic>
      <p:pic>
        <p:nvPicPr>
          <p:cNvPr id="207" name="Image 4"/>
          <p:cNvPicPr/>
          <p:nvPr/>
        </p:nvPicPr>
        <p:blipFill>
          <a:blip r:embed="rId7"/>
          <a:stretch/>
        </p:blipFill>
        <p:spPr>
          <a:xfrm>
            <a:off x="4994640" y="4255560"/>
            <a:ext cx="6906600" cy="1586520"/>
          </a:xfrm>
          <a:prstGeom prst="rect">
            <a:avLst/>
          </a:prstGeom>
          <a:ln w="0">
            <a:noFill/>
          </a:ln>
        </p:spPr>
      </p:pic>
      <p:cxnSp>
        <p:nvCxnSpPr>
          <p:cNvPr id="210" name="Connecteur droit avec flèche 16"/>
          <p:cNvCxnSpPr>
            <a:cxnSpLocks/>
            <a:stCxn id="199" idx="3"/>
          </p:cNvCxnSpPr>
          <p:nvPr/>
        </p:nvCxnSpPr>
        <p:spPr>
          <a:xfrm>
            <a:off x="4658040" y="4130820"/>
            <a:ext cx="2136960" cy="1393380"/>
          </a:xfrm>
          <a:prstGeom prst="straightConnector1">
            <a:avLst/>
          </a:prstGeom>
          <a:ln>
            <a:solidFill>
              <a:srgbClr val="4472C4"/>
            </a:solidFill>
            <a:tailEnd type="triangle" w="med" len="med"/>
          </a:ln>
        </p:spPr>
      </p:cxnSp>
      <p:cxnSp>
        <p:nvCxnSpPr>
          <p:cNvPr id="4" name="Connecteur droit avec flèche 3">
            <a:extLst>
              <a:ext uri="{FF2B5EF4-FFF2-40B4-BE49-F238E27FC236}">
                <a16:creationId xmlns:a16="http://schemas.microsoft.com/office/drawing/2014/main" id="{891D1079-9AE7-4504-90EB-59F2420353E9}"/>
              </a:ext>
            </a:extLst>
          </p:cNvPr>
          <p:cNvCxnSpPr>
            <a:cxnSpLocks/>
          </p:cNvCxnSpPr>
          <p:nvPr/>
        </p:nvCxnSpPr>
        <p:spPr>
          <a:xfrm flipV="1">
            <a:off x="4658040" y="1394692"/>
            <a:ext cx="6240869" cy="1046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33DB58FE-E8A2-4B70-8F10-A9F2051F1223}"/>
              </a:ext>
            </a:extLst>
          </p:cNvPr>
          <p:cNvCxnSpPr>
            <a:cxnSpLocks/>
          </p:cNvCxnSpPr>
          <p:nvPr/>
        </p:nvCxnSpPr>
        <p:spPr>
          <a:xfrm flipV="1">
            <a:off x="4297680" y="3029250"/>
            <a:ext cx="1896862" cy="1620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Image 3">
            <a:extLst>
              <a:ext uri="{FF2B5EF4-FFF2-40B4-BE49-F238E27FC236}">
                <a16:creationId xmlns:a16="http://schemas.microsoft.com/office/drawing/2014/main" id="{ED1933E7-9878-4E63-83A6-2EA08B3F95AC}"/>
              </a:ext>
            </a:extLst>
          </p:cNvPr>
          <p:cNvPicPr/>
          <p:nvPr/>
        </p:nvPicPr>
        <p:blipFill>
          <a:blip r:embed="rId8"/>
          <a:stretch/>
        </p:blipFill>
        <p:spPr>
          <a:xfrm>
            <a:off x="7439339" y="755146"/>
            <a:ext cx="747965" cy="428921"/>
          </a:xfrm>
          <a:prstGeom prst="rect">
            <a:avLst/>
          </a:prstGeom>
          <a:ln w="0">
            <a:noFill/>
          </a:ln>
        </p:spPr>
      </p:pic>
      <p:pic>
        <p:nvPicPr>
          <p:cNvPr id="3" name="Graphique 2" descr="Interdit">
            <a:extLst>
              <a:ext uri="{FF2B5EF4-FFF2-40B4-BE49-F238E27FC236}">
                <a16:creationId xmlns:a16="http://schemas.microsoft.com/office/drawing/2014/main" id="{B7018070-BBC7-42B4-AFB0-595B8322D53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28651" y="4827873"/>
            <a:ext cx="646443" cy="646443"/>
          </a:xfrm>
          <a:prstGeom prst="rect">
            <a:avLst/>
          </a:prstGeom>
        </p:spPr>
      </p:pic>
      <p:sp>
        <p:nvSpPr>
          <p:cNvPr id="5" name="Flèche : droite 4">
            <a:extLst>
              <a:ext uri="{FF2B5EF4-FFF2-40B4-BE49-F238E27FC236}">
                <a16:creationId xmlns:a16="http://schemas.microsoft.com/office/drawing/2014/main" id="{5D0F0D3C-4351-4F2E-8B02-739F09311FA5}"/>
              </a:ext>
            </a:extLst>
          </p:cNvPr>
          <p:cNvSpPr/>
          <p:nvPr/>
        </p:nvSpPr>
        <p:spPr>
          <a:xfrm rot="10800000">
            <a:off x="10133351" y="5029936"/>
            <a:ext cx="495300"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Fermer">
            <a:extLst>
              <a:ext uri="{FF2B5EF4-FFF2-40B4-BE49-F238E27FC236}">
                <a16:creationId xmlns:a16="http://schemas.microsoft.com/office/drawing/2014/main" id="{2C11D7B6-445C-4A4E-A93E-ABF7040A673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22734" y="5029935"/>
            <a:ext cx="242317" cy="242317"/>
          </a:xfrm>
          <a:prstGeom prst="rect">
            <a:avLst/>
          </a:prstGeom>
        </p:spPr>
      </p:pic>
      <p:sp>
        <p:nvSpPr>
          <p:cNvPr id="9" name="ZoneTexte 8">
            <a:extLst>
              <a:ext uri="{FF2B5EF4-FFF2-40B4-BE49-F238E27FC236}">
                <a16:creationId xmlns:a16="http://schemas.microsoft.com/office/drawing/2014/main" id="{B1FAA542-1EE5-462A-80B1-04F60321C270}"/>
              </a:ext>
            </a:extLst>
          </p:cNvPr>
          <p:cNvSpPr txBox="1"/>
          <p:nvPr/>
        </p:nvSpPr>
        <p:spPr>
          <a:xfrm>
            <a:off x="4994640" y="5944749"/>
            <a:ext cx="6509452" cy="523220"/>
          </a:xfrm>
          <a:prstGeom prst="rect">
            <a:avLst/>
          </a:prstGeom>
          <a:noFill/>
        </p:spPr>
        <p:txBody>
          <a:bodyPr wrap="square" rtlCol="0">
            <a:spAutoFit/>
          </a:bodyPr>
          <a:lstStyle/>
          <a:p>
            <a:r>
              <a:rPr lang="fr-FR" sz="1400" b="1" u="sng" dirty="0">
                <a:latin typeface="Source Sans Pro" panose="020B0503030403020204" pitchFamily="34" charset="0"/>
                <a:ea typeface="Source Sans Pro" panose="020B0503030403020204" pitchFamily="34" charset="0"/>
              </a:rPr>
              <a:t>Important</a:t>
            </a:r>
            <a:r>
              <a:rPr lang="fr-FR" sz="1400" dirty="0">
                <a:latin typeface="Source Sans Pro" panose="020B0503030403020204" pitchFamily="34" charset="0"/>
                <a:ea typeface="Source Sans Pro" panose="020B0503030403020204" pitchFamily="34" charset="0"/>
              </a:rPr>
              <a:t>: La connexion n’est possible que par « </a:t>
            </a:r>
            <a:r>
              <a:rPr lang="fr-FR" sz="1400" b="1" dirty="0">
                <a:solidFill>
                  <a:srgbClr val="0070C0"/>
                </a:solidFill>
                <a:latin typeface="Source Sans Pro" panose="020B0503030403020204" pitchFamily="34" charset="0"/>
                <a:ea typeface="Source Sans Pro" panose="020B0503030403020204" pitchFamily="34" charset="0"/>
              </a:rPr>
              <a:t>authentification centralisée</a:t>
            </a:r>
            <a:r>
              <a:rPr lang="fr-FR" sz="1400" dirty="0">
                <a:latin typeface="Source Sans Pro" panose="020B0503030403020204" pitchFamily="34" charset="0"/>
                <a:ea typeface="Source Sans Pro" panose="020B0503030403020204" pitchFamily="34" charset="0"/>
              </a:rPr>
              <a:t> », merci de ne pas cliquer sur « </a:t>
            </a:r>
            <a:r>
              <a:rPr lang="fr-FR" sz="1400" b="1" dirty="0">
                <a:solidFill>
                  <a:srgbClr val="FF0000"/>
                </a:solidFill>
                <a:latin typeface="Source Sans Pro" panose="020B0503030403020204" pitchFamily="34" charset="0"/>
                <a:ea typeface="Source Sans Pro" panose="020B0503030403020204" pitchFamily="34" charset="0"/>
              </a:rPr>
              <a:t>avec un compte local      </a:t>
            </a:r>
            <a:r>
              <a:rPr lang="fr-FR" sz="1400" dirty="0">
                <a:solidFill>
                  <a:srgbClr val="FF0000"/>
                </a:solidFill>
                <a:latin typeface="Source Sans Pro" panose="020B0503030403020204" pitchFamily="34" charset="0"/>
                <a:ea typeface="Source Sans Pro" panose="020B0503030403020204" pitchFamily="34" charset="0"/>
              </a:rPr>
              <a:t>    </a:t>
            </a:r>
            <a:r>
              <a:rPr lang="fr-FR" sz="1400" dirty="0">
                <a:latin typeface="Source Sans Pro" panose="020B0503030403020204" pitchFamily="34" charset="0"/>
                <a:ea typeface="Source Sans Pro" panose="020B0503030403020204" pitchFamily="34" charset="0"/>
              </a:rPr>
              <a:t>» pour vous connecter</a:t>
            </a:r>
          </a:p>
        </p:txBody>
      </p:sp>
      <p:pic>
        <p:nvPicPr>
          <p:cNvPr id="22" name="Graphique 21" descr="Fermer">
            <a:extLst>
              <a:ext uri="{FF2B5EF4-FFF2-40B4-BE49-F238E27FC236}">
                <a16:creationId xmlns:a16="http://schemas.microsoft.com/office/drawing/2014/main" id="{0E115F72-0859-4183-B6DF-D4CDF1D43DA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02685" y="6279742"/>
            <a:ext cx="131699" cy="131699"/>
          </a:xfrm>
          <a:prstGeom prst="rect">
            <a:avLst/>
          </a:prstGeom>
        </p:spPr>
      </p:pic>
      <p:pic>
        <p:nvPicPr>
          <p:cNvPr id="23" name="Graphique 22" descr="Fermer">
            <a:extLst>
              <a:ext uri="{FF2B5EF4-FFF2-40B4-BE49-F238E27FC236}">
                <a16:creationId xmlns:a16="http://schemas.microsoft.com/office/drawing/2014/main" id="{57780306-9C3F-43CD-A2FE-1E15C83C5E69}"/>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36392" y="6279742"/>
            <a:ext cx="131699" cy="1316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xfrm>
            <a:off x="446760" y="380160"/>
            <a:ext cx="3931920" cy="1599840"/>
          </a:xfrm>
          <a:prstGeom prst="rect">
            <a:avLst/>
          </a:prstGeom>
          <a:noFill/>
          <a:ln w="0">
            <a:noFill/>
          </a:ln>
        </p:spPr>
        <p:txBody>
          <a:bodyPr anchor="b">
            <a:noAutofit/>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me connecte en tant que vacataire </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sp>
        <p:nvSpPr>
          <p:cNvPr id="199" name="PlaceHolder 2"/>
          <p:cNvSpPr>
            <a:spLocks noGrp="1"/>
          </p:cNvSpPr>
          <p:nvPr>
            <p:ph/>
          </p:nvPr>
        </p:nvSpPr>
        <p:spPr>
          <a:xfrm>
            <a:off x="138545" y="2256480"/>
            <a:ext cx="4519495" cy="3977541"/>
          </a:xfrm>
          <a:prstGeom prst="rect">
            <a:avLst/>
          </a:prstGeom>
          <a:solidFill>
            <a:schemeClr val="accent4">
              <a:lumMod val="20000"/>
              <a:lumOff val="80000"/>
            </a:schemeClr>
          </a:solidFill>
          <a:ln w="0">
            <a:noFill/>
          </a:ln>
        </p:spPr>
        <p:txBody>
          <a:bodyPr anchor="t">
            <a:noAutofit/>
          </a:bodyPr>
          <a:lstStyle/>
          <a:p>
            <a:pPr marL="285840" indent="-285840" algn="just">
              <a:lnSpc>
                <a:spcPct val="100000"/>
              </a:lnSpc>
              <a:buClr>
                <a:srgbClr val="000000"/>
              </a:buClr>
              <a:buFont typeface="Wingdings" charset="2"/>
              <a:buChar char=""/>
            </a:pPr>
            <a:r>
              <a:rPr lang="fr-FR" sz="1400" spc="-1" dirty="0">
                <a:solidFill>
                  <a:srgbClr val="000000"/>
                </a:solidFill>
                <a:latin typeface="Source Sans Pro" panose="020B0503030403020204" pitchFamily="34" charset="0"/>
                <a:ea typeface="Source Sans Pro" panose="020B0503030403020204" pitchFamily="34" charset="0"/>
              </a:rPr>
              <a:t>Une fois connecté, vous arrivez sur la page d’accueil d’OSE</a:t>
            </a:r>
            <a:r>
              <a:rPr lang="fr-FR" sz="1400" b="0" strike="noStrike" spc="-1" dirty="0">
                <a:solidFill>
                  <a:srgbClr val="000000"/>
                </a:solidFill>
                <a:latin typeface="Source Sans Pro" panose="020B0503030403020204" pitchFamily="34" charset="0"/>
                <a:ea typeface="Source Sans Pro" panose="020B0503030403020204" pitchFamily="34" charset="0"/>
              </a:rPr>
              <a:t>.</a:t>
            </a:r>
          </a:p>
          <a:p>
            <a:pPr marL="285840" indent="-285840" algn="just">
              <a:lnSpc>
                <a:spcPct val="90000"/>
              </a:lnSpc>
              <a:spcBef>
                <a:spcPts val="1001"/>
              </a:spcBef>
              <a:buClr>
                <a:srgbClr val="000000"/>
              </a:buClr>
              <a:buFont typeface="Wingdings" charset="2"/>
              <a:buChar char=""/>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Sur cette page vous verrez les différentes étapes de la création d’un compte Ose:</a:t>
            </a:r>
          </a:p>
          <a:p>
            <a:pPr marL="342900" indent="-342900" algn="just">
              <a:lnSpc>
                <a:spcPct val="90000"/>
              </a:lnSpc>
              <a:spcBef>
                <a:spcPts val="1001"/>
              </a:spcBef>
              <a:buClr>
                <a:srgbClr val="000000"/>
              </a:buClr>
              <a:buFont typeface="+mj-lt"/>
              <a:buAutoNum type="arabicPeriod"/>
              <a:tabLst>
                <a:tab pos="0" algn="l"/>
              </a:tabLst>
            </a:pPr>
            <a:r>
              <a:rPr lang="fr-FR" sz="1400" b="1" spc="-1" dirty="0">
                <a:solidFill>
                  <a:srgbClr val="000000"/>
                </a:solidFill>
                <a:latin typeface="Source Sans Pro" panose="020B0503030403020204" pitchFamily="34" charset="0"/>
                <a:ea typeface="Source Sans Pro" panose="020B0503030403020204" pitchFamily="34" charset="0"/>
              </a:rPr>
              <a:t>Je saisis mes données</a:t>
            </a:r>
          </a:p>
          <a:p>
            <a:pPr marL="342900" indent="-342900" algn="just">
              <a:lnSpc>
                <a:spcPct val="90000"/>
              </a:lnSpc>
              <a:spcBef>
                <a:spcPts val="1001"/>
              </a:spcBef>
              <a:buClr>
                <a:srgbClr val="000000"/>
              </a:buClr>
              <a:buFont typeface="+mj-lt"/>
              <a:buAutoNum type="arabicPeriod"/>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fournis les pièces justificatives</a:t>
            </a:r>
          </a:p>
          <a:p>
            <a:pPr marL="342900" indent="-342900" algn="just">
              <a:lnSpc>
                <a:spcPct val="90000"/>
              </a:lnSpc>
              <a:spcBef>
                <a:spcPts val="1001"/>
              </a:spcBef>
              <a:buClr>
                <a:srgbClr val="000000"/>
              </a:buClr>
              <a:buFont typeface="+mj-lt"/>
              <a:buAutoNum type="arabicPeriod"/>
              <a:tabLst>
                <a:tab pos="0" algn="l"/>
              </a:tabLst>
            </a:pPr>
            <a:r>
              <a:rPr lang="fr-FR" sz="1400" b="1" spc="-1" dirty="0">
                <a:solidFill>
                  <a:srgbClr val="000000"/>
                </a:solidFill>
                <a:latin typeface="Source Sans Pro" panose="020B0503030403020204" pitchFamily="34" charset="0"/>
                <a:ea typeface="Source Sans Pro" panose="020B0503030403020204" pitchFamily="34" charset="0"/>
              </a:rPr>
              <a:t>Je visualise la validation des pièces justificatives</a:t>
            </a:r>
          </a:p>
          <a:p>
            <a:pPr marL="342900" indent="-342900" algn="just">
              <a:lnSpc>
                <a:spcPct val="90000"/>
              </a:lnSpc>
              <a:spcBef>
                <a:spcPts val="1001"/>
              </a:spcBef>
              <a:buClr>
                <a:srgbClr val="000000"/>
              </a:buClr>
              <a:buFont typeface="+mj-lt"/>
              <a:buAutoNum type="arabicPeriod"/>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visualise mes données personnelles</a:t>
            </a:r>
            <a:r>
              <a:rPr lang="fr-FR" sz="1400" b="0" strike="noStrike" spc="-1" dirty="0">
                <a:solidFill>
                  <a:srgbClr val="000000"/>
                </a:solidFill>
                <a:latin typeface="Source Sans Pro" panose="020B0503030403020204" pitchFamily="34" charset="0"/>
                <a:ea typeface="Source Sans Pro" panose="020B0503030403020204" pitchFamily="34" charset="0"/>
              </a:rPr>
              <a:t>                                                                                                  </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       </a:t>
            </a:r>
          </a:p>
          <a:p>
            <a:pPr indent="0" algn="just">
              <a:lnSpc>
                <a:spcPct val="9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         </a:t>
            </a:r>
            <a:r>
              <a:rPr lang="fr-FR" sz="1400" b="0" strike="noStrike" spc="-1" dirty="0">
                <a:solidFill>
                  <a:srgbClr val="000000"/>
                </a:solidFill>
                <a:latin typeface="Source Sans Pro" panose="020B0503030403020204" pitchFamily="34" charset="0"/>
                <a:ea typeface="Source Sans Pro" panose="020B0503030403020204" pitchFamily="34" charset="0"/>
              </a:rPr>
              <a:t>Pour commencer la saisie, clique sur</a:t>
            </a:r>
          </a:p>
        </p:txBody>
      </p:sp>
      <p:pic>
        <p:nvPicPr>
          <p:cNvPr id="200" name="Graphique 13" descr="Programmeur"/>
          <p:cNvPicPr/>
          <p:nvPr/>
        </p:nvPicPr>
        <p:blipFill>
          <a:blip r:embed="rId2"/>
          <a:stretch/>
        </p:blipFill>
        <p:spPr>
          <a:xfrm>
            <a:off x="3804645" y="1342440"/>
            <a:ext cx="914040" cy="914040"/>
          </a:xfrm>
          <a:prstGeom prst="rect">
            <a:avLst/>
          </a:prstGeom>
          <a:ln w="0">
            <a:noFill/>
          </a:ln>
        </p:spPr>
      </p:pic>
      <p:pic>
        <p:nvPicPr>
          <p:cNvPr id="201" name="Image 14"/>
          <p:cNvPicPr/>
          <p:nvPr/>
        </p:nvPicPr>
        <p:blipFill>
          <a:blip r:embed="rId3"/>
          <a:stretch/>
        </p:blipFill>
        <p:spPr>
          <a:xfrm>
            <a:off x="0" y="0"/>
            <a:ext cx="2268720" cy="842760"/>
          </a:xfrm>
          <a:prstGeom prst="rect">
            <a:avLst/>
          </a:prstGeom>
          <a:ln w="0">
            <a:noFill/>
          </a:ln>
        </p:spPr>
      </p:pic>
      <p:pic>
        <p:nvPicPr>
          <p:cNvPr id="202" name="Image 19"/>
          <p:cNvPicPr/>
          <p:nvPr/>
        </p:nvPicPr>
        <p:blipFill>
          <a:blip r:embed="rId4"/>
          <a:stretch/>
        </p:blipFill>
        <p:spPr>
          <a:xfrm>
            <a:off x="827195" y="5580515"/>
            <a:ext cx="2609697" cy="286029"/>
          </a:xfrm>
          <a:prstGeom prst="rect">
            <a:avLst/>
          </a:prstGeom>
          <a:ln w="0">
            <a:noFill/>
          </a:ln>
        </p:spPr>
      </p:pic>
      <p:sp>
        <p:nvSpPr>
          <p:cNvPr id="203" name="Flèche : bas 20"/>
          <p:cNvSpPr/>
          <p:nvPr/>
        </p:nvSpPr>
        <p:spPr>
          <a:xfrm>
            <a:off x="1134360" y="5250947"/>
            <a:ext cx="124651" cy="204683"/>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04" name="Flèche : bas 21"/>
          <p:cNvSpPr/>
          <p:nvPr/>
        </p:nvSpPr>
        <p:spPr>
          <a:xfrm>
            <a:off x="2065205" y="5250947"/>
            <a:ext cx="124651" cy="204684"/>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05" name="Flèche : bas 23"/>
          <p:cNvSpPr/>
          <p:nvPr/>
        </p:nvSpPr>
        <p:spPr>
          <a:xfrm>
            <a:off x="2996051" y="5243667"/>
            <a:ext cx="124651" cy="205824"/>
          </a:xfrm>
          <a:prstGeom prst="downArrow">
            <a:avLst>
              <a:gd name="adj1" fmla="val 50000"/>
              <a:gd name="adj2" fmla="val 50000"/>
            </a:avLst>
          </a:prstGeom>
          <a:solidFill>
            <a:srgbClr val="F2551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pic>
        <p:nvPicPr>
          <p:cNvPr id="3" name="Image 2">
            <a:extLst>
              <a:ext uri="{FF2B5EF4-FFF2-40B4-BE49-F238E27FC236}">
                <a16:creationId xmlns:a16="http://schemas.microsoft.com/office/drawing/2014/main" id="{A88ACAD7-2C4A-459D-A9C7-105BA4584F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1384" y="1198368"/>
            <a:ext cx="7372071" cy="4070867"/>
          </a:xfrm>
          <a:prstGeom prst="rect">
            <a:avLst/>
          </a:prstGeom>
        </p:spPr>
      </p:pic>
    </p:spTree>
    <p:extLst>
      <p:ext uri="{BB962C8B-B14F-4D97-AF65-F5344CB8AC3E}">
        <p14:creationId xmlns:p14="http://schemas.microsoft.com/office/powerpoint/2010/main" val="2390065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541343"/>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saisis mes données personnelles</a:t>
            </a:r>
          </a:p>
        </p:txBody>
      </p:sp>
    </p:spTree>
    <p:extLst>
      <p:ext uri="{BB962C8B-B14F-4D97-AF65-F5344CB8AC3E}">
        <p14:creationId xmlns:p14="http://schemas.microsoft.com/office/powerpoint/2010/main" val="304233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1134360" y="842760"/>
            <a:ext cx="10034214" cy="842760"/>
          </a:xfrm>
          <a:prstGeom prst="rect">
            <a:avLst/>
          </a:prstGeom>
          <a:solidFill>
            <a:srgbClr val="5CC8FE"/>
          </a:solidFill>
          <a:ln w="0">
            <a:noFill/>
          </a:ln>
        </p:spPr>
        <p:txBody>
          <a:bodyPr anchor="ctr">
            <a:normAutofit fontScale="90000"/>
          </a:bodyPr>
          <a:lstStyle/>
          <a:p>
            <a:pPr indent="0" algn="ctr">
              <a:lnSpc>
                <a:spcPct val="90000"/>
              </a:lnSpc>
              <a:buNone/>
            </a:pPr>
            <a:r>
              <a:rPr lang="fr-FR" sz="3600" b="1" strike="noStrike" spc="-1" dirty="0">
                <a:solidFill>
                  <a:schemeClr val="bg1"/>
                </a:solidFill>
                <a:latin typeface="Source Sans Pro" panose="020B0503030403020204" pitchFamily="34" charset="0"/>
                <a:ea typeface="Source Sans Pro" panose="020B0503030403020204" pitchFamily="34" charset="0"/>
              </a:rPr>
              <a:t>Je souhaite être vacataire pour l’enseignement </a:t>
            </a:r>
            <a:r>
              <a:rPr lang="fr-FR" sz="3600" b="1" spc="-1" dirty="0">
                <a:solidFill>
                  <a:schemeClr val="bg1"/>
                </a:solidFill>
                <a:latin typeface="Source Sans Pro" panose="020B0503030403020204" pitchFamily="34" charset="0"/>
                <a:ea typeface="Source Sans Pro" panose="020B0503030403020204" pitchFamily="34" charset="0"/>
              </a:rPr>
              <a:t>à</a:t>
            </a:r>
            <a:r>
              <a:rPr lang="fr-FR" sz="3600" b="1" strike="noStrike" spc="-1" dirty="0">
                <a:solidFill>
                  <a:schemeClr val="bg1"/>
                </a:solidFill>
                <a:latin typeface="Source Sans Pro" panose="020B0503030403020204" pitchFamily="34" charset="0"/>
                <a:ea typeface="Source Sans Pro" panose="020B0503030403020204" pitchFamily="34" charset="0"/>
              </a:rPr>
              <a:t> Nantes Université</a:t>
            </a:r>
          </a:p>
        </p:txBody>
      </p:sp>
      <p:sp>
        <p:nvSpPr>
          <p:cNvPr id="175" name="PlaceHolder 2"/>
          <p:cNvSpPr>
            <a:spLocks noGrp="1"/>
          </p:cNvSpPr>
          <p:nvPr>
            <p:ph/>
          </p:nvPr>
        </p:nvSpPr>
        <p:spPr>
          <a:xfrm>
            <a:off x="1078893" y="2009625"/>
            <a:ext cx="10034214" cy="4677502"/>
          </a:xfrm>
          <a:prstGeom prst="rect">
            <a:avLst/>
          </a:prstGeom>
          <a:noFill/>
          <a:ln w="0">
            <a:noFill/>
          </a:ln>
        </p:spPr>
        <p:txBody>
          <a:bodyPr anchor="t">
            <a:normAutofit/>
          </a:bodyPr>
          <a:lstStyle/>
          <a:p>
            <a:pPr indent="0" algn="just">
              <a:lnSpc>
                <a:spcPct val="200000"/>
              </a:lnSpc>
              <a:spcBef>
                <a:spcPts val="1001"/>
              </a:spcBef>
              <a:buNone/>
              <a:tabLst>
                <a:tab pos="0" algn="l"/>
              </a:tabLst>
            </a:pP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20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avez été contacté(e) par une composante ou vous souhaitez assurer une vacation à Nantes Université pour l’année académique 2024-2025, pour cela il faudra créer et compléter votre dossier vacataire en ligne.</a:t>
            </a:r>
          </a:p>
          <a:p>
            <a:pPr indent="0" algn="just">
              <a:lnSpc>
                <a:spcPct val="20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L’application OSE vous permet de déposer vos pièces justificatives et d’être en contact avec le/la gestionnaire de votre composante de rattachement.</a:t>
            </a:r>
          </a:p>
          <a:p>
            <a:pPr indent="0" algn="just">
              <a:lnSpc>
                <a:spcPct val="110000"/>
              </a:lnSpc>
              <a:spcBef>
                <a:spcPts val="1001"/>
              </a:spcBef>
              <a:buNone/>
              <a:tabLst>
                <a:tab pos="0" algn="l"/>
              </a:tabLst>
            </a:pPr>
            <a:endParaRPr lang="fr-FR" sz="2400" b="0" strike="noStrike" spc="-1" dirty="0">
              <a:solidFill>
                <a:schemeClr val="accent1">
                  <a:lumMod val="75000"/>
                </a:schemeClr>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chemeClr val="accent1">
                  <a:lumMod val="75000"/>
                </a:schemeClr>
              </a:solidFill>
              <a:latin typeface="Source Sans Pro" panose="020B0503030403020204" pitchFamily="34" charset="0"/>
              <a:ea typeface="Source Sans Pro" panose="020B0503030403020204" pitchFamily="34" charset="0"/>
            </a:endParaRPr>
          </a:p>
          <a:p>
            <a:pPr marL="571500" indent="-342900" algn="just">
              <a:lnSpc>
                <a:spcPct val="110000"/>
              </a:lnSpc>
              <a:spcBef>
                <a:spcPts val="1001"/>
              </a:spcBef>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177" name="Image 4"/>
          <p:cNvPicPr/>
          <p:nvPr/>
        </p:nvPicPr>
        <p:blipFill>
          <a:blip r:embed="rId3"/>
          <a:stretch/>
        </p:blipFill>
        <p:spPr>
          <a:xfrm>
            <a:off x="0" y="0"/>
            <a:ext cx="2268720" cy="842760"/>
          </a:xfrm>
          <a:prstGeom prst="rect">
            <a:avLst/>
          </a:prstGeom>
          <a:ln w="0">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814556" y="517500"/>
            <a:ext cx="3931920" cy="1599840"/>
          </a:xfrm>
          <a:prstGeom prst="rect">
            <a:avLst/>
          </a:prstGeom>
          <a:noFill/>
          <a:ln w="0">
            <a:noFill/>
          </a:ln>
        </p:spPr>
        <p:txBody>
          <a:bodyPr anchor="b">
            <a:noAutofit/>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saisis mes données personnelles </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2" name="Espace réservé du contenu 6"/>
          <p:cNvPicPr/>
          <p:nvPr/>
        </p:nvPicPr>
        <p:blipFill>
          <a:blip r:embed="rId2"/>
          <a:stretch/>
        </p:blipFill>
        <p:spPr>
          <a:xfrm>
            <a:off x="3592676" y="1368000"/>
            <a:ext cx="1153800" cy="669600"/>
          </a:xfrm>
          <a:prstGeom prst="rect">
            <a:avLst/>
          </a:prstGeom>
          <a:ln w="0">
            <a:noFill/>
          </a:ln>
        </p:spPr>
      </p:pic>
      <p:sp>
        <p:nvSpPr>
          <p:cNvPr id="213" name="PlaceHolder 2"/>
          <p:cNvSpPr>
            <a:spLocks noGrp="1"/>
          </p:cNvSpPr>
          <p:nvPr>
            <p:ph/>
          </p:nvPr>
        </p:nvSpPr>
        <p:spPr>
          <a:xfrm>
            <a:off x="304800" y="2197080"/>
            <a:ext cx="4463760" cy="4563938"/>
          </a:xfrm>
          <a:prstGeom prst="rect">
            <a:avLst/>
          </a:prstGeom>
          <a:solidFill>
            <a:schemeClr val="accent4">
              <a:lumMod val="20000"/>
              <a:lumOff val="80000"/>
            </a:schemeClr>
          </a:solidFill>
          <a:ln w="0">
            <a:noFill/>
          </a:ln>
        </p:spPr>
        <p:txBody>
          <a:bodyPr anchor="t">
            <a:no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devez compléter vos données personnelles et enregistrer celles-ci pour initialiser votre dossier :</a:t>
            </a: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Statut</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Identité</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Adresse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Contact</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Insee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Coordonnées bancaires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Situation familiale</a:t>
            </a:r>
          </a:p>
          <a:p>
            <a:pPr marL="285840" indent="-285840" algn="just">
              <a:lnSpc>
                <a:spcPct val="90000"/>
              </a:lnSpc>
              <a:spcBef>
                <a:spcPts val="601"/>
              </a:spcBef>
              <a:buClr>
                <a:srgbClr val="000000"/>
              </a:buClr>
              <a:buFont typeface="Wingdings" charset="2"/>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Contact RAFP (pour le personnel titulaire de la fonction publique)</a:t>
            </a:r>
          </a:p>
          <a:p>
            <a:pPr indent="0" algn="just">
              <a:lnSpc>
                <a:spcPct val="90000"/>
              </a:lnSpc>
              <a:spcBef>
                <a:spcPts val="601"/>
              </a:spcBef>
              <a:buNone/>
              <a:tabLst>
                <a:tab pos="0" algn="l"/>
              </a:tabLst>
            </a:pPr>
            <a:r>
              <a:rPr lang="fr-FR" sz="1600" b="0" strike="noStrike" spc="-1" dirty="0">
                <a:solidFill>
                  <a:srgbClr val="000000"/>
                </a:solidFill>
                <a:latin typeface="Calibri"/>
              </a:rPr>
              <a:t>      </a:t>
            </a:r>
          </a:p>
          <a:p>
            <a:pPr indent="0" algn="just">
              <a:lnSpc>
                <a:spcPct val="90000"/>
              </a:lnSpc>
              <a:spcBef>
                <a:spcPts val="601"/>
              </a:spcBef>
              <a:buNone/>
              <a:tabLst>
                <a:tab pos="0" algn="l"/>
              </a:tabLst>
            </a:pPr>
            <a:r>
              <a:rPr lang="fr-FR" sz="1600" b="0" strike="noStrike" spc="-1" dirty="0">
                <a:solidFill>
                  <a:srgbClr val="000000"/>
                </a:solidFill>
                <a:latin typeface="Calibri"/>
              </a:rPr>
              <a:t>   </a:t>
            </a:r>
            <a:r>
              <a:rPr lang="fr-FR" sz="1400" b="0" strike="noStrike" spc="-1" dirty="0">
                <a:solidFill>
                  <a:srgbClr val="000000"/>
                </a:solidFill>
                <a:latin typeface="Source Sans Pro" panose="020B0503030403020204" pitchFamily="34" charset="0"/>
                <a:ea typeface="Source Sans Pro" panose="020B0503030403020204" pitchFamily="34" charset="0"/>
              </a:rPr>
              <a:t>Puis cliquez sur </a:t>
            </a:r>
            <a:endParaRPr lang="fr-FR" sz="1400" spc="-1" dirty="0">
              <a:solidFill>
                <a:srgbClr val="000000"/>
              </a:solidFill>
              <a:latin typeface="Source Sans Pro" panose="020B0503030403020204" pitchFamily="34" charset="0"/>
              <a:ea typeface="Source Sans Pro" panose="020B0503030403020204" pitchFamily="34" charset="0"/>
            </a:endParaRPr>
          </a:p>
          <a:p>
            <a:pPr indent="0" algn="just">
              <a:lnSpc>
                <a:spcPct val="90000"/>
              </a:lnSpc>
              <a:spcBef>
                <a:spcPts val="601"/>
              </a:spcBef>
              <a:buNone/>
              <a:tabLst>
                <a:tab pos="0" algn="l"/>
              </a:tabLst>
            </a:pPr>
            <a:endParaRPr lang="fr-FR" sz="1600" b="0" strike="noStrike" spc="-1" dirty="0">
              <a:solidFill>
                <a:srgbClr val="000000"/>
              </a:solidFill>
              <a:latin typeface="Calibri"/>
              <a:ea typeface="Source Sans Pro" panose="020B0503030403020204" pitchFamily="34" charset="0"/>
            </a:endParaRPr>
          </a:p>
          <a:p>
            <a:pPr indent="0" algn="just">
              <a:lnSpc>
                <a:spcPct val="90000"/>
              </a:lnSpc>
              <a:spcBef>
                <a:spcPts val="6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Si la saisie est complète et sans erreur, le message suivant apparaît</a:t>
            </a:r>
          </a:p>
          <a:p>
            <a:pPr indent="0">
              <a:lnSpc>
                <a:spcPct val="90000"/>
              </a:lnSpc>
              <a:spcBef>
                <a:spcPts val="601"/>
              </a:spcBef>
              <a:buNone/>
              <a:tabLst>
                <a:tab pos="0" algn="l"/>
              </a:tabLst>
            </a:pPr>
            <a:endParaRPr lang="fr-FR" sz="1600" b="0" strike="noStrike" spc="-1" dirty="0">
              <a:solidFill>
                <a:srgbClr val="000000"/>
              </a:solidFill>
              <a:latin typeface="Calibri"/>
            </a:endParaRPr>
          </a:p>
        </p:txBody>
      </p:sp>
      <p:pic>
        <p:nvPicPr>
          <p:cNvPr id="214" name="Image 4"/>
          <p:cNvPicPr/>
          <p:nvPr/>
        </p:nvPicPr>
        <p:blipFill>
          <a:blip r:embed="rId3"/>
          <a:stretch/>
        </p:blipFill>
        <p:spPr>
          <a:xfrm>
            <a:off x="0" y="0"/>
            <a:ext cx="2268720" cy="842760"/>
          </a:xfrm>
          <a:prstGeom prst="rect">
            <a:avLst/>
          </a:prstGeom>
          <a:ln w="0">
            <a:noFill/>
          </a:ln>
        </p:spPr>
      </p:pic>
      <p:sp>
        <p:nvSpPr>
          <p:cNvPr id="215" name="Rectangle : coins arrondis 7"/>
          <p:cNvSpPr/>
          <p:nvPr/>
        </p:nvSpPr>
        <p:spPr>
          <a:xfrm>
            <a:off x="2106448" y="5311262"/>
            <a:ext cx="1156356" cy="275784"/>
          </a:xfrm>
          <a:prstGeom prst="roundRect">
            <a:avLst>
              <a:gd name="adj" fmla="val 16667"/>
            </a:avLst>
          </a:prstGeom>
          <a:solidFill>
            <a:srgbClr val="4472C4"/>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400" b="0" strike="noStrike" spc="-1" dirty="0">
                <a:solidFill>
                  <a:schemeClr val="lt1"/>
                </a:solidFill>
                <a:latin typeface="Source Sans Pro" panose="020B0503030403020204" pitchFamily="34" charset="0"/>
                <a:ea typeface="Source Sans Pro" panose="020B0503030403020204" pitchFamily="34" charset="0"/>
              </a:rPr>
              <a:t>J’enregistre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6" name="Image 10"/>
          <p:cNvPicPr/>
          <p:nvPr/>
        </p:nvPicPr>
        <p:blipFill>
          <a:blip r:embed="rId4"/>
          <a:stretch/>
        </p:blipFill>
        <p:spPr>
          <a:xfrm>
            <a:off x="900630" y="6402098"/>
            <a:ext cx="2736180" cy="358920"/>
          </a:xfrm>
          <a:prstGeom prst="rect">
            <a:avLst/>
          </a:prstGeom>
          <a:ln w="0">
            <a:noFill/>
          </a:ln>
        </p:spPr>
      </p:pic>
      <p:pic>
        <p:nvPicPr>
          <p:cNvPr id="3" name="Image 2">
            <a:extLst>
              <a:ext uri="{FF2B5EF4-FFF2-40B4-BE49-F238E27FC236}">
                <a16:creationId xmlns:a16="http://schemas.microsoft.com/office/drawing/2014/main" id="{6FF4DEE3-81FA-49F1-9004-8E2C11056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5200" y="242578"/>
            <a:ext cx="4553916" cy="639618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814556" y="437760"/>
            <a:ext cx="3931920" cy="1599840"/>
          </a:xfrm>
          <a:prstGeom prst="rect">
            <a:avLst/>
          </a:prstGeom>
          <a:noFill/>
          <a:ln w="0">
            <a:noFill/>
          </a:ln>
        </p:spPr>
        <p:txBody>
          <a:bodyPr anchor="b">
            <a:noAutofit/>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saisis mes données personnelles </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2" name="Espace réservé du contenu 6"/>
          <p:cNvPicPr/>
          <p:nvPr/>
        </p:nvPicPr>
        <p:blipFill>
          <a:blip r:embed="rId2"/>
          <a:stretch/>
        </p:blipFill>
        <p:spPr>
          <a:xfrm>
            <a:off x="3592676" y="1237680"/>
            <a:ext cx="1153800" cy="669600"/>
          </a:xfrm>
          <a:prstGeom prst="rect">
            <a:avLst/>
          </a:prstGeom>
          <a:ln w="0">
            <a:noFill/>
          </a:ln>
        </p:spPr>
      </p:pic>
      <p:sp>
        <p:nvSpPr>
          <p:cNvPr id="213" name="PlaceHolder 2"/>
          <p:cNvSpPr>
            <a:spLocks noGrp="1"/>
          </p:cNvSpPr>
          <p:nvPr>
            <p:ph/>
          </p:nvPr>
        </p:nvSpPr>
        <p:spPr>
          <a:xfrm>
            <a:off x="276225" y="2044720"/>
            <a:ext cx="4704245" cy="4691889"/>
          </a:xfrm>
          <a:prstGeom prst="rect">
            <a:avLst/>
          </a:prstGeom>
          <a:solidFill>
            <a:schemeClr val="accent4">
              <a:lumMod val="20000"/>
              <a:lumOff val="80000"/>
            </a:schemeClr>
          </a:solidFill>
          <a:ln w="0">
            <a:noFill/>
          </a:ln>
        </p:spPr>
        <p:txBody>
          <a:bodyPr anchor="t">
            <a:no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a:t>
            </a:r>
            <a:r>
              <a:rPr lang="fr-FR" sz="1400" spc="-1" dirty="0">
                <a:solidFill>
                  <a:srgbClr val="000000"/>
                </a:solidFill>
                <a:latin typeface="Source Sans Pro" panose="020B0503030403020204" pitchFamily="34" charset="0"/>
                <a:ea typeface="Source Sans Pro" panose="020B0503030403020204" pitchFamily="34" charset="0"/>
              </a:rPr>
              <a:t>souhaitez changer vos données bancaires après vérification de votre profil dans les données personnelles:</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Dans l’onglet</a:t>
            </a:r>
            <a:r>
              <a:rPr lang="fr-FR" sz="1400" spc="-1" dirty="0">
                <a:solidFill>
                  <a:srgbClr val="000000"/>
                </a:solidFill>
                <a:latin typeface="Source Sans Pro" panose="020B0503030403020204" pitchFamily="34" charset="0"/>
                <a:ea typeface="Source Sans Pro" panose="020B0503030403020204" pitchFamily="34" charset="0"/>
              </a:rPr>
              <a:t> « </a:t>
            </a:r>
            <a:r>
              <a:rPr lang="fr-FR" sz="1400" b="1" spc="-1" dirty="0">
                <a:solidFill>
                  <a:srgbClr val="000000"/>
                </a:solidFill>
                <a:latin typeface="Source Sans Pro" panose="020B0503030403020204" pitchFamily="34" charset="0"/>
                <a:ea typeface="Source Sans Pro" panose="020B0503030403020204" pitchFamily="34" charset="0"/>
              </a:rPr>
              <a:t>coordonnées bancaires</a:t>
            </a:r>
            <a:r>
              <a:rPr lang="fr-FR" sz="1400" spc="-1" dirty="0">
                <a:solidFill>
                  <a:srgbClr val="000000"/>
                </a:solidFill>
                <a:latin typeface="Source Sans Pro" panose="020B0503030403020204" pitchFamily="34" charset="0"/>
                <a:ea typeface="Source Sans Pro" panose="020B0503030403020204" pitchFamily="34" charset="0"/>
              </a:rPr>
              <a:t> », vous pouvez saisir votre nouvel IBAN et votre nouveau BIC.</a:t>
            </a:r>
            <a:endParaRPr lang="fr-FR" sz="1600" b="0" strike="noStrike" spc="-1" dirty="0">
              <a:solidFill>
                <a:srgbClr val="000000"/>
              </a:solidFill>
              <a:latin typeface="Calibri"/>
              <a:ea typeface="Source Sans Pro" panose="020B0503030403020204" pitchFamily="34" charset="0"/>
            </a:endParaRPr>
          </a:p>
          <a:p>
            <a:pPr indent="0" algn="just">
              <a:lnSpc>
                <a:spcPct val="90000"/>
              </a:lnSpc>
              <a:spcBef>
                <a:spcPts val="6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Si la saisie </a:t>
            </a:r>
            <a:r>
              <a:rPr lang="fr-FR" sz="1400" spc="-1" dirty="0">
                <a:solidFill>
                  <a:srgbClr val="000000"/>
                </a:solidFill>
                <a:latin typeface="Source Sans Pro" panose="020B0503030403020204" pitchFamily="34" charset="0"/>
                <a:ea typeface="Source Sans Pro" panose="020B0503030403020204" pitchFamily="34" charset="0"/>
              </a:rPr>
              <a:t>de vos coordonnées bancaires </a:t>
            </a:r>
            <a:r>
              <a:rPr lang="fr-FR" sz="1400" b="0" strike="noStrike" spc="-1" dirty="0">
                <a:solidFill>
                  <a:srgbClr val="000000"/>
                </a:solidFill>
                <a:latin typeface="Source Sans Pro" panose="020B0503030403020204" pitchFamily="34" charset="0"/>
                <a:ea typeface="Source Sans Pro" panose="020B0503030403020204" pitchFamily="34" charset="0"/>
              </a:rPr>
              <a:t>est terminée, merci de cliquer sur</a:t>
            </a:r>
          </a:p>
          <a:p>
            <a:pPr indent="0">
              <a:lnSpc>
                <a:spcPct val="90000"/>
              </a:lnSpc>
              <a:spcBef>
                <a:spcPts val="601"/>
              </a:spcBef>
              <a:buNone/>
              <a:tabLst>
                <a:tab pos="0" algn="l"/>
              </a:tabLst>
            </a:pPr>
            <a:endParaRPr lang="fr-FR" sz="1600" b="0" strike="noStrike" spc="-1" dirty="0">
              <a:solidFill>
                <a:srgbClr val="000000"/>
              </a:solidFill>
              <a:latin typeface="Calibri"/>
            </a:endParaRPr>
          </a:p>
          <a:p>
            <a:pPr indent="0">
              <a:lnSpc>
                <a:spcPct val="90000"/>
              </a:lnSpc>
              <a:spcBef>
                <a:spcPts val="601"/>
              </a:spcBef>
              <a:buNone/>
              <a:tabLst>
                <a:tab pos="0" algn="l"/>
              </a:tabLst>
            </a:pPr>
            <a:endParaRPr lang="fr-FR" sz="1600" spc="-1" dirty="0">
              <a:solidFill>
                <a:srgbClr val="000000"/>
              </a:solidFill>
              <a:latin typeface="Calibri"/>
            </a:endParaRPr>
          </a:p>
          <a:p>
            <a:pPr indent="0">
              <a:lnSpc>
                <a:spcPct val="90000"/>
              </a:lnSpc>
              <a:spcBef>
                <a:spcPts val="601"/>
              </a:spcBef>
              <a:buNone/>
              <a:tabLst>
                <a:tab pos="0" algn="l"/>
              </a:tabLst>
            </a:pPr>
            <a:endParaRPr lang="fr-FR" sz="1600" b="0" strike="noStrike" spc="-1" dirty="0">
              <a:solidFill>
                <a:srgbClr val="000000"/>
              </a:solidFill>
              <a:latin typeface="Calibri"/>
            </a:endParaRPr>
          </a:p>
          <a:p>
            <a:pPr indent="0" algn="just">
              <a:lnSpc>
                <a:spcPct val="90000"/>
              </a:lnSpc>
              <a:spcBef>
                <a:spcPts val="6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N.B. : Le changement d’un RIB nécessite obligatoirement un formulaire de changement de RIB complété et signé. En cas d’absence de ce document, la Trésorerie Générale rejettera le paiement de vos interventions. </a:t>
            </a:r>
          </a:p>
          <a:p>
            <a:pPr indent="0" algn="just">
              <a:lnSpc>
                <a:spcPct val="90000"/>
              </a:lnSpc>
              <a:spcBef>
                <a:spcPts val="601"/>
              </a:spcBef>
              <a:buNone/>
              <a:tabLst>
                <a:tab pos="0" algn="l"/>
              </a:tabLst>
            </a:pPr>
            <a:endParaRPr lang="fr-FR" sz="1600" b="0" strike="noStrike" spc="-1" dirty="0">
              <a:solidFill>
                <a:srgbClr val="000000"/>
              </a:solidFill>
              <a:latin typeface="Calibri"/>
            </a:endParaRPr>
          </a:p>
          <a:p>
            <a:pPr indent="0" algn="just">
              <a:lnSpc>
                <a:spcPct val="90000"/>
              </a:lnSpc>
              <a:spcBef>
                <a:spcPts val="6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Vous pouvez retrouver le formulaire de changement de RIB dans les pièces justificatives.</a:t>
            </a:r>
          </a:p>
          <a:p>
            <a:pPr indent="0" algn="just">
              <a:lnSpc>
                <a:spcPct val="90000"/>
              </a:lnSpc>
              <a:spcBef>
                <a:spcPts val="601"/>
              </a:spcBef>
              <a:buNone/>
              <a:tabLst>
                <a:tab pos="0" algn="l"/>
              </a:tabLst>
            </a:pP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4" name="Image 4"/>
          <p:cNvPicPr/>
          <p:nvPr/>
        </p:nvPicPr>
        <p:blipFill>
          <a:blip r:embed="rId3"/>
          <a:stretch/>
        </p:blipFill>
        <p:spPr>
          <a:xfrm>
            <a:off x="0" y="0"/>
            <a:ext cx="2268720" cy="842760"/>
          </a:xfrm>
          <a:prstGeom prst="rect">
            <a:avLst/>
          </a:prstGeom>
          <a:ln w="0">
            <a:noFill/>
          </a:ln>
        </p:spPr>
      </p:pic>
      <p:sp>
        <p:nvSpPr>
          <p:cNvPr id="215" name="Rectangle : coins arrondis 7"/>
          <p:cNvSpPr/>
          <p:nvPr/>
        </p:nvSpPr>
        <p:spPr>
          <a:xfrm>
            <a:off x="2116844" y="3239560"/>
            <a:ext cx="1156356" cy="275784"/>
          </a:xfrm>
          <a:prstGeom prst="roundRect">
            <a:avLst>
              <a:gd name="adj" fmla="val 16667"/>
            </a:avLst>
          </a:prstGeom>
          <a:solidFill>
            <a:srgbClr val="4472C4"/>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400" b="0" strike="noStrike" spc="-1" dirty="0">
                <a:solidFill>
                  <a:schemeClr val="lt1"/>
                </a:solidFill>
                <a:latin typeface="Source Sans Pro" panose="020B0503030403020204" pitchFamily="34" charset="0"/>
                <a:ea typeface="Source Sans Pro" panose="020B0503030403020204" pitchFamily="34" charset="0"/>
              </a:rPr>
              <a:t>J’enregistre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4" name="Image 3">
            <a:extLst>
              <a:ext uri="{FF2B5EF4-FFF2-40B4-BE49-F238E27FC236}">
                <a16:creationId xmlns:a16="http://schemas.microsoft.com/office/drawing/2014/main" id="{63E20D88-322B-4925-8D66-CF3B872639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8150" y="1697054"/>
            <a:ext cx="5249293" cy="2929839"/>
          </a:xfrm>
          <a:prstGeom prst="rect">
            <a:avLst/>
          </a:prstGeom>
        </p:spPr>
      </p:pic>
      <p:pic>
        <p:nvPicPr>
          <p:cNvPr id="6" name="Image 5">
            <a:extLst>
              <a:ext uri="{FF2B5EF4-FFF2-40B4-BE49-F238E27FC236}">
                <a16:creationId xmlns:a16="http://schemas.microsoft.com/office/drawing/2014/main" id="{6F5C2445-E498-4B77-9E46-190E7CC905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145" y="5087424"/>
            <a:ext cx="7144855" cy="1631638"/>
          </a:xfrm>
          <a:prstGeom prst="rect">
            <a:avLst/>
          </a:prstGeom>
        </p:spPr>
      </p:pic>
      <p:cxnSp>
        <p:nvCxnSpPr>
          <p:cNvPr id="8" name="Connecteur droit avec flèche 7">
            <a:extLst>
              <a:ext uri="{FF2B5EF4-FFF2-40B4-BE49-F238E27FC236}">
                <a16:creationId xmlns:a16="http://schemas.microsoft.com/office/drawing/2014/main" id="{D02B8420-BE4F-4FB2-AC0C-F600C6942D7D}"/>
              </a:ext>
            </a:extLst>
          </p:cNvPr>
          <p:cNvCxnSpPr>
            <a:cxnSpLocks/>
          </p:cNvCxnSpPr>
          <p:nvPr/>
        </p:nvCxnSpPr>
        <p:spPr>
          <a:xfrm flipV="1">
            <a:off x="3647846" y="2037601"/>
            <a:ext cx="2676754" cy="5722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412D5EFA-C6FE-4996-ACAE-73F173D9BB31}"/>
              </a:ext>
            </a:extLst>
          </p:cNvPr>
          <p:cNvCxnSpPr>
            <a:cxnSpLocks/>
          </p:cNvCxnSpPr>
          <p:nvPr/>
        </p:nvCxnSpPr>
        <p:spPr>
          <a:xfrm>
            <a:off x="3054096" y="5870096"/>
            <a:ext cx="192637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13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541343"/>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fournis les pièces justificatives nécessaires à la validation de mon dossier</a:t>
            </a:r>
          </a:p>
        </p:txBody>
      </p:sp>
    </p:spTree>
    <p:extLst>
      <p:ext uri="{BB962C8B-B14F-4D97-AF65-F5344CB8AC3E}">
        <p14:creationId xmlns:p14="http://schemas.microsoft.com/office/powerpoint/2010/main" val="462669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184680" y="722880"/>
            <a:ext cx="4583880" cy="1864440"/>
          </a:xfrm>
          <a:prstGeom prst="rect">
            <a:avLst/>
          </a:prstGeom>
          <a:noFill/>
          <a:ln w="0">
            <a:noFill/>
          </a:ln>
        </p:spPr>
        <p:txBody>
          <a:bodyPr anchor="b">
            <a:normAutofit fontScale="90000"/>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fournis les pièces justificatives nécessaires à la validation de mon dossier</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9" name="Espace réservé du contenu 9"/>
          <p:cNvPicPr/>
          <p:nvPr/>
        </p:nvPicPr>
        <p:blipFill>
          <a:blip r:embed="rId2"/>
          <a:stretch/>
        </p:blipFill>
        <p:spPr>
          <a:xfrm>
            <a:off x="1605600" y="2154620"/>
            <a:ext cx="370345" cy="462939"/>
          </a:xfrm>
          <a:prstGeom prst="rect">
            <a:avLst/>
          </a:prstGeom>
          <a:ln w="0">
            <a:noFill/>
          </a:ln>
        </p:spPr>
      </p:pic>
      <p:sp>
        <p:nvSpPr>
          <p:cNvPr id="220" name="PlaceHolder 2"/>
          <p:cNvSpPr>
            <a:spLocks noGrp="1"/>
          </p:cNvSpPr>
          <p:nvPr>
            <p:ph/>
          </p:nvPr>
        </p:nvSpPr>
        <p:spPr>
          <a:xfrm>
            <a:off x="184681" y="2659116"/>
            <a:ext cx="4061498" cy="4025463"/>
          </a:xfrm>
          <a:prstGeom prst="rect">
            <a:avLst/>
          </a:prstGeom>
          <a:solidFill>
            <a:schemeClr val="accent4">
              <a:lumMod val="20000"/>
              <a:lumOff val="80000"/>
            </a:schemeClr>
          </a:solidFill>
          <a:ln w="0">
            <a:noFill/>
          </a:ln>
        </p:spPr>
        <p:txBody>
          <a:bodyPr anchor="t">
            <a:no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Une fois vos données personn</a:t>
            </a:r>
            <a:r>
              <a:rPr lang="fr-FR" sz="1400" spc="-1" dirty="0">
                <a:solidFill>
                  <a:srgbClr val="000000"/>
                </a:solidFill>
                <a:latin typeface="Source Sans Pro" panose="020B0503030403020204" pitchFamily="34" charset="0"/>
                <a:ea typeface="Source Sans Pro" panose="020B0503030403020204" pitchFamily="34" charset="0"/>
              </a:rPr>
              <a:t>elles saisies, vous devez transmettre toutes les pièces justificatives propre à votre statut.</a:t>
            </a:r>
          </a:p>
          <a:p>
            <a:pPr marL="514350" indent="-285750" algn="just">
              <a:lnSpc>
                <a:spcPct val="90000"/>
              </a:lnSpc>
              <a:spcBef>
                <a:spcPts val="1001"/>
              </a:spcBef>
              <a:buFont typeface="Wingdings" panose="05000000000000000000" pitchFamily="2" charset="2"/>
              <a:buChar char="§"/>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Pour y accéder, vous pouvez directement à partir du menu à gauche cliquer sur pièces justificatives.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algn="just">
              <a:spcBef>
                <a:spcPts val="1001"/>
              </a:spcBef>
              <a:buClr>
                <a:srgbClr val="000000"/>
              </a:buClr>
              <a:buFont typeface="Wingdings" panose="05000000000000000000" pitchFamily="2" charset="2"/>
              <a:buChar char="§"/>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Vous pouvez également transmettre vos documents à partir de </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gn="just">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 </a:t>
            </a:r>
          </a:p>
          <a:p>
            <a:pPr indent="0" algn="just">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Puis cliquez sur  </a:t>
            </a:r>
            <a:r>
              <a:rPr lang="fr-FR" sz="1400" spc="-1" dirty="0">
                <a:solidFill>
                  <a:srgbClr val="000000"/>
                </a:solidFill>
                <a:latin typeface="Source Sans Pro" panose="020B0503030403020204" pitchFamily="34" charset="0"/>
                <a:ea typeface="Source Sans Pro" panose="020B0503030403020204" pitchFamily="34" charset="0"/>
              </a:rPr>
              <a:t> « 2. je fournis les pièces justificatives</a:t>
            </a:r>
            <a:r>
              <a:rPr lang="fr-FR" sz="1400" b="0" strike="noStrike" spc="-1" dirty="0">
                <a:solidFill>
                  <a:srgbClr val="000000"/>
                </a:solidFill>
                <a:latin typeface="Source Sans Pro" panose="020B0503030403020204" pitchFamily="34" charset="0"/>
                <a:ea typeface="Source Sans Pro" panose="020B0503030403020204" pitchFamily="34" charset="0"/>
              </a:rPr>
              <a:t>   »</a:t>
            </a:r>
          </a:p>
        </p:txBody>
      </p:sp>
      <p:pic>
        <p:nvPicPr>
          <p:cNvPr id="221" name="Image 4"/>
          <p:cNvPicPr/>
          <p:nvPr/>
        </p:nvPicPr>
        <p:blipFill>
          <a:blip r:embed="rId3"/>
          <a:stretch/>
        </p:blipFill>
        <p:spPr>
          <a:xfrm>
            <a:off x="0" y="0"/>
            <a:ext cx="2268720" cy="842760"/>
          </a:xfrm>
          <a:prstGeom prst="rect">
            <a:avLst/>
          </a:prstGeom>
          <a:ln w="0">
            <a:noFill/>
          </a:ln>
        </p:spPr>
      </p:pic>
      <p:sp>
        <p:nvSpPr>
          <p:cNvPr id="16" name="Rectangle : coins arrondis 7">
            <a:extLst>
              <a:ext uri="{FF2B5EF4-FFF2-40B4-BE49-F238E27FC236}">
                <a16:creationId xmlns:a16="http://schemas.microsoft.com/office/drawing/2014/main" id="{E83085AB-A782-45F0-A52E-422B8D2F29AB}"/>
              </a:ext>
            </a:extLst>
          </p:cNvPr>
          <p:cNvSpPr/>
          <p:nvPr/>
        </p:nvSpPr>
        <p:spPr>
          <a:xfrm>
            <a:off x="2215430" y="4299864"/>
            <a:ext cx="1560390" cy="320866"/>
          </a:xfrm>
          <a:prstGeom prst="roundRect">
            <a:avLst>
              <a:gd name="adj" fmla="val 16667"/>
            </a:avLst>
          </a:prstGeom>
          <a:solidFill>
            <a:srgbClr val="4472C4"/>
          </a:solidFill>
          <a:ln>
            <a:solidFill>
              <a:srgbClr val="FFFFFF"/>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400" spc="-1" dirty="0">
                <a:solidFill>
                  <a:schemeClr val="lt1"/>
                </a:solidFill>
                <a:latin typeface="Source Sans Pro" panose="020B0503030403020204" pitchFamily="34" charset="0"/>
                <a:ea typeface="Source Sans Pro" panose="020B0503030403020204" pitchFamily="34" charset="0"/>
              </a:rPr>
              <a:t>Fiche individuelle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4" name="Image 3">
            <a:extLst>
              <a:ext uri="{FF2B5EF4-FFF2-40B4-BE49-F238E27FC236}">
                <a16:creationId xmlns:a16="http://schemas.microsoft.com/office/drawing/2014/main" id="{464E4CA0-FF48-4550-95B1-B1BED52AE7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792" y="1071417"/>
            <a:ext cx="7114527" cy="4715165"/>
          </a:xfrm>
          <a:prstGeom prst="rect">
            <a:avLst/>
          </a:prstGeom>
        </p:spPr>
      </p:pic>
      <p:cxnSp>
        <p:nvCxnSpPr>
          <p:cNvPr id="6" name="Connecteur droit avec flèche 5">
            <a:extLst>
              <a:ext uri="{FF2B5EF4-FFF2-40B4-BE49-F238E27FC236}">
                <a16:creationId xmlns:a16="http://schemas.microsoft.com/office/drawing/2014/main" id="{57BE0045-F15D-4FF9-B38A-43786D1312A2}"/>
              </a:ext>
            </a:extLst>
          </p:cNvPr>
          <p:cNvCxnSpPr>
            <a:cxnSpLocks/>
          </p:cNvCxnSpPr>
          <p:nvPr/>
        </p:nvCxnSpPr>
        <p:spPr>
          <a:xfrm flipV="1">
            <a:off x="2105891" y="5175504"/>
            <a:ext cx="4057165" cy="89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419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184680" y="722880"/>
            <a:ext cx="4583880" cy="1864440"/>
          </a:xfrm>
          <a:prstGeom prst="rect">
            <a:avLst/>
          </a:prstGeom>
          <a:noFill/>
          <a:ln w="0">
            <a:noFill/>
          </a:ln>
        </p:spPr>
        <p:txBody>
          <a:bodyPr anchor="b">
            <a:normAutofit fontScale="90000"/>
          </a:bodyPr>
          <a:lstStyle/>
          <a:p>
            <a:pPr indent="0" algn="just">
              <a:lnSpc>
                <a:spcPct val="90000"/>
              </a:lnSpc>
              <a:buNone/>
            </a:pPr>
            <a:r>
              <a:rPr lang="fr-FR" sz="3200" b="1" strike="noStrike" spc="-1" dirty="0">
                <a:solidFill>
                  <a:srgbClr val="000000"/>
                </a:solidFill>
                <a:latin typeface="Source Sans Pro" panose="020B0503030403020204" pitchFamily="34" charset="0"/>
                <a:ea typeface="Source Sans Pro" panose="020B0503030403020204" pitchFamily="34" charset="0"/>
              </a:rPr>
              <a:t>Je fournis les pièces justificatives nécessaires à la validation de mon dossier</a:t>
            </a:r>
            <a:endParaRPr lang="fr-FR" sz="32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19" name="Espace réservé du contenu 9"/>
          <p:cNvPicPr/>
          <p:nvPr/>
        </p:nvPicPr>
        <p:blipFill>
          <a:blip r:embed="rId2"/>
          <a:stretch/>
        </p:blipFill>
        <p:spPr>
          <a:xfrm>
            <a:off x="1605600" y="2154620"/>
            <a:ext cx="370345" cy="462939"/>
          </a:xfrm>
          <a:prstGeom prst="rect">
            <a:avLst/>
          </a:prstGeom>
          <a:ln w="0">
            <a:noFill/>
          </a:ln>
        </p:spPr>
      </p:pic>
      <p:sp>
        <p:nvSpPr>
          <p:cNvPr id="220" name="PlaceHolder 2"/>
          <p:cNvSpPr>
            <a:spLocks noGrp="1"/>
          </p:cNvSpPr>
          <p:nvPr>
            <p:ph/>
          </p:nvPr>
        </p:nvSpPr>
        <p:spPr>
          <a:xfrm>
            <a:off x="313853" y="2617559"/>
            <a:ext cx="4061498" cy="4025463"/>
          </a:xfrm>
          <a:prstGeom prst="rect">
            <a:avLst/>
          </a:prstGeom>
          <a:solidFill>
            <a:schemeClr val="accent4">
              <a:lumMod val="20000"/>
              <a:lumOff val="80000"/>
            </a:schemeClr>
          </a:solidFill>
          <a:ln w="0">
            <a:noFill/>
          </a:ln>
        </p:spPr>
        <p:txBody>
          <a:bodyPr anchor="t">
            <a:no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En fonction du profil sélectionné dans les données personnelles et des critères de recrutement définis par l’établissement, les pièces à fournir varient.</a:t>
            </a:r>
          </a:p>
          <a:p>
            <a:pPr marL="285840" indent="-285840" algn="just">
              <a:lnSpc>
                <a:spcPct val="90000"/>
              </a:lnSpc>
              <a:spcBef>
                <a:spcPts val="1001"/>
              </a:spcBef>
              <a:buClr>
                <a:srgbClr val="000000"/>
              </a:buClr>
              <a:buFont typeface="Wingdings" charset="2"/>
              <a:buChar char=""/>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devez fournir toutes les pièces demandées en fonction de votre statut.</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Pour ajouter des documents au dossier, cliquez sur </a:t>
            </a:r>
          </a:p>
          <a:p>
            <a:pPr indent="0" algn="just">
              <a:lnSpc>
                <a:spcPct val="90000"/>
              </a:lnSpc>
              <a:spcBef>
                <a:spcPts val="1001"/>
              </a:spcBef>
              <a:buNone/>
              <a:tabLst>
                <a:tab pos="0" algn="l"/>
              </a:tabLst>
            </a:pPr>
            <a:endParaRPr lang="fr-FR" sz="1600" b="0" strike="noStrike" spc="-1" dirty="0">
              <a:solidFill>
                <a:srgbClr val="000000"/>
              </a:solidFill>
              <a:latin typeface="Calibri"/>
            </a:endParaRP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L’écran affiche alors que le fichier a été bien déposé.</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Si la suppression est nécessaire, cliquer sur la corbeille rouge</a:t>
            </a:r>
          </a:p>
        </p:txBody>
      </p:sp>
      <p:pic>
        <p:nvPicPr>
          <p:cNvPr id="221" name="Image 4"/>
          <p:cNvPicPr/>
          <p:nvPr/>
        </p:nvPicPr>
        <p:blipFill>
          <a:blip r:embed="rId3"/>
          <a:stretch/>
        </p:blipFill>
        <p:spPr>
          <a:xfrm>
            <a:off x="0" y="0"/>
            <a:ext cx="2268720" cy="842760"/>
          </a:xfrm>
          <a:prstGeom prst="rect">
            <a:avLst/>
          </a:prstGeom>
          <a:ln w="0">
            <a:noFill/>
          </a:ln>
        </p:spPr>
      </p:pic>
      <p:pic>
        <p:nvPicPr>
          <p:cNvPr id="222" name="Image 11"/>
          <p:cNvPicPr/>
          <p:nvPr/>
        </p:nvPicPr>
        <p:blipFill>
          <a:blip r:embed="rId4"/>
          <a:stretch/>
        </p:blipFill>
        <p:spPr>
          <a:xfrm>
            <a:off x="963600" y="4336151"/>
            <a:ext cx="2122200" cy="439560"/>
          </a:xfrm>
          <a:prstGeom prst="rect">
            <a:avLst/>
          </a:prstGeom>
          <a:ln w="0">
            <a:noFill/>
          </a:ln>
        </p:spPr>
      </p:pic>
      <p:pic>
        <p:nvPicPr>
          <p:cNvPr id="223" name="Image 13"/>
          <p:cNvPicPr/>
          <p:nvPr/>
        </p:nvPicPr>
        <p:blipFill>
          <a:blip r:embed="rId5"/>
          <a:stretch/>
        </p:blipFill>
        <p:spPr>
          <a:xfrm>
            <a:off x="1681302" y="6054743"/>
            <a:ext cx="1326600" cy="439560"/>
          </a:xfrm>
          <a:prstGeom prst="rect">
            <a:avLst/>
          </a:prstGeom>
          <a:ln w="0">
            <a:noFill/>
          </a:ln>
        </p:spPr>
      </p:pic>
      <p:pic>
        <p:nvPicPr>
          <p:cNvPr id="224" name="Image 15"/>
          <p:cNvPicPr/>
          <p:nvPr/>
        </p:nvPicPr>
        <p:blipFill>
          <a:blip r:embed="rId6"/>
          <a:stretch/>
        </p:blipFill>
        <p:spPr>
          <a:xfrm>
            <a:off x="5344412" y="842760"/>
            <a:ext cx="5855087" cy="5292981"/>
          </a:xfrm>
          <a:prstGeom prst="rect">
            <a:avLst/>
          </a:prstGeom>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121504" y="2541343"/>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visualise l’avancée du traitement de mon dossier</a:t>
            </a:r>
          </a:p>
        </p:txBody>
      </p:sp>
    </p:spTree>
    <p:extLst>
      <p:ext uri="{BB962C8B-B14F-4D97-AF65-F5344CB8AC3E}">
        <p14:creationId xmlns:p14="http://schemas.microsoft.com/office/powerpoint/2010/main" val="3123926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184680" y="722880"/>
            <a:ext cx="4583880" cy="1864440"/>
          </a:xfrm>
          <a:prstGeom prst="rect">
            <a:avLst/>
          </a:prstGeom>
          <a:noFill/>
          <a:ln w="0">
            <a:noFill/>
          </a:ln>
        </p:spPr>
        <p:txBody>
          <a:bodyPr anchor="b">
            <a:normAutofit/>
          </a:bodyPr>
          <a:lstStyle/>
          <a:p>
            <a:pPr indent="0">
              <a:lnSpc>
                <a:spcPct val="90000"/>
              </a:lnSpc>
              <a:buNone/>
            </a:pPr>
            <a:r>
              <a:rPr lang="fr-FR" sz="2900" b="1" spc="-1" dirty="0">
                <a:solidFill>
                  <a:srgbClr val="000000"/>
                </a:solidFill>
                <a:latin typeface="Source Sans Pro" panose="020B0503030403020204" pitchFamily="34" charset="0"/>
                <a:ea typeface="Source Sans Pro" panose="020B0503030403020204" pitchFamily="34" charset="0"/>
              </a:rPr>
              <a:t>Je visualise l’avancée du traitement de mon dossier</a:t>
            </a:r>
            <a:br>
              <a:rPr sz="3200" dirty="0"/>
            </a:br>
            <a:endParaRPr lang="fr-FR" sz="3200" b="0" strike="noStrike" spc="-1" dirty="0">
              <a:solidFill>
                <a:srgbClr val="000000"/>
              </a:solidFill>
              <a:latin typeface="Calibri"/>
            </a:endParaRPr>
          </a:p>
        </p:txBody>
      </p:sp>
      <p:sp>
        <p:nvSpPr>
          <p:cNvPr id="226" name="PlaceHolder 2"/>
          <p:cNvSpPr>
            <a:spLocks noGrp="1"/>
          </p:cNvSpPr>
          <p:nvPr>
            <p:ph/>
          </p:nvPr>
        </p:nvSpPr>
        <p:spPr>
          <a:xfrm>
            <a:off x="354600" y="2522880"/>
            <a:ext cx="4243680" cy="3936240"/>
          </a:xfrm>
          <a:prstGeom prst="rect">
            <a:avLst/>
          </a:prstGeom>
          <a:solidFill>
            <a:schemeClr val="accent4">
              <a:lumMod val="20000"/>
              <a:lumOff val="80000"/>
            </a:schemeClr>
          </a:solidFill>
          <a:ln w="0">
            <a:noFill/>
          </a:ln>
        </p:spPr>
        <p:txBody>
          <a:bodyPr anchor="t">
            <a:norm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Une fois toutes les pièces déposées et validées par l’université vos données apparaîtront en vert pour complet.</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      </a:t>
            </a:r>
          </a:p>
          <a:p>
            <a:pPr indent="0" algn="just">
              <a:lnSpc>
                <a:spcPct val="9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          </a:t>
            </a:r>
            <a:r>
              <a:rPr lang="fr-FR" sz="1400" b="0" strike="noStrike" spc="-1" dirty="0">
                <a:solidFill>
                  <a:srgbClr val="000000"/>
                </a:solidFill>
                <a:latin typeface="Source Sans Pro" panose="020B0503030403020204" pitchFamily="34" charset="0"/>
                <a:ea typeface="Source Sans Pro" panose="020B0503030403020204" pitchFamily="34" charset="0"/>
              </a:rPr>
              <a:t> </a:t>
            </a:r>
            <a:r>
              <a:rPr lang="fr-FR" sz="1400" b="1" strike="noStrike" spc="-1" dirty="0">
                <a:solidFill>
                  <a:srgbClr val="000000"/>
                </a:solidFill>
                <a:latin typeface="Source Sans Pro" panose="020B0503030403020204" pitchFamily="34" charset="0"/>
                <a:ea typeface="Source Sans Pro" panose="020B0503030403020204" pitchFamily="34" charset="0"/>
              </a:rPr>
              <a:t>Information importante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Votre saisie est terminée.</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Votre contrat ne pourra être édité qu’après vérification et validation des pièces justificatives.</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Aucun enseignement ne pourra avoir lieu avant la transmission de l’arrêté de nomination.</a:t>
            </a:r>
          </a:p>
          <a:p>
            <a:pPr indent="0" algn="just">
              <a:lnSpc>
                <a:spcPct val="90000"/>
              </a:lnSpc>
              <a:spcBef>
                <a:spcPts val="1001"/>
              </a:spcBef>
              <a:buNone/>
              <a:tabLst>
                <a:tab pos="0" algn="l"/>
              </a:tabLst>
            </a:pP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nSpc>
                <a:spcPct val="90000"/>
              </a:lnSpc>
              <a:spcBef>
                <a:spcPts val="1001"/>
              </a:spcBef>
              <a:buNone/>
              <a:tabLst>
                <a:tab pos="0" algn="l"/>
              </a:tabLst>
            </a:pPr>
            <a:endParaRPr lang="fr-FR" sz="1600" b="0" strike="noStrike" spc="-1" dirty="0">
              <a:solidFill>
                <a:srgbClr val="000000"/>
              </a:solidFill>
              <a:latin typeface="Calibri"/>
            </a:endParaRPr>
          </a:p>
        </p:txBody>
      </p:sp>
      <p:pic>
        <p:nvPicPr>
          <p:cNvPr id="227" name="Image 4"/>
          <p:cNvPicPr/>
          <p:nvPr/>
        </p:nvPicPr>
        <p:blipFill>
          <a:blip r:embed="rId2"/>
          <a:stretch/>
        </p:blipFill>
        <p:spPr>
          <a:xfrm>
            <a:off x="0" y="0"/>
            <a:ext cx="2268720" cy="842760"/>
          </a:xfrm>
          <a:prstGeom prst="rect">
            <a:avLst/>
          </a:prstGeom>
          <a:ln w="0">
            <a:noFill/>
          </a:ln>
        </p:spPr>
      </p:pic>
      <p:cxnSp>
        <p:nvCxnSpPr>
          <p:cNvPr id="229" name="Connecteur droit avec flèche 10"/>
          <p:cNvCxnSpPr>
            <a:cxnSpLocks/>
          </p:cNvCxnSpPr>
          <p:nvPr/>
        </p:nvCxnSpPr>
        <p:spPr>
          <a:xfrm>
            <a:off x="1485900" y="3057540"/>
            <a:ext cx="4868962" cy="0"/>
          </a:xfrm>
          <a:prstGeom prst="straightConnector1">
            <a:avLst/>
          </a:prstGeom>
          <a:ln>
            <a:solidFill>
              <a:srgbClr val="4472C4"/>
            </a:solidFill>
            <a:tailEnd type="triangle" w="med" len="med"/>
          </a:ln>
        </p:spPr>
      </p:cxnSp>
      <p:pic>
        <p:nvPicPr>
          <p:cNvPr id="230" name="Graphique 14" descr="Avertissement"/>
          <p:cNvPicPr/>
          <p:nvPr/>
        </p:nvPicPr>
        <p:blipFill>
          <a:blip r:embed="rId3"/>
          <a:stretch/>
        </p:blipFill>
        <p:spPr>
          <a:xfrm>
            <a:off x="612014" y="3545733"/>
            <a:ext cx="291240" cy="291240"/>
          </a:xfrm>
          <a:prstGeom prst="rect">
            <a:avLst/>
          </a:prstGeom>
          <a:ln w="0">
            <a:noFill/>
          </a:ln>
        </p:spPr>
      </p:pic>
      <p:pic>
        <p:nvPicPr>
          <p:cNvPr id="231" name="Graphique 18" descr="Télécharger à partir du cloud"/>
          <p:cNvPicPr/>
          <p:nvPr/>
        </p:nvPicPr>
        <p:blipFill>
          <a:blip r:embed="rId4"/>
          <a:stretch/>
        </p:blipFill>
        <p:spPr>
          <a:xfrm>
            <a:off x="4967379" y="1717560"/>
            <a:ext cx="869760" cy="869760"/>
          </a:xfrm>
          <a:prstGeom prst="rect">
            <a:avLst/>
          </a:prstGeom>
          <a:ln w="0">
            <a:noFill/>
          </a:ln>
        </p:spPr>
      </p:pic>
      <p:pic>
        <p:nvPicPr>
          <p:cNvPr id="4" name="Image 3">
            <a:extLst>
              <a:ext uri="{FF2B5EF4-FFF2-40B4-BE49-F238E27FC236}">
                <a16:creationId xmlns:a16="http://schemas.microsoft.com/office/drawing/2014/main" id="{BAAA72D3-602B-4A1E-AAA6-386B6E01BA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4862" y="249292"/>
            <a:ext cx="4933884" cy="635905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128344" y="363532"/>
            <a:ext cx="10230336" cy="1864440"/>
          </a:xfrm>
          <a:prstGeom prst="rect">
            <a:avLst/>
          </a:prstGeom>
          <a:noFill/>
          <a:ln w="0">
            <a:noFill/>
          </a:ln>
        </p:spPr>
        <p:txBody>
          <a:bodyPr anchor="b">
            <a:normAutofit/>
          </a:bodyPr>
          <a:lstStyle/>
          <a:p>
            <a:pPr indent="0">
              <a:lnSpc>
                <a:spcPct val="90000"/>
              </a:lnSpc>
              <a:buNone/>
            </a:pPr>
            <a:r>
              <a:rPr lang="fr-FR" sz="2900" b="1" spc="-1" dirty="0">
                <a:solidFill>
                  <a:srgbClr val="000000"/>
                </a:solidFill>
                <a:latin typeface="Source Sans Pro" panose="020B0503030403020204" pitchFamily="34" charset="0"/>
                <a:ea typeface="Source Sans Pro" panose="020B0503030403020204" pitchFamily="34" charset="0"/>
              </a:rPr>
              <a:t>Je visualise l’avancée du traitement</a:t>
            </a:r>
            <a:br>
              <a:rPr lang="fr-FR" sz="2900" b="1" spc="-1" dirty="0">
                <a:solidFill>
                  <a:srgbClr val="000000"/>
                </a:solidFill>
                <a:latin typeface="Source Sans Pro" panose="020B0503030403020204" pitchFamily="34" charset="0"/>
                <a:ea typeface="Source Sans Pro" panose="020B0503030403020204" pitchFamily="34" charset="0"/>
              </a:rPr>
            </a:br>
            <a:r>
              <a:rPr lang="fr-FR" sz="2900" b="1" spc="-1" dirty="0">
                <a:solidFill>
                  <a:srgbClr val="000000"/>
                </a:solidFill>
                <a:latin typeface="Source Sans Pro" panose="020B0503030403020204" pitchFamily="34" charset="0"/>
                <a:ea typeface="Source Sans Pro" panose="020B0503030403020204" pitchFamily="34" charset="0"/>
              </a:rPr>
              <a:t> de mon dossier</a:t>
            </a:r>
            <a:br>
              <a:rPr sz="3200" dirty="0"/>
            </a:br>
            <a:endParaRPr lang="fr-FR" sz="3200" b="0" strike="noStrike" spc="-1" dirty="0">
              <a:solidFill>
                <a:srgbClr val="000000"/>
              </a:solidFill>
              <a:latin typeface="Calibri"/>
            </a:endParaRPr>
          </a:p>
        </p:txBody>
      </p:sp>
      <p:sp>
        <p:nvSpPr>
          <p:cNvPr id="233" name="PlaceHolder 2"/>
          <p:cNvSpPr>
            <a:spLocks noGrp="1"/>
          </p:cNvSpPr>
          <p:nvPr>
            <p:ph/>
          </p:nvPr>
        </p:nvSpPr>
        <p:spPr>
          <a:xfrm>
            <a:off x="354600" y="2522880"/>
            <a:ext cx="4243680" cy="3936240"/>
          </a:xfrm>
          <a:prstGeom prst="rect">
            <a:avLst/>
          </a:prstGeom>
          <a:solidFill>
            <a:schemeClr val="accent4">
              <a:lumMod val="20000"/>
              <a:lumOff val="80000"/>
            </a:schemeClr>
          </a:solidFill>
          <a:ln w="0">
            <a:noFill/>
          </a:ln>
        </p:spPr>
        <p:txBody>
          <a:bodyPr anchor="t">
            <a:normAutofit/>
          </a:bodyPr>
          <a:lstStyle/>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pouvez à tout moment visualiser votre dossier via la </a:t>
            </a:r>
            <a:r>
              <a:rPr lang="fr-FR" sz="1400" spc="-1" dirty="0">
                <a:solidFill>
                  <a:srgbClr val="000000"/>
                </a:solidFill>
                <a:latin typeface="Source Sans Pro" panose="020B0503030403020204" pitchFamily="34" charset="0"/>
                <a:ea typeface="Source Sans Pro" panose="020B0503030403020204" pitchFamily="34" charset="0"/>
              </a:rPr>
              <a:t>fiche individuelle puis votre feuille de route</a:t>
            </a:r>
            <a:r>
              <a:rPr lang="fr-FR" sz="1400" b="0" strike="noStrike" spc="-1" dirty="0">
                <a:solidFill>
                  <a:srgbClr val="000000"/>
                </a:solidFill>
                <a:latin typeface="Source Sans Pro" panose="020B0503030403020204" pitchFamily="34" charset="0"/>
                <a:ea typeface="Source Sans Pro" panose="020B0503030403020204" pitchFamily="34" charset="0"/>
              </a:rPr>
              <a:t>.</a:t>
            </a:r>
          </a:p>
          <a:p>
            <a:pPr indent="0" algn="just">
              <a:lnSpc>
                <a:spcPct val="9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Vous pouvez accéder aux  informations ci-dessous via votre feuille de route :</a:t>
            </a:r>
          </a:p>
          <a:p>
            <a:pPr marL="285840" indent="-285840" algn="just">
              <a:lnSpc>
                <a:spcPct val="9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J’accède aux données personnelles,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J’accède aux pièces justificatives,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visualise la validation des pièces justificatives,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9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visualise la validation des données personnelles.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34" name="Image 4"/>
          <p:cNvPicPr/>
          <p:nvPr/>
        </p:nvPicPr>
        <p:blipFill>
          <a:blip r:embed="rId2"/>
          <a:stretch/>
        </p:blipFill>
        <p:spPr>
          <a:xfrm>
            <a:off x="0" y="0"/>
            <a:ext cx="2268720" cy="842760"/>
          </a:xfrm>
          <a:prstGeom prst="rect">
            <a:avLst/>
          </a:prstGeom>
          <a:ln w="0">
            <a:noFill/>
          </a:ln>
        </p:spPr>
      </p:pic>
      <p:pic>
        <p:nvPicPr>
          <p:cNvPr id="236" name="Graphique 18" descr="Télécharger à partir du cloud"/>
          <p:cNvPicPr/>
          <p:nvPr/>
        </p:nvPicPr>
        <p:blipFill>
          <a:blip r:embed="rId3"/>
          <a:stretch/>
        </p:blipFill>
        <p:spPr>
          <a:xfrm>
            <a:off x="2800656" y="1200060"/>
            <a:ext cx="869760" cy="869760"/>
          </a:xfrm>
          <a:prstGeom prst="rect">
            <a:avLst/>
          </a:prstGeom>
          <a:ln w="0">
            <a:noFill/>
          </a:ln>
        </p:spPr>
      </p:pic>
      <p:pic>
        <p:nvPicPr>
          <p:cNvPr id="2" name="Image 1">
            <a:extLst>
              <a:ext uri="{FF2B5EF4-FFF2-40B4-BE49-F238E27FC236}">
                <a16:creationId xmlns:a16="http://schemas.microsoft.com/office/drawing/2014/main" id="{E654E0E5-8A95-464E-B4BF-C2ED9914A0D1}"/>
              </a:ext>
            </a:extLst>
          </p:cNvPr>
          <p:cNvPicPr>
            <a:picLocks noChangeAspect="1"/>
          </p:cNvPicPr>
          <p:nvPr/>
        </p:nvPicPr>
        <p:blipFill>
          <a:blip r:embed="rId4"/>
          <a:stretch>
            <a:fillRect/>
          </a:stretch>
        </p:blipFill>
        <p:spPr>
          <a:xfrm>
            <a:off x="6039498" y="1824064"/>
            <a:ext cx="5640399" cy="3738184"/>
          </a:xfrm>
          <a:prstGeom prst="rect">
            <a:avLst/>
          </a:prstGeom>
        </p:spPr>
      </p:pic>
      <p:cxnSp>
        <p:nvCxnSpPr>
          <p:cNvPr id="4" name="Connecteur droit avec flèche 3">
            <a:extLst>
              <a:ext uri="{FF2B5EF4-FFF2-40B4-BE49-F238E27FC236}">
                <a16:creationId xmlns:a16="http://schemas.microsoft.com/office/drawing/2014/main" id="{4B6D45D8-BCCA-4C6A-924C-5A74C84DB501}"/>
              </a:ext>
            </a:extLst>
          </p:cNvPr>
          <p:cNvCxnSpPr>
            <a:cxnSpLocks/>
          </p:cNvCxnSpPr>
          <p:nvPr/>
        </p:nvCxnSpPr>
        <p:spPr>
          <a:xfrm>
            <a:off x="2600325" y="3429000"/>
            <a:ext cx="4138803" cy="1179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C1FBF79F-3406-4FCD-BB0C-773D5B812A6D}"/>
              </a:ext>
            </a:extLst>
          </p:cNvPr>
          <p:cNvCxnSpPr>
            <a:cxnSpLocks/>
          </p:cNvCxnSpPr>
          <p:nvPr/>
        </p:nvCxnSpPr>
        <p:spPr>
          <a:xfrm flipV="1">
            <a:off x="4391025" y="1961262"/>
            <a:ext cx="1704975" cy="9343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7669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734324" y="2541343"/>
            <a:ext cx="9948992"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renouvelle mon dossier</a:t>
            </a:r>
          </a:p>
        </p:txBody>
      </p:sp>
    </p:spTree>
    <p:extLst>
      <p:ext uri="{BB962C8B-B14F-4D97-AF65-F5344CB8AC3E}">
        <p14:creationId xmlns:p14="http://schemas.microsoft.com/office/powerpoint/2010/main" val="28457998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754149" y="676648"/>
            <a:ext cx="10230336" cy="994494"/>
          </a:xfrm>
          <a:prstGeom prst="rect">
            <a:avLst/>
          </a:prstGeom>
          <a:noFill/>
          <a:ln w="0">
            <a:noFill/>
          </a:ln>
        </p:spPr>
        <p:txBody>
          <a:bodyPr anchor="b">
            <a:normAutofit/>
          </a:bodyPr>
          <a:lstStyle/>
          <a:p>
            <a:pPr indent="0">
              <a:lnSpc>
                <a:spcPct val="90000"/>
              </a:lnSpc>
              <a:buNone/>
            </a:pPr>
            <a:r>
              <a:rPr lang="fr-FR" sz="2900" b="1" spc="-1" dirty="0">
                <a:solidFill>
                  <a:srgbClr val="000000"/>
                </a:solidFill>
                <a:latin typeface="Source Sans Pro" panose="020B0503030403020204" pitchFamily="34" charset="0"/>
                <a:ea typeface="Source Sans Pro" panose="020B0503030403020204" pitchFamily="34" charset="0"/>
              </a:rPr>
              <a:t>Je renouvelle mon dossier</a:t>
            </a:r>
            <a:br>
              <a:rPr sz="3200" dirty="0"/>
            </a:br>
            <a:endParaRPr lang="fr-FR" sz="3200" b="0" strike="noStrike" spc="-1" dirty="0">
              <a:solidFill>
                <a:srgbClr val="000000"/>
              </a:solidFill>
              <a:latin typeface="Calibri"/>
            </a:endParaRPr>
          </a:p>
        </p:txBody>
      </p:sp>
      <p:sp>
        <p:nvSpPr>
          <p:cNvPr id="233" name="PlaceHolder 2"/>
          <p:cNvSpPr>
            <a:spLocks noGrp="1"/>
          </p:cNvSpPr>
          <p:nvPr>
            <p:ph/>
          </p:nvPr>
        </p:nvSpPr>
        <p:spPr>
          <a:xfrm>
            <a:off x="325104" y="1371600"/>
            <a:ext cx="4984316" cy="5308746"/>
          </a:xfrm>
          <a:prstGeom prst="rect">
            <a:avLst/>
          </a:prstGeom>
          <a:solidFill>
            <a:schemeClr val="accent6">
              <a:lumMod val="20000"/>
              <a:lumOff val="80000"/>
            </a:schemeClr>
          </a:solidFill>
          <a:ln w="0">
            <a:noFill/>
          </a:ln>
        </p:spPr>
        <p:txBody>
          <a:bodyPr anchor="t">
            <a:normAutofit/>
          </a:bodyPr>
          <a:lstStyle/>
          <a:p>
            <a:pPr indent="0" algn="just">
              <a:lnSpc>
                <a:spcPct val="15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Pour renouveler votre dossier vacataire, vous devrez suivre les différentes étapes décrites dans « dossier de candidature process » dans la slide 8. Une fois ces étapes effectuées, rendez-vous sur l’application OSE à l’aide de vos identifiants et mot de passe.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50000"/>
              </a:lnSpc>
              <a:spcBef>
                <a:spcPts val="1001"/>
              </a:spcBef>
              <a:buNone/>
              <a:tabLst>
                <a:tab pos="0" algn="l"/>
              </a:tabLst>
            </a:pPr>
            <a:r>
              <a:rPr lang="fr-FR" sz="1400" b="0" strike="noStrike" spc="-1" dirty="0">
                <a:solidFill>
                  <a:srgbClr val="000000"/>
                </a:solidFill>
                <a:latin typeface="Source Sans Pro" panose="020B0503030403020204" pitchFamily="34" charset="0"/>
                <a:ea typeface="Source Sans Pro" panose="020B0503030403020204" pitchFamily="34" charset="0"/>
              </a:rPr>
              <a:t>En me</a:t>
            </a:r>
            <a:r>
              <a:rPr lang="fr-FR" sz="1400" spc="-1" dirty="0">
                <a:solidFill>
                  <a:srgbClr val="000000"/>
                </a:solidFill>
                <a:latin typeface="Source Sans Pro" panose="020B0503030403020204" pitchFamily="34" charset="0"/>
                <a:ea typeface="Source Sans Pro" panose="020B0503030403020204" pitchFamily="34" charset="0"/>
              </a:rPr>
              <a:t> connectant sur ose, je vérifie d’être sur la bonne année universitaire sur laquelle je souhaite candidater. Je peux choisir l’année dans la barre.</a:t>
            </a:r>
          </a:p>
          <a:p>
            <a:pPr indent="0" algn="just">
              <a:lnSpc>
                <a:spcPct val="15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 Dans mes données personnelles certaines informations seront pré-enregistrées. Je dois tout de même compléter les informations manquantes :</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15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complète mes données personnelles</a:t>
            </a:r>
            <a:endParaRPr lang="fr-FR" sz="1400" b="0" strike="noStrike" spc="-1" dirty="0">
              <a:solidFill>
                <a:srgbClr val="000000"/>
              </a:solidFill>
              <a:latin typeface="Source Sans Pro" panose="020B0503030403020204" pitchFamily="34" charset="0"/>
              <a:ea typeface="Source Sans Pro" panose="020B0503030403020204" pitchFamily="34" charset="0"/>
            </a:endParaRPr>
          </a:p>
          <a:p>
            <a:pPr marL="285840" indent="-285840" algn="just">
              <a:lnSpc>
                <a:spcPct val="150000"/>
              </a:lnSpc>
              <a:spcBef>
                <a:spcPts val="1001"/>
              </a:spcBef>
              <a:buClr>
                <a:srgbClr val="000000"/>
              </a:buClr>
              <a:buFont typeface="Arial"/>
              <a:buChar char="•"/>
              <a:tabLst>
                <a:tab pos="0" algn="l"/>
              </a:tabLst>
            </a:pPr>
            <a:r>
              <a:rPr lang="fr-FR" sz="1400" b="1" strike="noStrike" spc="-1" dirty="0">
                <a:solidFill>
                  <a:srgbClr val="000000"/>
                </a:solidFill>
                <a:latin typeface="Source Sans Pro" panose="020B0503030403020204" pitchFamily="34" charset="0"/>
                <a:ea typeface="Source Sans Pro" panose="020B0503030403020204" pitchFamily="34" charset="0"/>
              </a:rPr>
              <a:t>Je clique sur enregistrer  pour valider ma saisie</a:t>
            </a: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34" name="Image 4"/>
          <p:cNvPicPr/>
          <p:nvPr/>
        </p:nvPicPr>
        <p:blipFill>
          <a:blip r:embed="rId2"/>
          <a:stretch/>
        </p:blipFill>
        <p:spPr>
          <a:xfrm>
            <a:off x="0" y="0"/>
            <a:ext cx="2268720" cy="842760"/>
          </a:xfrm>
          <a:prstGeom prst="rect">
            <a:avLst/>
          </a:prstGeom>
          <a:ln w="0">
            <a:noFill/>
          </a:ln>
        </p:spPr>
      </p:pic>
      <p:pic>
        <p:nvPicPr>
          <p:cNvPr id="5" name="Image 4">
            <a:extLst>
              <a:ext uri="{FF2B5EF4-FFF2-40B4-BE49-F238E27FC236}">
                <a16:creationId xmlns:a16="http://schemas.microsoft.com/office/drawing/2014/main" id="{E9246EFD-C1D4-4DB9-9178-73D2FC2A0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928" y="0"/>
            <a:ext cx="6412240" cy="2654710"/>
          </a:xfrm>
          <a:prstGeom prst="rect">
            <a:avLst/>
          </a:prstGeom>
        </p:spPr>
      </p:pic>
      <p:cxnSp>
        <p:nvCxnSpPr>
          <p:cNvPr id="7" name="Connecteur droit avec flèche 6">
            <a:extLst>
              <a:ext uri="{FF2B5EF4-FFF2-40B4-BE49-F238E27FC236}">
                <a16:creationId xmlns:a16="http://schemas.microsoft.com/office/drawing/2014/main" id="{87133391-BE27-42D0-9643-931800D84269}"/>
              </a:ext>
            </a:extLst>
          </p:cNvPr>
          <p:cNvCxnSpPr>
            <a:cxnSpLocks/>
          </p:cNvCxnSpPr>
          <p:nvPr/>
        </p:nvCxnSpPr>
        <p:spPr>
          <a:xfrm flipV="1">
            <a:off x="2828925" y="221978"/>
            <a:ext cx="3409643" cy="3835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85242409-682D-4BBB-8771-91FA73E41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9213" y="2743200"/>
            <a:ext cx="3801123" cy="4112515"/>
          </a:xfrm>
          <a:prstGeom prst="rect">
            <a:avLst/>
          </a:prstGeom>
        </p:spPr>
      </p:pic>
      <p:cxnSp>
        <p:nvCxnSpPr>
          <p:cNvPr id="16" name="Connecteur droit avec flèche 15">
            <a:extLst>
              <a:ext uri="{FF2B5EF4-FFF2-40B4-BE49-F238E27FC236}">
                <a16:creationId xmlns:a16="http://schemas.microsoft.com/office/drawing/2014/main" id="{8D5A64FB-018F-4D41-9AC5-E5DC5A91FB13}"/>
              </a:ext>
            </a:extLst>
          </p:cNvPr>
          <p:cNvCxnSpPr>
            <a:cxnSpLocks/>
          </p:cNvCxnSpPr>
          <p:nvPr/>
        </p:nvCxnSpPr>
        <p:spPr>
          <a:xfrm flipV="1">
            <a:off x="2705100" y="4057650"/>
            <a:ext cx="3914775" cy="10067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65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509840" y="2631960"/>
            <a:ext cx="9172440"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Conditions de recrutement</a:t>
            </a:r>
          </a:p>
        </p:txBody>
      </p:sp>
    </p:spTree>
    <p:extLst>
      <p:ext uri="{BB962C8B-B14F-4D97-AF65-F5344CB8AC3E}">
        <p14:creationId xmlns:p14="http://schemas.microsoft.com/office/powerpoint/2010/main" val="2976293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0" y="1053383"/>
            <a:ext cx="10060086" cy="1048639"/>
          </a:xfrm>
          <a:prstGeom prst="rect">
            <a:avLst/>
          </a:prstGeom>
          <a:noFill/>
          <a:ln w="0">
            <a:noFill/>
          </a:ln>
        </p:spPr>
        <p:txBody>
          <a:bodyPr anchor="b">
            <a:normAutofit fontScale="90000"/>
          </a:bodyPr>
          <a:lstStyle/>
          <a:p>
            <a:pPr indent="0">
              <a:lnSpc>
                <a:spcPct val="90000"/>
              </a:lnSpc>
              <a:buNone/>
            </a:pPr>
            <a:r>
              <a:rPr lang="fr-FR" sz="3200" b="1" spc="-1" dirty="0">
                <a:solidFill>
                  <a:srgbClr val="000000"/>
                </a:solidFill>
                <a:latin typeface="Source Sans Pro" panose="020B0503030403020204" pitchFamily="34" charset="0"/>
                <a:ea typeface="Source Sans Pro" panose="020B0503030403020204" pitchFamily="34" charset="0"/>
              </a:rPr>
              <a:t>Je renouvelle mon dossier : pièces justificatives</a:t>
            </a:r>
            <a:br>
              <a:rPr lang="fr-FR" sz="3200" b="1" strike="noStrike" spc="-1" dirty="0">
                <a:solidFill>
                  <a:srgbClr val="000000"/>
                </a:solidFill>
                <a:latin typeface="Calibri Light"/>
              </a:rPr>
            </a:br>
            <a:br>
              <a:rPr sz="3200" dirty="0"/>
            </a:br>
            <a:endParaRPr lang="fr-FR" sz="3200" b="0" strike="noStrike" spc="-1" dirty="0">
              <a:solidFill>
                <a:srgbClr val="000000"/>
              </a:solidFill>
              <a:latin typeface="Calibri"/>
            </a:endParaRPr>
          </a:p>
        </p:txBody>
      </p:sp>
      <p:sp>
        <p:nvSpPr>
          <p:cNvPr id="233" name="PlaceHolder 2"/>
          <p:cNvSpPr>
            <a:spLocks noGrp="1"/>
          </p:cNvSpPr>
          <p:nvPr>
            <p:ph/>
          </p:nvPr>
        </p:nvSpPr>
        <p:spPr>
          <a:xfrm>
            <a:off x="325104" y="1371600"/>
            <a:ext cx="5770896" cy="5308746"/>
          </a:xfrm>
          <a:prstGeom prst="rect">
            <a:avLst/>
          </a:prstGeom>
          <a:solidFill>
            <a:schemeClr val="accent6">
              <a:lumMod val="20000"/>
              <a:lumOff val="80000"/>
            </a:schemeClr>
          </a:solidFill>
          <a:ln w="0">
            <a:noFill/>
          </a:ln>
        </p:spPr>
        <p:txBody>
          <a:bodyPr anchor="t">
            <a:normAutofit fontScale="92500" lnSpcReduction="20000"/>
          </a:bodyPr>
          <a:lstStyle/>
          <a:p>
            <a:pPr indent="0" algn="just">
              <a:lnSpc>
                <a:spcPct val="150000"/>
              </a:lnSpc>
              <a:spcBef>
                <a:spcPts val="1001"/>
              </a:spcBef>
              <a:buNone/>
              <a:tabLst>
                <a:tab pos="0" algn="l"/>
              </a:tabLst>
            </a:pPr>
            <a:r>
              <a:rPr lang="fr-FR" sz="1500" spc="-1" dirty="0">
                <a:solidFill>
                  <a:srgbClr val="000000"/>
                </a:solidFill>
                <a:latin typeface="Source Sans Pro" panose="020B0503030403020204" pitchFamily="34" charset="0"/>
                <a:ea typeface="Source Sans Pro" panose="020B0503030403020204" pitchFamily="34" charset="0"/>
              </a:rPr>
              <a:t>Dans le cadre du renouvellement de candidature, la durée de vie de certaines pièces a été prolongée afin de faciliter le process de recrutement.</a:t>
            </a:r>
          </a:p>
          <a:p>
            <a:pPr lvl="0" indent="0" algn="just">
              <a:lnSpc>
                <a:spcPct val="150000"/>
              </a:lnSpc>
              <a:spcBef>
                <a:spcPts val="1001"/>
              </a:spcBef>
              <a:buNone/>
              <a:tabLst>
                <a:tab pos="0" algn="l"/>
              </a:tabLst>
              <a:defRPr/>
            </a:pPr>
            <a:r>
              <a:rPr lang="fr-FR" sz="1500" spc="-1" dirty="0">
                <a:solidFill>
                  <a:srgbClr val="000000"/>
                </a:solidFill>
                <a:latin typeface="Source Sans Pro" panose="020B0503030403020204" pitchFamily="34" charset="0"/>
                <a:ea typeface="Source Sans Pro" panose="020B0503030403020204" pitchFamily="34" charset="0"/>
              </a:rPr>
              <a:t>L’exemple ci-contre représente le profil d’un retraité qui renouvelle son dossier de recrutement.</a:t>
            </a:r>
          </a:p>
          <a:p>
            <a:pPr lvl="0" indent="0" algn="just">
              <a:lnSpc>
                <a:spcPct val="150000"/>
              </a:lnSpc>
              <a:spcBef>
                <a:spcPts val="1001"/>
              </a:spcBef>
              <a:buNone/>
              <a:tabLst>
                <a:tab pos="0" algn="l"/>
              </a:tabLst>
              <a:defRPr/>
            </a:pPr>
            <a:r>
              <a:rPr lang="fr-FR" sz="1500" spc="-1" dirty="0">
                <a:solidFill>
                  <a:srgbClr val="000000"/>
                </a:solidFill>
                <a:latin typeface="Source Sans Pro" panose="020B0503030403020204" pitchFamily="34" charset="0"/>
                <a:ea typeface="Source Sans Pro" panose="020B0503030403020204" pitchFamily="34" charset="0"/>
              </a:rPr>
              <a:t>M. X devra compléter et déposer à nouveau son attestation de sécurité sociale qui est un document obligatoire à fournir chaque année. Le formulaire de changement de RIB ne sera à déposer que si M. change de RIB. En ce qui concerne l’annexe pédagogique, c’est un document qui peut être obligatoire ou non en fonction de l’établissement dans lequel vous intervenez.</a:t>
            </a:r>
          </a:p>
          <a:p>
            <a:pPr lvl="0" indent="0" algn="just">
              <a:lnSpc>
                <a:spcPct val="150000"/>
              </a:lnSpc>
              <a:spcBef>
                <a:spcPts val="1001"/>
              </a:spcBef>
              <a:buNone/>
              <a:tabLst>
                <a:tab pos="0" algn="l"/>
              </a:tabLst>
              <a:defRPr/>
            </a:pPr>
            <a:r>
              <a:rPr lang="fr-FR" sz="1500" spc="-1" dirty="0">
                <a:solidFill>
                  <a:srgbClr val="000000"/>
                </a:solidFill>
                <a:latin typeface="Source Sans Pro" panose="020B0503030403020204" pitchFamily="34" charset="0"/>
                <a:ea typeface="Source Sans Pro" panose="020B0503030403020204" pitchFamily="34" charset="0"/>
              </a:rPr>
              <a:t>Les pièces telles que la charte, la carte d’identité, le RIB et le titre de pension seront en vert. Cela signifie que le vacataire a déjà déposé ces documents dont la durée de vie a été prolongée.</a:t>
            </a:r>
          </a:p>
          <a:p>
            <a:pPr indent="0" algn="just">
              <a:lnSpc>
                <a:spcPct val="150000"/>
              </a:lnSpc>
              <a:spcBef>
                <a:spcPts val="1001"/>
              </a:spcBef>
              <a:buNone/>
              <a:tabLst>
                <a:tab pos="0" algn="l"/>
              </a:tabLst>
              <a:defRPr/>
            </a:pPr>
            <a:r>
              <a:rPr lang="fr-FR" sz="1500" spc="-1" dirty="0">
                <a:solidFill>
                  <a:srgbClr val="000000"/>
                </a:solidFill>
                <a:latin typeface="Source Sans Pro" panose="020B0503030403020204" pitchFamily="34" charset="0"/>
                <a:ea typeface="Source Sans Pro" panose="020B0503030403020204" pitchFamily="34" charset="0"/>
              </a:rPr>
              <a:t>Le dossier sera tout de même examiné pour vérifier la validité de certaines pièces lors de l’instruction.</a:t>
            </a:r>
          </a:p>
          <a:p>
            <a:pPr indent="0" algn="just">
              <a:lnSpc>
                <a:spcPct val="150000"/>
              </a:lnSpc>
              <a:spcBef>
                <a:spcPts val="1001"/>
              </a:spcBef>
              <a:buNone/>
              <a:tabLst>
                <a:tab pos="0" algn="l"/>
              </a:tabLst>
            </a:pPr>
            <a:endParaRPr lang="fr-FR" sz="1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234" name="Image 4"/>
          <p:cNvPicPr/>
          <p:nvPr/>
        </p:nvPicPr>
        <p:blipFill>
          <a:blip r:embed="rId2"/>
          <a:stretch/>
        </p:blipFill>
        <p:spPr>
          <a:xfrm>
            <a:off x="0" y="0"/>
            <a:ext cx="2268720" cy="842760"/>
          </a:xfrm>
          <a:prstGeom prst="rect">
            <a:avLst/>
          </a:prstGeom>
          <a:ln w="0">
            <a:noFill/>
          </a:ln>
        </p:spPr>
      </p:pic>
      <p:pic>
        <p:nvPicPr>
          <p:cNvPr id="9" name="Image 8">
            <a:extLst>
              <a:ext uri="{FF2B5EF4-FFF2-40B4-BE49-F238E27FC236}">
                <a16:creationId xmlns:a16="http://schemas.microsoft.com/office/drawing/2014/main" id="{F22A5D6E-274C-42D3-B0AF-E4D7E0498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9580" y="129264"/>
            <a:ext cx="3979781" cy="6469967"/>
          </a:xfrm>
          <a:prstGeom prst="rect">
            <a:avLst/>
          </a:prstGeom>
        </p:spPr>
      </p:pic>
    </p:spTree>
    <p:extLst>
      <p:ext uri="{BB962C8B-B14F-4D97-AF65-F5344CB8AC3E}">
        <p14:creationId xmlns:p14="http://schemas.microsoft.com/office/powerpoint/2010/main" val="1056245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3E019F-FAC8-4B8B-A937-62F675210588}"/>
              </a:ext>
            </a:extLst>
          </p:cNvPr>
          <p:cNvSpPr>
            <a:spLocks noGrp="1"/>
          </p:cNvSpPr>
          <p:nvPr>
            <p:ph type="title"/>
          </p:nvPr>
        </p:nvSpPr>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A5C51B7C-791C-4137-9811-E2876CC40D33}"/>
              </a:ext>
            </a:extLst>
          </p:cNvPr>
          <p:cNvSpPr>
            <a:spLocks noGrp="1"/>
          </p:cNvSpPr>
          <p:nvPr>
            <p:ph idx="1"/>
          </p:nvPr>
        </p:nvSpPr>
        <p:spPr/>
        <p:txBody>
          <a:bodyPr>
            <a:normAutofit lnSpcReduction="10000"/>
          </a:bodyPr>
          <a:lstStyle/>
          <a:p>
            <a:pPr marL="0" indent="0" algn="ctr">
              <a:buNone/>
            </a:pPr>
            <a:r>
              <a:rPr lang="fr-FR" sz="4105" dirty="0">
                <a:solidFill>
                  <a:srgbClr val="3B72B7"/>
                </a:solidFill>
              </a:rPr>
              <a:t>ANNEXES</a:t>
            </a:r>
          </a:p>
        </p:txBody>
      </p:sp>
    </p:spTree>
    <p:extLst>
      <p:ext uri="{BB962C8B-B14F-4D97-AF65-F5344CB8AC3E}">
        <p14:creationId xmlns:p14="http://schemas.microsoft.com/office/powerpoint/2010/main" val="21536436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2364994" y="87103"/>
            <a:ext cx="9621060" cy="663515"/>
          </a:xfrm>
          <a:prstGeom prst="rect">
            <a:avLst/>
          </a:prstGeom>
          <a:solidFill>
            <a:schemeClr val="bg1"/>
          </a:solidFill>
          <a:ln w="0">
            <a:noFill/>
          </a:ln>
        </p:spPr>
        <p:txBody>
          <a:bodyPr anchor="ctr">
            <a:normAutofit fontScale="90000"/>
          </a:bodyPr>
          <a:lstStyle/>
          <a:p>
            <a:pPr indent="0">
              <a:lnSpc>
                <a:spcPct val="90000"/>
              </a:lnSpc>
              <a:buNone/>
            </a:pPr>
            <a:br>
              <a:rPr sz="2700" dirty="0"/>
            </a:br>
            <a:r>
              <a:rPr lang="fr-FR" dirty="0">
                <a:solidFill>
                  <a:srgbClr val="3B72B7"/>
                </a:solidFill>
                <a:latin typeface="Source Sans Pro"/>
                <a:ea typeface="Source Sans Pro"/>
              </a:rPr>
              <a:t>Problème de connexion à OSE</a:t>
            </a:r>
            <a:br>
              <a:rPr sz="4400" dirty="0"/>
            </a:br>
            <a:endParaRPr lang="fr-FR" sz="2700" b="0" strike="noStrike" spc="-1" dirty="0">
              <a:solidFill>
                <a:srgbClr val="000000"/>
              </a:solidFill>
              <a:latin typeface="Calibri"/>
            </a:endParaRPr>
          </a:p>
        </p:txBody>
      </p:sp>
      <p:pic>
        <p:nvPicPr>
          <p:cNvPr id="179" name="Image 3"/>
          <p:cNvPicPr/>
          <p:nvPr/>
        </p:nvPicPr>
        <p:blipFill>
          <a:blip r:embed="rId3"/>
          <a:stretch/>
        </p:blipFill>
        <p:spPr>
          <a:xfrm>
            <a:off x="0" y="0"/>
            <a:ext cx="2255760" cy="837720"/>
          </a:xfrm>
          <a:prstGeom prst="rect">
            <a:avLst/>
          </a:prstGeom>
          <a:ln w="0">
            <a:noFill/>
          </a:ln>
        </p:spPr>
      </p:pic>
      <p:pic>
        <p:nvPicPr>
          <p:cNvPr id="4" name="Image 3">
            <a:extLst>
              <a:ext uri="{FF2B5EF4-FFF2-40B4-BE49-F238E27FC236}">
                <a16:creationId xmlns:a16="http://schemas.microsoft.com/office/drawing/2014/main" id="{35A8594B-0061-4AE1-91A8-E6BF8B9EC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624" y="1764696"/>
            <a:ext cx="10848975" cy="5043377"/>
          </a:xfrm>
          <a:prstGeom prst="rect">
            <a:avLst/>
          </a:prstGeom>
        </p:spPr>
      </p:pic>
      <p:sp>
        <p:nvSpPr>
          <p:cNvPr id="5" name="ZoneTexte 4">
            <a:extLst>
              <a:ext uri="{FF2B5EF4-FFF2-40B4-BE49-F238E27FC236}">
                <a16:creationId xmlns:a16="http://schemas.microsoft.com/office/drawing/2014/main" id="{D5910F29-5D61-441E-BB81-23320817F830}"/>
              </a:ext>
            </a:extLst>
          </p:cNvPr>
          <p:cNvSpPr txBox="1"/>
          <p:nvPr/>
        </p:nvSpPr>
        <p:spPr>
          <a:xfrm>
            <a:off x="533400" y="837720"/>
            <a:ext cx="11353800" cy="1338828"/>
          </a:xfrm>
          <a:prstGeom prst="rect">
            <a:avLst/>
          </a:prstGeom>
          <a:noFill/>
        </p:spPr>
        <p:txBody>
          <a:bodyPr wrap="square" rtlCol="0">
            <a:spAutoFit/>
          </a:bodyPr>
          <a:lstStyle/>
          <a:p>
            <a:pPr>
              <a:lnSpc>
                <a:spcPct val="150000"/>
              </a:lnSpc>
            </a:pPr>
            <a:r>
              <a:rPr lang="fr-FR" sz="1400" dirty="0">
                <a:latin typeface="Source Sans Pro" panose="020B0503030403020204" pitchFamily="34" charset="0"/>
                <a:ea typeface="Source Sans Pro" panose="020B0503030403020204" pitchFamily="34" charset="0"/>
              </a:rPr>
              <a:t>Si vous rencontrez des problèmes lors de votre authentification sur Ose ,merci de vous rendre sur </a:t>
            </a:r>
            <a:r>
              <a:rPr lang="fr-FR" sz="1400" dirty="0">
                <a:latin typeface="Source Sans Pro" panose="020B0503030403020204" pitchFamily="34" charset="0"/>
                <a:ea typeface="Source Sans Pro" panose="020B0503030403020204" pitchFamily="34" charset="0"/>
                <a:hlinkClick r:id="rId5"/>
              </a:rPr>
              <a:t>https://wiki.univ-nantes.fr/doku.php?id=ose:faq</a:t>
            </a:r>
            <a:r>
              <a:rPr lang="fr-FR" sz="1400" dirty="0">
                <a:latin typeface="Source Sans Pro" panose="020B0503030403020204" pitchFamily="34" charset="0"/>
                <a:ea typeface="Source Sans Pro" panose="020B0503030403020204" pitchFamily="34" charset="0"/>
              </a:rPr>
              <a:t> afin de retrouver le schéma ci-dessous pour débloquer la situation.</a:t>
            </a:r>
          </a:p>
          <a:p>
            <a:pPr>
              <a:lnSpc>
                <a:spcPct val="150000"/>
              </a:lnSpc>
            </a:pPr>
            <a:r>
              <a:rPr lang="fr-FR" sz="1400" dirty="0">
                <a:latin typeface="Source Sans Pro" panose="020B0503030403020204" pitchFamily="34" charset="0"/>
                <a:ea typeface="Source Sans Pro" panose="020B0503030403020204" pitchFamily="34" charset="0"/>
              </a:rPr>
              <a:t>Si la situation persiste merci de contacter le/la gestionnaire de composante.</a:t>
            </a:r>
          </a:p>
          <a:p>
            <a:r>
              <a:rPr lang="fr-FR" dirty="0">
                <a:latin typeface="Source Sans Pro" panose="020B0503030403020204" pitchFamily="34" charset="0"/>
                <a:ea typeface="Source Sans Pro" panose="020B0503030403020204" pitchFamily="34" charset="0"/>
              </a:rPr>
              <a:t>  </a:t>
            </a:r>
          </a:p>
        </p:txBody>
      </p:sp>
      <p:pic>
        <p:nvPicPr>
          <p:cNvPr id="6" name="Image 5">
            <a:extLst>
              <a:ext uri="{FF2B5EF4-FFF2-40B4-BE49-F238E27FC236}">
                <a16:creationId xmlns:a16="http://schemas.microsoft.com/office/drawing/2014/main" id="{680B90C7-7EA2-4C5C-80C3-5AA49939D7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625" y="1805906"/>
            <a:ext cx="10848975" cy="5043377"/>
          </a:xfrm>
          <a:prstGeom prst="rect">
            <a:avLst/>
          </a:prstGeom>
        </p:spPr>
      </p:pic>
    </p:spTree>
    <p:extLst>
      <p:ext uri="{BB962C8B-B14F-4D97-AF65-F5344CB8AC3E}">
        <p14:creationId xmlns:p14="http://schemas.microsoft.com/office/powerpoint/2010/main" val="872684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3E019F-FAC8-4B8B-A937-62F675210588}"/>
              </a:ext>
            </a:extLst>
          </p:cNvPr>
          <p:cNvSpPr>
            <a:spLocks noGrp="1"/>
          </p:cNvSpPr>
          <p:nvPr>
            <p:ph type="title"/>
          </p:nvPr>
        </p:nvSpPr>
        <p:spPr/>
        <p:txBody>
          <a:bodyPr>
            <a:normAutofit fontScale="90000"/>
          </a:bodyPr>
          <a:lstStyle/>
          <a:p>
            <a:r>
              <a:rPr lang="fr-FR" dirty="0"/>
              <a:t>Mentions sur la protection des données</a:t>
            </a:r>
          </a:p>
        </p:txBody>
      </p:sp>
      <p:sp>
        <p:nvSpPr>
          <p:cNvPr id="5" name="Espace réservé du contenu 4">
            <a:extLst>
              <a:ext uri="{FF2B5EF4-FFF2-40B4-BE49-F238E27FC236}">
                <a16:creationId xmlns:a16="http://schemas.microsoft.com/office/drawing/2014/main" id="{E22E47DF-E352-4EE6-A9FB-052E9A1D088D}"/>
              </a:ext>
            </a:extLst>
          </p:cNvPr>
          <p:cNvSpPr>
            <a:spLocks noGrp="1"/>
          </p:cNvSpPr>
          <p:nvPr>
            <p:ph idx="1"/>
          </p:nvPr>
        </p:nvSpPr>
        <p:spPr>
          <a:xfrm>
            <a:off x="364246" y="1190016"/>
            <a:ext cx="11463507" cy="639627"/>
          </a:xfrm>
        </p:spPr>
        <p:txBody>
          <a:bodyPr>
            <a:normAutofit fontScale="25000" lnSpcReduction="20000"/>
          </a:bodyPr>
          <a:lstStyle/>
          <a:p>
            <a:pPr marL="0" indent="0" algn="just">
              <a:lnSpc>
                <a:spcPct val="120000"/>
              </a:lnSpc>
              <a:buNone/>
            </a:pPr>
            <a:r>
              <a:rPr lang="fr-FR" sz="5600" b="1" u="sng" dirty="0"/>
              <a:t>Mention d’informations</a:t>
            </a:r>
            <a:r>
              <a:rPr lang="fr-FR" sz="5600" b="1" dirty="0"/>
              <a:t> : </a:t>
            </a:r>
          </a:p>
          <a:p>
            <a:pPr marL="0" indent="0" algn="just">
              <a:lnSpc>
                <a:spcPct val="120000"/>
              </a:lnSpc>
              <a:buNone/>
            </a:pPr>
            <a:r>
              <a:rPr lang="fr-FR" sz="5600" dirty="0"/>
              <a:t>Les informations recueillies sur ce formulaire sont enregistrées dans un fichier informatisé par </a:t>
            </a:r>
            <a:r>
              <a:rPr lang="fr-FR" sz="5600" b="1" dirty="0"/>
              <a:t>le BME (bureau des moyens en enseignement) de Nantes Université, </a:t>
            </a:r>
            <a:r>
              <a:rPr lang="fr-FR" sz="5600" dirty="0"/>
              <a:t>pour </a:t>
            </a:r>
            <a:r>
              <a:rPr lang="fr-FR" sz="5600" b="1" dirty="0"/>
              <a:t>la mise en paiement des heures d’enseignement des vacataires.</a:t>
            </a:r>
            <a:r>
              <a:rPr lang="fr-FR" sz="5600" dirty="0"/>
              <a:t> La licéité du traitement repose sur </a:t>
            </a:r>
            <a:r>
              <a:rPr lang="fr-FR" sz="5600" b="1" dirty="0"/>
              <a:t>l’obligation légale pour Nantes Université de recueillir ces données en tant qu’employeur.</a:t>
            </a:r>
            <a:endParaRPr lang="fr-FR" sz="5600" dirty="0"/>
          </a:p>
          <a:p>
            <a:pPr marL="0" indent="0" algn="just">
              <a:lnSpc>
                <a:spcPct val="120000"/>
              </a:lnSpc>
              <a:buNone/>
            </a:pPr>
            <a:r>
              <a:rPr lang="fr-FR" sz="5600" dirty="0"/>
              <a:t>Les données collectées seront communiquées aux seuls destinataires suivants : le BME, la DSIN (Direction du système d’information et du numérique), la DRHDS (Direction des ressources humaines et du dialogue social) et l’agent comptable de Nantes Université.</a:t>
            </a:r>
          </a:p>
          <a:p>
            <a:pPr marL="0" indent="0" algn="just">
              <a:lnSpc>
                <a:spcPct val="120000"/>
              </a:lnSpc>
              <a:buNone/>
            </a:pPr>
            <a:r>
              <a:rPr lang="fr-FR" sz="5600" dirty="0"/>
              <a:t>Les données sont conservées cinq ans. Au-delà de ces cinq années, ces données seront archivées à des fins de statistiques, intérêt légitime.</a:t>
            </a:r>
          </a:p>
          <a:p>
            <a:pPr marL="0" indent="0" algn="just">
              <a:lnSpc>
                <a:spcPct val="120000"/>
              </a:lnSpc>
              <a:buNone/>
            </a:pPr>
            <a:r>
              <a:rPr lang="fr-FR" sz="5600" dirty="0"/>
              <a:t>Vous pouvez accéder aux données vous concernant, les rectifier, demander leur effacement ou exercer votre droit à la limitation du traitement de vos données. Pour exercer ces droits, ou pour toute question sur le traitement de vos données dans le cadre de ce dispositif, vous pouvez contacter le service chargé de ce traitement, à la déléguée à la protection des données de l'établissement à l'adresse </a:t>
            </a:r>
            <a:r>
              <a:rPr lang="fr-FR" sz="5600" u="sng" dirty="0">
                <a:hlinkClick r:id="rId2"/>
              </a:rPr>
              <a:t>dpo@univ-nantes.fr</a:t>
            </a:r>
            <a:r>
              <a:rPr lang="fr-FR" sz="5600" dirty="0"/>
              <a:t> ou à l’adresse postale suivante : </a:t>
            </a:r>
          </a:p>
          <a:p>
            <a:pPr marL="0" indent="0" algn="ctr">
              <a:lnSpc>
                <a:spcPct val="120000"/>
              </a:lnSpc>
              <a:buNone/>
            </a:pPr>
            <a:r>
              <a:rPr lang="fr-FR" sz="5600" i="1" dirty="0"/>
              <a:t>Présidence de Nantes Université</a:t>
            </a:r>
            <a:endParaRPr lang="fr-FR" sz="5600" dirty="0"/>
          </a:p>
          <a:p>
            <a:pPr marL="0" indent="0" algn="ctr">
              <a:lnSpc>
                <a:spcPct val="120000"/>
              </a:lnSpc>
              <a:buNone/>
            </a:pPr>
            <a:r>
              <a:rPr lang="fr-FR" sz="5600" i="1" dirty="0"/>
              <a:t>A l’attention de la Déléguée à la Protection des Données</a:t>
            </a:r>
            <a:endParaRPr lang="fr-FR" sz="5600" dirty="0"/>
          </a:p>
          <a:p>
            <a:pPr marL="0" indent="0" algn="ctr">
              <a:lnSpc>
                <a:spcPct val="120000"/>
              </a:lnSpc>
              <a:buNone/>
            </a:pPr>
            <a:r>
              <a:rPr lang="fr-FR" sz="5600" i="1" dirty="0"/>
              <a:t>1 Quai de Tourville, BP 13522</a:t>
            </a:r>
            <a:endParaRPr lang="fr-FR" sz="5600" dirty="0"/>
          </a:p>
          <a:p>
            <a:pPr marL="0" indent="0" algn="ctr">
              <a:lnSpc>
                <a:spcPct val="120000"/>
              </a:lnSpc>
              <a:buNone/>
            </a:pPr>
            <a:r>
              <a:rPr lang="fr-FR" sz="5600" i="1" dirty="0"/>
              <a:t>44 035 Nantes Cedex 1</a:t>
            </a:r>
            <a:endParaRPr lang="fr-FR" sz="5600" dirty="0"/>
          </a:p>
          <a:p>
            <a:pPr marL="0" indent="0">
              <a:lnSpc>
                <a:spcPct val="120000"/>
              </a:lnSpc>
              <a:buNone/>
            </a:pPr>
            <a:r>
              <a:rPr lang="fr-FR" sz="5600" dirty="0"/>
              <a:t>Si, après nous avoir contacté, vous estimez que vos droits informatiques et libertés ne sont pas respectés vous pouvez contacter la </a:t>
            </a:r>
            <a:r>
              <a:rPr lang="fr-FR" sz="6400" dirty="0"/>
              <a:t>CNIL. </a:t>
            </a:r>
          </a:p>
          <a:p>
            <a:pPr marL="0" indent="0">
              <a:buNone/>
            </a:pPr>
            <a:endParaRPr lang="fr-FR" dirty="0"/>
          </a:p>
        </p:txBody>
      </p:sp>
    </p:spTree>
    <p:extLst>
      <p:ext uri="{BB962C8B-B14F-4D97-AF65-F5344CB8AC3E}">
        <p14:creationId xmlns:p14="http://schemas.microsoft.com/office/powerpoint/2010/main" val="28820148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982944" y="733882"/>
            <a:ext cx="10034214" cy="621992"/>
          </a:xfrm>
          <a:prstGeom prst="rect">
            <a:avLst/>
          </a:prstGeom>
          <a:solidFill>
            <a:srgbClr val="5CC8FE"/>
          </a:solidFill>
          <a:ln w="0">
            <a:noFill/>
          </a:ln>
        </p:spPr>
        <p:txBody>
          <a:bodyPr anchor="ctr">
            <a:normAutofit/>
          </a:bodyPr>
          <a:lstStyle/>
          <a:p>
            <a:pPr indent="0" algn="ctr">
              <a:lnSpc>
                <a:spcPct val="90000"/>
              </a:lnSpc>
              <a:buNone/>
            </a:pPr>
            <a:r>
              <a:rPr lang="fr-FR" sz="3200" b="1" strike="noStrike" spc="-1" dirty="0">
                <a:solidFill>
                  <a:schemeClr val="bg1"/>
                </a:solidFill>
                <a:latin typeface="Source Sans Pro" panose="020B0503030403020204" pitchFamily="34" charset="0"/>
                <a:ea typeface="Source Sans Pro" panose="020B0503030403020204" pitchFamily="34" charset="0"/>
              </a:rPr>
              <a:t>Conditions de recrutement </a:t>
            </a:r>
          </a:p>
        </p:txBody>
      </p:sp>
      <p:sp>
        <p:nvSpPr>
          <p:cNvPr id="175" name="PlaceHolder 2"/>
          <p:cNvSpPr>
            <a:spLocks noGrp="1"/>
          </p:cNvSpPr>
          <p:nvPr>
            <p:ph/>
          </p:nvPr>
        </p:nvSpPr>
        <p:spPr>
          <a:xfrm>
            <a:off x="103238" y="1730865"/>
            <a:ext cx="11793625" cy="4677502"/>
          </a:xfrm>
          <a:prstGeom prst="rect">
            <a:avLst/>
          </a:prstGeom>
          <a:noFill/>
          <a:ln w="0">
            <a:noFill/>
          </a:ln>
        </p:spPr>
        <p:txBody>
          <a:bodyPr anchor="t">
            <a:normAutofit/>
          </a:bodyPr>
          <a:lstStyle/>
          <a:p>
            <a:pPr indent="0" algn="just">
              <a:lnSpc>
                <a:spcPct val="15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rPr>
              <a:t>Avant  de débuter les démarches pour votre candidature, assurez-vous de remplir les conditions de recrutement et d’activité suivant votre statut professionnel :</a:t>
            </a:r>
            <a:endParaRPr lang="fr-FR" sz="140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50000"/>
              </a:lnSpc>
              <a:spcBef>
                <a:spcPts val="1001"/>
              </a:spcBef>
              <a:buNone/>
              <a:tabLst>
                <a:tab pos="0" algn="l"/>
              </a:tabLst>
            </a:pPr>
            <a:endParaRPr lang="fr-FR" sz="140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50000"/>
              </a:lnSpc>
              <a:spcBef>
                <a:spcPts val="1001"/>
              </a:spcBef>
              <a:buNone/>
              <a:tabLst>
                <a:tab pos="0" algn="l"/>
              </a:tabLst>
            </a:pPr>
            <a:r>
              <a:rPr lang="fr-FR" sz="1400" strike="noStrike" spc="-1" dirty="0">
                <a:solidFill>
                  <a:srgbClr val="000000"/>
                </a:solidFill>
                <a:latin typeface="Source Sans Pro" panose="020B0503030403020204" pitchFamily="34" charset="0"/>
                <a:ea typeface="Source Sans Pro" panose="020B0503030403020204" pitchFamily="34" charset="0"/>
              </a:rPr>
              <a:t>Vous justifiez d’une activité professionnelle principale (activité salariée ou non) : vous serez </a:t>
            </a:r>
            <a:r>
              <a:rPr lang="fr-FR" sz="1400" strike="noStrike" spc="-1" dirty="0" err="1">
                <a:solidFill>
                  <a:srgbClr val="000000"/>
                </a:solidFill>
                <a:latin typeface="Source Sans Pro" panose="020B0503030403020204" pitchFamily="34" charset="0"/>
                <a:ea typeface="Source Sans Pro" panose="020B0503030403020204" pitchFamily="34" charset="0"/>
              </a:rPr>
              <a:t>recruté.e</a:t>
            </a:r>
            <a:r>
              <a:rPr lang="fr-FR" sz="1400" strike="noStrike" spc="-1" dirty="0">
                <a:solidFill>
                  <a:srgbClr val="000000"/>
                </a:solidFill>
                <a:latin typeface="Source Sans Pro" panose="020B0503030403020204" pitchFamily="34" charset="0"/>
                <a:ea typeface="Source Sans Pro" panose="020B0503030403020204" pitchFamily="34" charset="0"/>
              </a:rPr>
              <a:t> en tant que </a:t>
            </a:r>
            <a:r>
              <a:rPr lang="fr-FR" sz="1400" strike="noStrike" spc="-1" dirty="0" err="1">
                <a:solidFill>
                  <a:srgbClr val="000000"/>
                </a:solidFill>
                <a:latin typeface="Source Sans Pro" panose="020B0503030403020204" pitchFamily="34" charset="0"/>
                <a:ea typeface="Source Sans Pro" panose="020B0503030403020204" pitchFamily="34" charset="0"/>
              </a:rPr>
              <a:t>chargé.e</a:t>
            </a:r>
            <a:r>
              <a:rPr lang="fr-FR" sz="1400" strike="noStrike" spc="-1" dirty="0">
                <a:solidFill>
                  <a:srgbClr val="000000"/>
                </a:solidFill>
                <a:latin typeface="Source Sans Pro" panose="020B0503030403020204" pitchFamily="34" charset="0"/>
                <a:ea typeface="Source Sans Pro" panose="020B0503030403020204" pitchFamily="34" charset="0"/>
              </a:rPr>
              <a:t> d’enseignement vacataire (CEV), vous pourrez intervenir jusqu’à 187 H d’enseignement équivalent TD.</a:t>
            </a:r>
            <a:endParaRPr lang="fr-FR" sz="1400" dirty="0">
              <a:solidFill>
                <a:srgbClr val="000000"/>
              </a:solidFill>
              <a:latin typeface="Source Sans Pro" panose="020B0503030403020204" pitchFamily="34" charset="0"/>
              <a:ea typeface="Source Sans Pro" panose="020B0503030403020204" pitchFamily="34" charset="0"/>
              <a:cs typeface="Source Sans Pro"/>
            </a:endParaRPr>
          </a:p>
          <a:p>
            <a:pPr indent="0" algn="just">
              <a:lnSpc>
                <a:spcPct val="150000"/>
              </a:lnSpc>
              <a:spcBef>
                <a:spcPts val="1001"/>
              </a:spcBef>
              <a:buNone/>
              <a:tabLst>
                <a:tab pos="0" algn="l"/>
              </a:tabLst>
            </a:pPr>
            <a:endParaRPr lang="fr-FR" sz="1400" spc="-1" dirty="0">
              <a:solidFill>
                <a:srgbClr val="000000"/>
              </a:solidFill>
              <a:latin typeface="Source Sans Pro" panose="020B0503030403020204" pitchFamily="34" charset="0"/>
              <a:ea typeface="Source Sans Pro" panose="020B0503030403020204" pitchFamily="34" charset="0"/>
              <a:cs typeface="Source Sans Pro"/>
            </a:endParaRPr>
          </a:p>
          <a:p>
            <a:pPr indent="0" algn="just">
              <a:lnSpc>
                <a:spcPct val="150000"/>
              </a:lnSpc>
              <a:spcBef>
                <a:spcPts val="1001"/>
              </a:spcBef>
              <a:buNone/>
              <a:tabLst>
                <a:tab pos="0" algn="l"/>
              </a:tabLst>
            </a:pPr>
            <a:r>
              <a:rPr lang="fr-FR" sz="1400" spc="-1" dirty="0">
                <a:solidFill>
                  <a:srgbClr val="000000"/>
                </a:solidFill>
                <a:latin typeface="Source Sans Pro" panose="020B0503030403020204" pitchFamily="34" charset="0"/>
                <a:ea typeface="Source Sans Pro" panose="020B0503030403020204" pitchFamily="34" charset="0"/>
                <a:cs typeface="Source Sans Pro"/>
              </a:rPr>
              <a:t>Vous êtes </a:t>
            </a:r>
            <a:r>
              <a:rPr lang="fr-FR" sz="1400" spc="-1" dirty="0" err="1">
                <a:solidFill>
                  <a:srgbClr val="000000"/>
                </a:solidFill>
                <a:latin typeface="Source Sans Pro" panose="020B0503030403020204" pitchFamily="34" charset="0"/>
                <a:ea typeface="Source Sans Pro" panose="020B0503030403020204" pitchFamily="34" charset="0"/>
                <a:cs typeface="Source Sans Pro"/>
              </a:rPr>
              <a:t>étudiant.e</a:t>
            </a:r>
            <a:r>
              <a:rPr lang="fr-FR" sz="1400" spc="-1" dirty="0">
                <a:solidFill>
                  <a:srgbClr val="000000"/>
                </a:solidFill>
                <a:latin typeface="Source Sans Pro" panose="020B0503030403020204" pitchFamily="34" charset="0"/>
                <a:ea typeface="Source Sans Pro" panose="020B0503030403020204" pitchFamily="34" charset="0"/>
                <a:cs typeface="Source Sans Pro"/>
              </a:rPr>
              <a:t> en 3</a:t>
            </a:r>
            <a:r>
              <a:rPr lang="fr-FR" sz="1400" spc="-1" baseline="30000" dirty="0">
                <a:solidFill>
                  <a:srgbClr val="000000"/>
                </a:solidFill>
                <a:latin typeface="Source Sans Pro" panose="020B0503030403020204" pitchFamily="34" charset="0"/>
                <a:ea typeface="Source Sans Pro" panose="020B0503030403020204" pitchFamily="34" charset="0"/>
                <a:cs typeface="Source Sans Pro"/>
              </a:rPr>
              <a:t>ème</a:t>
            </a:r>
            <a:r>
              <a:rPr lang="fr-FR" sz="1400" spc="-1" dirty="0">
                <a:solidFill>
                  <a:srgbClr val="000000"/>
                </a:solidFill>
                <a:latin typeface="Source Sans Pro" panose="020B0503030403020204" pitchFamily="34" charset="0"/>
                <a:ea typeface="Source Sans Pro" panose="020B0503030403020204" pitchFamily="34" charset="0"/>
                <a:cs typeface="Source Sans Pro"/>
              </a:rPr>
              <a:t> cycle ou </a:t>
            </a:r>
            <a:r>
              <a:rPr lang="fr-FR" sz="1400" spc="-1" dirty="0" err="1">
                <a:solidFill>
                  <a:srgbClr val="000000"/>
                </a:solidFill>
                <a:latin typeface="Source Sans Pro" panose="020B0503030403020204" pitchFamily="34" charset="0"/>
                <a:ea typeface="Source Sans Pro" panose="020B0503030403020204" pitchFamily="34" charset="0"/>
                <a:cs typeface="Source Sans Pro"/>
              </a:rPr>
              <a:t>retraité.e</a:t>
            </a:r>
            <a:r>
              <a:rPr lang="fr-FR" sz="1400" spc="-1" dirty="0">
                <a:solidFill>
                  <a:srgbClr val="000000"/>
                </a:solidFill>
                <a:latin typeface="Source Sans Pro" panose="020B0503030403020204" pitchFamily="34" charset="0"/>
                <a:ea typeface="Source Sans Pro" panose="020B0503030403020204" pitchFamily="34" charset="0"/>
                <a:cs typeface="Source Sans Pro"/>
              </a:rPr>
              <a:t> : vous serez recruté en tant qu’agent temporaire vacataire (ATV), vous pourrez intervenir jusqu’à 96h équivalent TD.</a:t>
            </a:r>
            <a:endParaRPr lang="fr-FR" sz="1400" spc="-5" dirty="0">
              <a:solidFill>
                <a:srgbClr val="000000"/>
              </a:solidFill>
              <a:latin typeface="Source Sans Pro" panose="020B0503030403020204" pitchFamily="34" charset="0"/>
              <a:ea typeface="Source Sans Pro" panose="020B0503030403020204" pitchFamily="34" charset="0"/>
              <a:cs typeface="Source Sans Pro"/>
            </a:endParaRPr>
          </a:p>
          <a:p>
            <a:pPr indent="0" algn="just">
              <a:lnSpc>
                <a:spcPct val="150000"/>
              </a:lnSpc>
              <a:spcBef>
                <a:spcPts val="1001"/>
              </a:spcBef>
              <a:buNone/>
              <a:tabLst>
                <a:tab pos="0" algn="l"/>
              </a:tabLst>
            </a:pPr>
            <a:endParaRPr lang="fr-FR" sz="1400" spc="-5" dirty="0">
              <a:solidFill>
                <a:srgbClr val="000000"/>
              </a:solidFill>
              <a:latin typeface="Source Sans Pro" panose="020B0503030403020204" pitchFamily="34" charset="0"/>
              <a:ea typeface="Source Sans Pro" panose="020B0503030403020204" pitchFamily="34" charset="0"/>
              <a:cs typeface="Source Sans Pro"/>
            </a:endParaRPr>
          </a:p>
          <a:p>
            <a:pPr indent="0" algn="just">
              <a:lnSpc>
                <a:spcPct val="150000"/>
              </a:lnSpc>
              <a:spcBef>
                <a:spcPts val="1001"/>
              </a:spcBef>
              <a:buNone/>
              <a:tabLst>
                <a:tab pos="0" algn="l"/>
              </a:tabLst>
            </a:pPr>
            <a:r>
              <a:rPr lang="fr-FR" sz="1400" spc="-5" dirty="0">
                <a:solidFill>
                  <a:srgbClr val="000000"/>
                </a:solidFill>
                <a:latin typeface="Source Sans Pro" panose="020B0503030403020204" pitchFamily="34" charset="0"/>
                <a:ea typeface="Source Sans Pro" panose="020B0503030403020204" pitchFamily="34" charset="0"/>
                <a:cs typeface="Source Sans Pro"/>
              </a:rPr>
              <a:t>Si vous souhaitez</a:t>
            </a:r>
            <a:r>
              <a:rPr lang="fr-FR" sz="1400" spc="-5" dirty="0">
                <a:solidFill>
                  <a:schemeClr val="accent1">
                    <a:lumMod val="75000"/>
                  </a:schemeClr>
                </a:solidFill>
                <a:latin typeface="Source Sans Pro" panose="020B0503030403020204" pitchFamily="34" charset="0"/>
                <a:ea typeface="Source Sans Pro" panose="020B0503030403020204" pitchFamily="34" charset="0"/>
                <a:cs typeface="Source Sans Pro"/>
              </a:rPr>
              <a:t> </a:t>
            </a:r>
            <a:r>
              <a:rPr lang="fr-FR" sz="1400" b="1" spc="-5" dirty="0">
                <a:solidFill>
                  <a:schemeClr val="accent1">
                    <a:lumMod val="75000"/>
                  </a:schemeClr>
                </a:solidFill>
                <a:latin typeface="Source Sans Pro" panose="020B0503030403020204" pitchFamily="34" charset="0"/>
                <a:ea typeface="Source Sans Pro" panose="020B0503030403020204" pitchFamily="34" charset="0"/>
                <a:cs typeface="Source Sans Pro"/>
              </a:rPr>
              <a:t>intervenir bénévolement</a:t>
            </a:r>
            <a:r>
              <a:rPr lang="fr-FR" sz="1400" dirty="0">
                <a:solidFill>
                  <a:schemeClr val="accent1">
                    <a:lumMod val="75000"/>
                  </a:schemeClr>
                </a:solidFill>
                <a:latin typeface="Source Sans Pro" panose="020B0503030403020204" pitchFamily="34" charset="0"/>
                <a:ea typeface="Source Sans Pro" panose="020B0503030403020204" pitchFamily="34" charset="0"/>
                <a:cs typeface="Source Sans Pro"/>
              </a:rPr>
              <a:t>, </a:t>
            </a:r>
            <a:r>
              <a:rPr lang="fr-FR" sz="1400" spc="-5" dirty="0">
                <a:solidFill>
                  <a:srgbClr val="000000"/>
                </a:solidFill>
                <a:latin typeface="Source Sans Pro" panose="020B0503030403020204" pitchFamily="34" charset="0"/>
                <a:ea typeface="Source Sans Pro" panose="020B0503030403020204" pitchFamily="34" charset="0"/>
                <a:cs typeface="Source Sans Pro"/>
              </a:rPr>
              <a:t>vous </a:t>
            </a:r>
            <a:r>
              <a:rPr lang="fr-FR" sz="1400" dirty="0">
                <a:solidFill>
                  <a:srgbClr val="000000"/>
                </a:solidFill>
                <a:latin typeface="Source Sans Pro" panose="020B0503030403020204" pitchFamily="34" charset="0"/>
                <a:ea typeface="Source Sans Pro" panose="020B0503030403020204" pitchFamily="34" charset="0"/>
                <a:cs typeface="Source Sans Pro"/>
              </a:rPr>
              <a:t>devrez </a:t>
            </a:r>
            <a:r>
              <a:rPr lang="fr-FR" sz="1400" spc="-5" dirty="0">
                <a:solidFill>
                  <a:srgbClr val="000000"/>
                </a:solidFill>
                <a:latin typeface="Source Sans Pro" panose="020B0503030403020204" pitchFamily="34" charset="0"/>
                <a:ea typeface="Source Sans Pro" panose="020B0503030403020204" pitchFamily="34" charset="0"/>
                <a:cs typeface="Source Sans Pro"/>
              </a:rPr>
              <a:t>également </a:t>
            </a:r>
            <a:r>
              <a:rPr lang="fr-FR" sz="1400" dirty="0">
                <a:solidFill>
                  <a:srgbClr val="000000"/>
                </a:solidFill>
                <a:latin typeface="Source Sans Pro" panose="020B0503030403020204" pitchFamily="34" charset="0"/>
                <a:ea typeface="Source Sans Pro" panose="020B0503030403020204" pitchFamily="34" charset="0"/>
                <a:cs typeface="Source Sans Pro"/>
              </a:rPr>
              <a:t>renseigner un </a:t>
            </a:r>
            <a:r>
              <a:rPr lang="fr-FR" sz="1400" spc="-5" dirty="0">
                <a:solidFill>
                  <a:srgbClr val="000000"/>
                </a:solidFill>
                <a:latin typeface="Source Sans Pro" panose="020B0503030403020204" pitchFamily="34" charset="0"/>
                <a:ea typeface="Source Sans Pro" panose="020B0503030403020204" pitchFamily="34" charset="0"/>
                <a:cs typeface="Source Sans Pro"/>
              </a:rPr>
              <a:t>dossier de  </a:t>
            </a:r>
            <a:r>
              <a:rPr lang="fr-FR" sz="1400" dirty="0">
                <a:solidFill>
                  <a:srgbClr val="000000"/>
                </a:solidFill>
                <a:latin typeface="Source Sans Pro" panose="020B0503030403020204" pitchFamily="34" charset="0"/>
                <a:ea typeface="Source Sans Pro" panose="020B0503030403020204" pitchFamily="34" charset="0"/>
                <a:cs typeface="Source Sans Pro"/>
              </a:rPr>
              <a:t>recrutement. Rapprochez-vous </a:t>
            </a:r>
            <a:r>
              <a:rPr lang="fr-FR" sz="1400" spc="-5" dirty="0">
                <a:solidFill>
                  <a:srgbClr val="000000"/>
                </a:solidFill>
                <a:latin typeface="Source Sans Pro" panose="020B0503030403020204" pitchFamily="34" charset="0"/>
                <a:ea typeface="Source Sans Pro" panose="020B0503030403020204" pitchFamily="34" charset="0"/>
                <a:cs typeface="Source Sans Pro"/>
              </a:rPr>
              <a:t>du service </a:t>
            </a:r>
            <a:r>
              <a:rPr lang="fr-FR" sz="1400" dirty="0">
                <a:solidFill>
                  <a:srgbClr val="000000"/>
                </a:solidFill>
                <a:latin typeface="Source Sans Pro" panose="020B0503030403020204" pitchFamily="34" charset="0"/>
                <a:ea typeface="Source Sans Pro" panose="020B0503030403020204" pitchFamily="34" charset="0"/>
                <a:cs typeface="Source Sans Pro"/>
              </a:rPr>
              <a:t>administratif de la </a:t>
            </a:r>
            <a:r>
              <a:rPr lang="fr-FR" sz="1400" spc="-5" dirty="0">
                <a:solidFill>
                  <a:srgbClr val="000000"/>
                </a:solidFill>
                <a:latin typeface="Source Sans Pro" panose="020B0503030403020204" pitchFamily="34" charset="0"/>
                <a:ea typeface="Source Sans Pro" panose="020B0503030403020204" pitchFamily="34" charset="0"/>
                <a:cs typeface="Source Sans Pro"/>
              </a:rPr>
              <a:t>composante où </a:t>
            </a:r>
            <a:r>
              <a:rPr lang="fr-FR" sz="1400" dirty="0">
                <a:solidFill>
                  <a:srgbClr val="000000"/>
                </a:solidFill>
                <a:latin typeface="Source Sans Pro" panose="020B0503030403020204" pitchFamily="34" charset="0"/>
                <a:ea typeface="Source Sans Pro" panose="020B0503030403020204" pitchFamily="34" charset="0"/>
                <a:cs typeface="Source Sans Pro"/>
              </a:rPr>
              <a:t>vous </a:t>
            </a:r>
            <a:r>
              <a:rPr lang="fr-FR" sz="1400" spc="-5" dirty="0">
                <a:solidFill>
                  <a:srgbClr val="000000"/>
                </a:solidFill>
                <a:latin typeface="Source Sans Pro" panose="020B0503030403020204" pitchFamily="34" charset="0"/>
                <a:ea typeface="Source Sans Pro" panose="020B0503030403020204" pitchFamily="34" charset="0"/>
                <a:cs typeface="Source Sans Pro"/>
              </a:rPr>
              <a:t>effectuez vos</a:t>
            </a:r>
            <a:r>
              <a:rPr lang="fr-FR" sz="1400" spc="-10" dirty="0">
                <a:solidFill>
                  <a:srgbClr val="000000"/>
                </a:solidFill>
                <a:latin typeface="Source Sans Pro" panose="020B0503030403020204" pitchFamily="34" charset="0"/>
                <a:ea typeface="Source Sans Pro" panose="020B0503030403020204" pitchFamily="34" charset="0"/>
                <a:cs typeface="Source Sans Pro"/>
              </a:rPr>
              <a:t> </a:t>
            </a:r>
            <a:r>
              <a:rPr lang="fr-FR" sz="1400" spc="-5" dirty="0">
                <a:solidFill>
                  <a:srgbClr val="000000"/>
                </a:solidFill>
                <a:latin typeface="Source Sans Pro" panose="020B0503030403020204" pitchFamily="34" charset="0"/>
                <a:ea typeface="Source Sans Pro" panose="020B0503030403020204" pitchFamily="34" charset="0"/>
                <a:cs typeface="Source Sans Pro"/>
              </a:rPr>
              <a:t>vacations.</a:t>
            </a:r>
          </a:p>
          <a:p>
            <a:pPr indent="0" algn="just">
              <a:lnSpc>
                <a:spcPct val="110000"/>
              </a:lnSpc>
              <a:spcBef>
                <a:spcPts val="1001"/>
              </a:spcBef>
              <a:buNone/>
              <a:tabLst>
                <a:tab pos="0" algn="l"/>
              </a:tabLst>
            </a:pPr>
            <a:endParaRPr lang="fr-FR" sz="1400" b="1" strike="noStrike" spc="-1" dirty="0">
              <a:solidFill>
                <a:schemeClr val="accent1">
                  <a:lumMod val="75000"/>
                </a:schemeClr>
              </a:solidFill>
              <a:latin typeface="Source Sans Pro" panose="020B0503030403020204" pitchFamily="34" charset="0"/>
              <a:ea typeface="Source Sans Pro" panose="020B0503030403020204" pitchFamily="34" charset="0"/>
            </a:endParaRPr>
          </a:p>
        </p:txBody>
      </p:sp>
      <p:pic>
        <p:nvPicPr>
          <p:cNvPr id="177" name="Image 4"/>
          <p:cNvPicPr/>
          <p:nvPr/>
        </p:nvPicPr>
        <p:blipFill>
          <a:blip r:embed="rId3"/>
          <a:stretch/>
        </p:blipFill>
        <p:spPr>
          <a:xfrm>
            <a:off x="0" y="0"/>
            <a:ext cx="2268720" cy="842760"/>
          </a:xfrm>
          <a:prstGeom prst="rect">
            <a:avLst/>
          </a:prstGeom>
          <a:ln w="0">
            <a:noFill/>
          </a:ln>
        </p:spPr>
      </p:pic>
      <p:sp>
        <p:nvSpPr>
          <p:cNvPr id="2" name="Flèche : droite 1">
            <a:extLst>
              <a:ext uri="{FF2B5EF4-FFF2-40B4-BE49-F238E27FC236}">
                <a16:creationId xmlns:a16="http://schemas.microsoft.com/office/drawing/2014/main" id="{21B782F5-BC07-4902-BD59-6A5B5D57FEF1}"/>
              </a:ext>
            </a:extLst>
          </p:cNvPr>
          <p:cNvSpPr/>
          <p:nvPr/>
        </p:nvSpPr>
        <p:spPr>
          <a:xfrm>
            <a:off x="129256" y="3048092"/>
            <a:ext cx="221226" cy="280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4B1D493B-52CF-46FA-A0F8-BEDDAAD4F116}"/>
              </a:ext>
            </a:extLst>
          </p:cNvPr>
          <p:cNvSpPr/>
          <p:nvPr/>
        </p:nvSpPr>
        <p:spPr>
          <a:xfrm>
            <a:off x="122152" y="4300788"/>
            <a:ext cx="221226" cy="280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5BE6D6F8-029C-4CCF-B975-CF75D2C9C887}"/>
              </a:ext>
            </a:extLst>
          </p:cNvPr>
          <p:cNvPicPr>
            <a:picLocks noChangeAspect="1"/>
          </p:cNvPicPr>
          <p:nvPr/>
        </p:nvPicPr>
        <p:blipFill>
          <a:blip r:embed="rId4"/>
          <a:stretch>
            <a:fillRect/>
          </a:stretch>
        </p:blipFill>
        <p:spPr>
          <a:xfrm>
            <a:off x="112717" y="5469113"/>
            <a:ext cx="237765" cy="317019"/>
          </a:xfrm>
          <a:prstGeom prst="rect">
            <a:avLst/>
          </a:prstGeom>
        </p:spPr>
      </p:pic>
      <p:pic>
        <p:nvPicPr>
          <p:cNvPr id="5" name="Graphique 4" descr="Avertissement">
            <a:extLst>
              <a:ext uri="{FF2B5EF4-FFF2-40B4-BE49-F238E27FC236}">
                <a16:creationId xmlns:a16="http://schemas.microsoft.com/office/drawing/2014/main" id="{F8295628-B1F3-479C-AB2A-46D7C7B4E6D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9152" y="1850720"/>
            <a:ext cx="224896" cy="224896"/>
          </a:xfrm>
          <a:prstGeom prst="rect">
            <a:avLst/>
          </a:prstGeom>
        </p:spPr>
      </p:pic>
    </p:spTree>
    <p:extLst>
      <p:ext uri="{BB962C8B-B14F-4D97-AF65-F5344CB8AC3E}">
        <p14:creationId xmlns:p14="http://schemas.microsoft.com/office/powerpoint/2010/main" val="307495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1078893" y="892581"/>
            <a:ext cx="10034214" cy="621992"/>
          </a:xfrm>
          <a:prstGeom prst="rect">
            <a:avLst/>
          </a:prstGeom>
          <a:solidFill>
            <a:srgbClr val="5CC8FE"/>
          </a:solidFill>
          <a:ln w="0">
            <a:noFill/>
          </a:ln>
        </p:spPr>
        <p:txBody>
          <a:bodyPr anchor="ctr">
            <a:normAutofit/>
          </a:bodyPr>
          <a:lstStyle/>
          <a:p>
            <a:pPr indent="0" algn="ctr">
              <a:lnSpc>
                <a:spcPct val="90000"/>
              </a:lnSpc>
              <a:buNone/>
            </a:pPr>
            <a:r>
              <a:rPr lang="fr-FR" sz="3200" b="1" strike="noStrike" spc="-1" dirty="0">
                <a:solidFill>
                  <a:schemeClr val="bg1"/>
                </a:solidFill>
                <a:latin typeface="Source Sans Pro" panose="020B0503030403020204" pitchFamily="34" charset="0"/>
                <a:ea typeface="Source Sans Pro" panose="020B0503030403020204" pitchFamily="34" charset="0"/>
              </a:rPr>
              <a:t>Conditions de recrutement (CEV) </a:t>
            </a:r>
          </a:p>
        </p:txBody>
      </p:sp>
      <p:pic>
        <p:nvPicPr>
          <p:cNvPr id="177" name="Image 4"/>
          <p:cNvPicPr/>
          <p:nvPr/>
        </p:nvPicPr>
        <p:blipFill>
          <a:blip r:embed="rId3"/>
          <a:stretch/>
        </p:blipFill>
        <p:spPr>
          <a:xfrm>
            <a:off x="0" y="0"/>
            <a:ext cx="2268720" cy="842760"/>
          </a:xfrm>
          <a:prstGeom prst="rect">
            <a:avLst/>
          </a:prstGeom>
          <a:ln w="0">
            <a:noFill/>
          </a:ln>
        </p:spPr>
      </p:pic>
      <p:sp>
        <p:nvSpPr>
          <p:cNvPr id="30" name="object 4">
            <a:extLst>
              <a:ext uri="{FF2B5EF4-FFF2-40B4-BE49-F238E27FC236}">
                <a16:creationId xmlns:a16="http://schemas.microsoft.com/office/drawing/2014/main" id="{7C49C0CD-BDB6-46A1-9BF0-D60E0ABD20E0}"/>
              </a:ext>
            </a:extLst>
          </p:cNvPr>
          <p:cNvSpPr/>
          <p:nvPr/>
        </p:nvSpPr>
        <p:spPr>
          <a:xfrm>
            <a:off x="320039" y="3726179"/>
            <a:ext cx="3321050" cy="2170430"/>
          </a:xfrm>
          <a:custGeom>
            <a:avLst/>
            <a:gdLst/>
            <a:ahLst/>
            <a:cxnLst/>
            <a:rect l="l" t="t" r="r" b="b"/>
            <a:pathLst>
              <a:path w="3321050" h="2170429">
                <a:moveTo>
                  <a:pt x="3319272" y="2170176"/>
                </a:moveTo>
                <a:lnTo>
                  <a:pt x="3048" y="2170176"/>
                </a:lnTo>
                <a:lnTo>
                  <a:pt x="0" y="2167128"/>
                </a:lnTo>
                <a:lnTo>
                  <a:pt x="0" y="1524"/>
                </a:lnTo>
                <a:lnTo>
                  <a:pt x="3048" y="0"/>
                </a:lnTo>
                <a:lnTo>
                  <a:pt x="3319272" y="0"/>
                </a:lnTo>
                <a:lnTo>
                  <a:pt x="3320796" y="1524"/>
                </a:lnTo>
                <a:lnTo>
                  <a:pt x="3320796" y="4572"/>
                </a:lnTo>
                <a:lnTo>
                  <a:pt x="10668" y="4572"/>
                </a:lnTo>
                <a:lnTo>
                  <a:pt x="4572" y="9144"/>
                </a:lnTo>
                <a:lnTo>
                  <a:pt x="10668" y="9144"/>
                </a:lnTo>
                <a:lnTo>
                  <a:pt x="10668" y="2159508"/>
                </a:lnTo>
                <a:lnTo>
                  <a:pt x="4572" y="2159508"/>
                </a:lnTo>
                <a:lnTo>
                  <a:pt x="10668" y="2164080"/>
                </a:lnTo>
                <a:lnTo>
                  <a:pt x="3320796" y="2164080"/>
                </a:lnTo>
                <a:lnTo>
                  <a:pt x="3320796" y="2167128"/>
                </a:lnTo>
                <a:lnTo>
                  <a:pt x="3319272" y="2170176"/>
                </a:lnTo>
                <a:close/>
              </a:path>
              <a:path w="3321050" h="2170429">
                <a:moveTo>
                  <a:pt x="10668" y="9144"/>
                </a:moveTo>
                <a:lnTo>
                  <a:pt x="4572" y="9144"/>
                </a:lnTo>
                <a:lnTo>
                  <a:pt x="10668" y="4572"/>
                </a:lnTo>
                <a:lnTo>
                  <a:pt x="10668" y="9144"/>
                </a:lnTo>
                <a:close/>
              </a:path>
              <a:path w="3321050" h="2170429">
                <a:moveTo>
                  <a:pt x="3311652" y="9144"/>
                </a:moveTo>
                <a:lnTo>
                  <a:pt x="10668" y="9144"/>
                </a:lnTo>
                <a:lnTo>
                  <a:pt x="10668" y="4572"/>
                </a:lnTo>
                <a:lnTo>
                  <a:pt x="3311652" y="4572"/>
                </a:lnTo>
                <a:lnTo>
                  <a:pt x="3311652" y="9144"/>
                </a:lnTo>
                <a:close/>
              </a:path>
              <a:path w="3321050" h="2170429">
                <a:moveTo>
                  <a:pt x="3311652" y="2164080"/>
                </a:moveTo>
                <a:lnTo>
                  <a:pt x="3311652" y="4572"/>
                </a:lnTo>
                <a:lnTo>
                  <a:pt x="3316224" y="9144"/>
                </a:lnTo>
                <a:lnTo>
                  <a:pt x="3320796" y="9144"/>
                </a:lnTo>
                <a:lnTo>
                  <a:pt x="3320796" y="2159508"/>
                </a:lnTo>
                <a:lnTo>
                  <a:pt x="3316224" y="2159508"/>
                </a:lnTo>
                <a:lnTo>
                  <a:pt x="3311652" y="2164080"/>
                </a:lnTo>
                <a:close/>
              </a:path>
              <a:path w="3321050" h="2170429">
                <a:moveTo>
                  <a:pt x="3320796" y="9144"/>
                </a:moveTo>
                <a:lnTo>
                  <a:pt x="3316224" y="9144"/>
                </a:lnTo>
                <a:lnTo>
                  <a:pt x="3311652" y="4572"/>
                </a:lnTo>
                <a:lnTo>
                  <a:pt x="3320796" y="4572"/>
                </a:lnTo>
                <a:lnTo>
                  <a:pt x="3320796" y="9144"/>
                </a:lnTo>
                <a:close/>
              </a:path>
              <a:path w="3321050" h="2170429">
                <a:moveTo>
                  <a:pt x="10668" y="2164080"/>
                </a:moveTo>
                <a:lnTo>
                  <a:pt x="4572" y="2159508"/>
                </a:lnTo>
                <a:lnTo>
                  <a:pt x="10668" y="2159508"/>
                </a:lnTo>
                <a:lnTo>
                  <a:pt x="10668" y="2164080"/>
                </a:lnTo>
                <a:close/>
              </a:path>
              <a:path w="3321050" h="2170429">
                <a:moveTo>
                  <a:pt x="3311652" y="2164080"/>
                </a:moveTo>
                <a:lnTo>
                  <a:pt x="10668" y="2164080"/>
                </a:lnTo>
                <a:lnTo>
                  <a:pt x="10668" y="2159508"/>
                </a:lnTo>
                <a:lnTo>
                  <a:pt x="3311652" y="2159508"/>
                </a:lnTo>
                <a:lnTo>
                  <a:pt x="3311652" y="2164080"/>
                </a:lnTo>
                <a:close/>
              </a:path>
              <a:path w="3321050" h="2170429">
                <a:moveTo>
                  <a:pt x="3320796" y="2164080"/>
                </a:moveTo>
                <a:lnTo>
                  <a:pt x="3311652" y="2164080"/>
                </a:lnTo>
                <a:lnTo>
                  <a:pt x="3316224" y="2159508"/>
                </a:lnTo>
                <a:lnTo>
                  <a:pt x="3320796" y="2159508"/>
                </a:lnTo>
                <a:lnTo>
                  <a:pt x="3320796" y="2164080"/>
                </a:lnTo>
                <a:close/>
              </a:path>
            </a:pathLst>
          </a:custGeom>
          <a:solidFill>
            <a:srgbClr val="FFFFFF"/>
          </a:solidFill>
        </p:spPr>
        <p:txBody>
          <a:bodyPr wrap="square" lIns="0" tIns="0" rIns="0" bIns="0" rtlCol="0"/>
          <a:lstStyle/>
          <a:p>
            <a:endParaRPr/>
          </a:p>
        </p:txBody>
      </p:sp>
      <p:sp>
        <p:nvSpPr>
          <p:cNvPr id="37" name="object 11">
            <a:extLst>
              <a:ext uri="{FF2B5EF4-FFF2-40B4-BE49-F238E27FC236}">
                <a16:creationId xmlns:a16="http://schemas.microsoft.com/office/drawing/2014/main" id="{EE8C67B1-D755-4149-9799-C8CA9FFCFC69}"/>
              </a:ext>
            </a:extLst>
          </p:cNvPr>
          <p:cNvSpPr/>
          <p:nvPr/>
        </p:nvSpPr>
        <p:spPr>
          <a:xfrm>
            <a:off x="179832" y="5499757"/>
            <a:ext cx="7200900" cy="1295400"/>
          </a:xfrm>
          <a:custGeom>
            <a:avLst/>
            <a:gdLst/>
            <a:ahLst/>
            <a:cxnLst/>
            <a:rect l="l" t="t" r="r" b="b"/>
            <a:pathLst>
              <a:path w="7200900" h="1295400">
                <a:moveTo>
                  <a:pt x="6804660" y="1295400"/>
                </a:moveTo>
                <a:lnTo>
                  <a:pt x="0" y="1295400"/>
                </a:lnTo>
                <a:lnTo>
                  <a:pt x="0" y="0"/>
                </a:lnTo>
                <a:lnTo>
                  <a:pt x="7200900" y="0"/>
                </a:lnTo>
                <a:lnTo>
                  <a:pt x="7200900" y="900684"/>
                </a:lnTo>
                <a:lnTo>
                  <a:pt x="6804660" y="1295400"/>
                </a:lnTo>
                <a:close/>
              </a:path>
            </a:pathLst>
          </a:custGeom>
          <a:solidFill>
            <a:srgbClr val="F1DCDB"/>
          </a:solidFill>
        </p:spPr>
        <p:txBody>
          <a:bodyPr wrap="square" lIns="0" tIns="0" rIns="0" bIns="0" rtlCol="0"/>
          <a:lstStyle/>
          <a:p>
            <a:endParaRPr/>
          </a:p>
        </p:txBody>
      </p:sp>
      <p:sp>
        <p:nvSpPr>
          <p:cNvPr id="38" name="object 12">
            <a:extLst>
              <a:ext uri="{FF2B5EF4-FFF2-40B4-BE49-F238E27FC236}">
                <a16:creationId xmlns:a16="http://schemas.microsoft.com/office/drawing/2014/main" id="{E49F9CC1-0156-4E5C-A33A-093DE986AAD1}"/>
              </a:ext>
            </a:extLst>
          </p:cNvPr>
          <p:cNvSpPr/>
          <p:nvPr/>
        </p:nvSpPr>
        <p:spPr>
          <a:xfrm>
            <a:off x="7093377" y="6463030"/>
            <a:ext cx="396240" cy="394970"/>
          </a:xfrm>
          <a:custGeom>
            <a:avLst/>
            <a:gdLst/>
            <a:ahLst/>
            <a:cxnLst/>
            <a:rect l="l" t="t" r="r" b="b"/>
            <a:pathLst>
              <a:path w="396240" h="394970">
                <a:moveTo>
                  <a:pt x="0" y="394716"/>
                </a:moveTo>
                <a:lnTo>
                  <a:pt x="79248" y="79248"/>
                </a:lnTo>
                <a:lnTo>
                  <a:pt x="396240" y="0"/>
                </a:lnTo>
                <a:lnTo>
                  <a:pt x="0" y="394716"/>
                </a:lnTo>
                <a:close/>
              </a:path>
            </a:pathLst>
          </a:custGeom>
          <a:solidFill>
            <a:srgbClr val="C3B0AF"/>
          </a:solidFill>
        </p:spPr>
        <p:txBody>
          <a:bodyPr wrap="square" lIns="0" tIns="0" rIns="0" bIns="0" rtlCol="0"/>
          <a:lstStyle/>
          <a:p>
            <a:endParaRPr/>
          </a:p>
        </p:txBody>
      </p:sp>
      <p:sp>
        <p:nvSpPr>
          <p:cNvPr id="39" name="object 13">
            <a:extLst>
              <a:ext uri="{FF2B5EF4-FFF2-40B4-BE49-F238E27FC236}">
                <a16:creationId xmlns:a16="http://schemas.microsoft.com/office/drawing/2014/main" id="{20C11551-9201-4263-B9DA-C44150AAA520}"/>
              </a:ext>
            </a:extLst>
          </p:cNvPr>
          <p:cNvSpPr txBox="1"/>
          <p:nvPr/>
        </p:nvSpPr>
        <p:spPr>
          <a:xfrm>
            <a:off x="249554" y="5585164"/>
            <a:ext cx="6783070" cy="1124585"/>
          </a:xfrm>
          <a:prstGeom prst="rect">
            <a:avLst/>
          </a:prstGeom>
        </p:spPr>
        <p:txBody>
          <a:bodyPr vert="horz" wrap="square" lIns="0" tIns="12065" rIns="0" bIns="0" rtlCol="0">
            <a:spAutoFit/>
          </a:bodyPr>
          <a:lstStyle/>
          <a:p>
            <a:pPr marL="1054735">
              <a:lnSpc>
                <a:spcPct val="100000"/>
              </a:lnSpc>
              <a:spcBef>
                <a:spcPts val="95"/>
              </a:spcBef>
            </a:pPr>
            <a:r>
              <a:rPr sz="1600" b="1" spc="-5" dirty="0">
                <a:solidFill>
                  <a:srgbClr val="295386"/>
                </a:solidFill>
                <a:latin typeface="Source Sans Pro"/>
                <a:cs typeface="Source Sans Pro"/>
              </a:rPr>
              <a:t>IMPORTANT</a:t>
            </a:r>
            <a:endParaRPr sz="1600" dirty="0">
              <a:latin typeface="Source Sans Pro"/>
              <a:cs typeface="Source Sans Pro"/>
            </a:endParaRPr>
          </a:p>
          <a:p>
            <a:pPr marL="12700" marR="5080">
              <a:lnSpc>
                <a:spcPct val="100000"/>
              </a:lnSpc>
              <a:spcBef>
                <a:spcPts val="20"/>
              </a:spcBef>
            </a:pPr>
            <a:r>
              <a:rPr sz="1400" spc="-5" dirty="0">
                <a:solidFill>
                  <a:srgbClr val="295386"/>
                </a:solidFill>
                <a:latin typeface="Source Sans Pro"/>
                <a:cs typeface="Source Sans Pro"/>
              </a:rPr>
              <a:t>Si </a:t>
            </a:r>
            <a:r>
              <a:rPr sz="1400" dirty="0">
                <a:solidFill>
                  <a:srgbClr val="295386"/>
                </a:solidFill>
                <a:latin typeface="Source Sans Pro"/>
                <a:cs typeface="Source Sans Pro"/>
              </a:rPr>
              <a:t>vous </a:t>
            </a:r>
            <a:r>
              <a:rPr sz="1400" spc="-5" dirty="0">
                <a:solidFill>
                  <a:srgbClr val="295386"/>
                </a:solidFill>
                <a:latin typeface="Source Sans Pro"/>
                <a:cs typeface="Source Sans Pro"/>
              </a:rPr>
              <a:t>perdez </a:t>
            </a:r>
            <a:r>
              <a:rPr sz="1400" dirty="0">
                <a:solidFill>
                  <a:srgbClr val="295386"/>
                </a:solidFill>
                <a:latin typeface="Source Sans Pro"/>
                <a:cs typeface="Source Sans Pro"/>
              </a:rPr>
              <a:t>votre activité </a:t>
            </a:r>
            <a:r>
              <a:rPr sz="1400" spc="-5" dirty="0">
                <a:solidFill>
                  <a:srgbClr val="295386"/>
                </a:solidFill>
                <a:latin typeface="Source Sans Pro"/>
                <a:cs typeface="Source Sans Pro"/>
              </a:rPr>
              <a:t>professionnelle </a:t>
            </a:r>
            <a:r>
              <a:rPr sz="1400" dirty="0">
                <a:solidFill>
                  <a:srgbClr val="295386"/>
                </a:solidFill>
                <a:latin typeface="Source Sans Pro"/>
                <a:cs typeface="Source Sans Pro"/>
              </a:rPr>
              <a:t>principale en </a:t>
            </a:r>
            <a:r>
              <a:rPr sz="1400" spc="-5" dirty="0">
                <a:solidFill>
                  <a:srgbClr val="295386"/>
                </a:solidFill>
                <a:latin typeface="Source Sans Pro"/>
                <a:cs typeface="Source Sans Pro"/>
              </a:rPr>
              <a:t>cours d’année </a:t>
            </a:r>
            <a:r>
              <a:rPr sz="1400" dirty="0">
                <a:solidFill>
                  <a:srgbClr val="295386"/>
                </a:solidFill>
                <a:latin typeface="Source Sans Pro"/>
                <a:cs typeface="Source Sans Pro"/>
              </a:rPr>
              <a:t>universitaire, </a:t>
            </a:r>
            <a:r>
              <a:rPr sz="1400" spc="-5" dirty="0">
                <a:solidFill>
                  <a:srgbClr val="295386"/>
                </a:solidFill>
                <a:latin typeface="Source Sans Pro"/>
                <a:cs typeface="Source Sans Pro"/>
              </a:rPr>
              <a:t>vous  conservez </a:t>
            </a:r>
            <a:r>
              <a:rPr sz="1400" dirty="0">
                <a:solidFill>
                  <a:srgbClr val="295386"/>
                </a:solidFill>
                <a:latin typeface="Source Sans Pro"/>
                <a:cs typeface="Source Sans Pro"/>
              </a:rPr>
              <a:t>le bénéfice </a:t>
            </a:r>
            <a:r>
              <a:rPr sz="1400" spc="-5" dirty="0">
                <a:solidFill>
                  <a:srgbClr val="295386"/>
                </a:solidFill>
                <a:latin typeface="Source Sans Pro"/>
                <a:cs typeface="Source Sans Pro"/>
              </a:rPr>
              <a:t>de </a:t>
            </a:r>
            <a:r>
              <a:rPr sz="1400" dirty="0">
                <a:solidFill>
                  <a:srgbClr val="295386"/>
                </a:solidFill>
                <a:latin typeface="Source Sans Pro"/>
                <a:cs typeface="Source Sans Pro"/>
              </a:rPr>
              <a:t>votre statut </a:t>
            </a:r>
            <a:r>
              <a:rPr sz="1400" spc="-5" dirty="0">
                <a:solidFill>
                  <a:srgbClr val="295386"/>
                </a:solidFill>
                <a:latin typeface="Source Sans Pro"/>
                <a:cs typeface="Source Sans Pro"/>
              </a:rPr>
              <a:t>de vacataire jusqu’à la </a:t>
            </a:r>
            <a:r>
              <a:rPr sz="1400" dirty="0">
                <a:solidFill>
                  <a:srgbClr val="295386"/>
                </a:solidFill>
                <a:latin typeface="Source Sans Pro"/>
                <a:cs typeface="Source Sans Pro"/>
              </a:rPr>
              <a:t>fin </a:t>
            </a:r>
            <a:r>
              <a:rPr sz="1400" spc="-5" dirty="0">
                <a:solidFill>
                  <a:srgbClr val="295386"/>
                </a:solidFill>
                <a:latin typeface="Source Sans Pro"/>
                <a:cs typeface="Source Sans Pro"/>
              </a:rPr>
              <a:t>de l’année </a:t>
            </a:r>
            <a:r>
              <a:rPr sz="1400" dirty="0">
                <a:solidFill>
                  <a:srgbClr val="295386"/>
                </a:solidFill>
                <a:latin typeface="Source Sans Pro"/>
                <a:cs typeface="Source Sans Pro"/>
              </a:rPr>
              <a:t>universitaire. En  </a:t>
            </a:r>
            <a:r>
              <a:rPr sz="1400" spc="-5" dirty="0">
                <a:solidFill>
                  <a:srgbClr val="295386"/>
                </a:solidFill>
                <a:latin typeface="Source Sans Pro"/>
                <a:cs typeface="Source Sans Pro"/>
              </a:rPr>
              <a:t>revanche, </a:t>
            </a:r>
            <a:r>
              <a:rPr sz="1400" dirty="0">
                <a:solidFill>
                  <a:srgbClr val="295386"/>
                </a:solidFill>
                <a:latin typeface="Source Sans Pro"/>
                <a:cs typeface="Source Sans Pro"/>
              </a:rPr>
              <a:t>votre </a:t>
            </a:r>
            <a:r>
              <a:rPr sz="1400" spc="-5" dirty="0">
                <a:solidFill>
                  <a:srgbClr val="295386"/>
                </a:solidFill>
                <a:latin typeface="Source Sans Pro"/>
                <a:cs typeface="Source Sans Pro"/>
              </a:rPr>
              <a:t>candidature </a:t>
            </a:r>
            <a:r>
              <a:rPr sz="1400" dirty="0">
                <a:solidFill>
                  <a:srgbClr val="295386"/>
                </a:solidFill>
                <a:latin typeface="Source Sans Pro"/>
                <a:cs typeface="Source Sans Pro"/>
              </a:rPr>
              <a:t>ne </a:t>
            </a:r>
            <a:r>
              <a:rPr sz="1400" spc="-5" dirty="0">
                <a:solidFill>
                  <a:srgbClr val="295386"/>
                </a:solidFill>
                <a:latin typeface="Source Sans Pro"/>
                <a:cs typeface="Source Sans Pro"/>
              </a:rPr>
              <a:t>pourra pas </a:t>
            </a:r>
            <a:r>
              <a:rPr sz="1400" dirty="0">
                <a:solidFill>
                  <a:srgbClr val="295386"/>
                </a:solidFill>
                <a:latin typeface="Source Sans Pro"/>
                <a:cs typeface="Source Sans Pro"/>
              </a:rPr>
              <a:t>être renouvelée l’année suivante </a:t>
            </a:r>
            <a:r>
              <a:rPr sz="1400" spc="-10" dirty="0">
                <a:solidFill>
                  <a:srgbClr val="295386"/>
                </a:solidFill>
                <a:latin typeface="Source Sans Pro"/>
                <a:cs typeface="Source Sans Pro"/>
              </a:rPr>
              <a:t>si </a:t>
            </a:r>
            <a:r>
              <a:rPr sz="1400" spc="-5" dirty="0">
                <a:solidFill>
                  <a:srgbClr val="295386"/>
                </a:solidFill>
                <a:latin typeface="Source Sans Pro"/>
                <a:cs typeface="Source Sans Pro"/>
              </a:rPr>
              <a:t>vous </a:t>
            </a:r>
            <a:r>
              <a:rPr sz="1400" dirty="0">
                <a:solidFill>
                  <a:srgbClr val="295386"/>
                </a:solidFill>
                <a:latin typeface="Source Sans Pro"/>
                <a:cs typeface="Source Sans Pro"/>
              </a:rPr>
              <a:t>ne  pouvez </a:t>
            </a:r>
            <a:r>
              <a:rPr sz="1400" spc="-5" dirty="0">
                <a:solidFill>
                  <a:srgbClr val="295386"/>
                </a:solidFill>
                <a:latin typeface="Source Sans Pro"/>
                <a:cs typeface="Source Sans Pro"/>
              </a:rPr>
              <a:t>pas </a:t>
            </a:r>
            <a:r>
              <a:rPr sz="1400" dirty="0">
                <a:solidFill>
                  <a:srgbClr val="295386"/>
                </a:solidFill>
                <a:latin typeface="Source Sans Pro"/>
                <a:cs typeface="Source Sans Pro"/>
              </a:rPr>
              <a:t>justifier d’une nouvelle situation</a:t>
            </a:r>
            <a:r>
              <a:rPr sz="1400" spc="-125" dirty="0">
                <a:solidFill>
                  <a:srgbClr val="295386"/>
                </a:solidFill>
                <a:latin typeface="Source Sans Pro"/>
                <a:cs typeface="Source Sans Pro"/>
              </a:rPr>
              <a:t> </a:t>
            </a:r>
            <a:r>
              <a:rPr sz="1400" dirty="0">
                <a:solidFill>
                  <a:srgbClr val="295386"/>
                </a:solidFill>
                <a:latin typeface="Source Sans Pro"/>
                <a:cs typeface="Source Sans Pro"/>
              </a:rPr>
              <a:t>professionnelle.</a:t>
            </a:r>
            <a:endParaRPr sz="1400" dirty="0">
              <a:latin typeface="Source Sans Pro"/>
              <a:cs typeface="Source Sans Pro"/>
            </a:endParaRPr>
          </a:p>
        </p:txBody>
      </p:sp>
      <p:sp>
        <p:nvSpPr>
          <p:cNvPr id="43" name="object 17">
            <a:extLst>
              <a:ext uri="{FF2B5EF4-FFF2-40B4-BE49-F238E27FC236}">
                <a16:creationId xmlns:a16="http://schemas.microsoft.com/office/drawing/2014/main" id="{8AD85887-E05B-4A0D-8E0D-545D08A61A1D}"/>
              </a:ext>
            </a:extLst>
          </p:cNvPr>
          <p:cNvSpPr txBox="1"/>
          <p:nvPr/>
        </p:nvSpPr>
        <p:spPr>
          <a:xfrm>
            <a:off x="7206581" y="483996"/>
            <a:ext cx="132715" cy="26924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FFFF"/>
                </a:solidFill>
                <a:latin typeface="Source Sans Pro"/>
                <a:cs typeface="Source Sans Pro"/>
              </a:rPr>
              <a:t>7</a:t>
            </a:r>
            <a:endParaRPr sz="1600" dirty="0">
              <a:latin typeface="Source Sans Pro"/>
              <a:cs typeface="Source Sans Pro"/>
            </a:endParaRPr>
          </a:p>
        </p:txBody>
      </p:sp>
      <p:sp>
        <p:nvSpPr>
          <p:cNvPr id="3" name="ZoneTexte 2">
            <a:extLst>
              <a:ext uri="{FF2B5EF4-FFF2-40B4-BE49-F238E27FC236}">
                <a16:creationId xmlns:a16="http://schemas.microsoft.com/office/drawing/2014/main" id="{E7F7E5B5-7AE8-4A79-8846-5F02862E67C0}"/>
              </a:ext>
            </a:extLst>
          </p:cNvPr>
          <p:cNvSpPr txBox="1"/>
          <p:nvPr/>
        </p:nvSpPr>
        <p:spPr>
          <a:xfrm>
            <a:off x="563130" y="1653919"/>
            <a:ext cx="11095470" cy="4001095"/>
          </a:xfrm>
          <a:prstGeom prst="rect">
            <a:avLst/>
          </a:prstGeom>
          <a:noFill/>
        </p:spPr>
        <p:txBody>
          <a:bodyPr wrap="square" rtlCol="0">
            <a:spAutoFit/>
          </a:bodyPr>
          <a:lstStyle/>
          <a:p>
            <a:pPr algn="just">
              <a:lnSpc>
                <a:spcPct val="150000"/>
              </a:lnSpc>
            </a:pPr>
            <a:r>
              <a:rPr lang="fr-FR" sz="1400" dirty="0">
                <a:solidFill>
                  <a:srgbClr val="000000"/>
                </a:solidFill>
                <a:latin typeface="Source Sans Pro" panose="020B0503030403020204" pitchFamily="34" charset="0"/>
                <a:ea typeface="Source Sans Pro" panose="020B0503030403020204" pitchFamily="34" charset="0"/>
              </a:rPr>
              <a:t>Vous pouvez être </a:t>
            </a:r>
            <a:r>
              <a:rPr lang="fr-FR" sz="1400" dirty="0" err="1">
                <a:solidFill>
                  <a:srgbClr val="000000"/>
                </a:solidFill>
                <a:latin typeface="Source Sans Pro" panose="020B0503030403020204" pitchFamily="34" charset="0"/>
                <a:ea typeface="Source Sans Pro" panose="020B0503030403020204" pitchFamily="34" charset="0"/>
              </a:rPr>
              <a:t>recruté.e</a:t>
            </a:r>
            <a:r>
              <a:rPr lang="fr-FR" sz="1400" dirty="0">
                <a:solidFill>
                  <a:srgbClr val="000000"/>
                </a:solidFill>
                <a:latin typeface="Source Sans Pro" panose="020B0503030403020204" pitchFamily="34" charset="0"/>
                <a:ea typeface="Source Sans Pro" panose="020B0503030403020204" pitchFamily="34" charset="0"/>
              </a:rPr>
              <a:t> en tant que CEV si vous exercez une activité professionnelle en dehors de votre charge d’enseignement, cette activité principale peut être :</a:t>
            </a:r>
          </a:p>
          <a:p>
            <a:pPr algn="just">
              <a:lnSpc>
                <a:spcPct val="150000"/>
              </a:lnSpc>
            </a:pPr>
            <a:endParaRPr lang="fr-FR" sz="1400" dirty="0">
              <a:solidFill>
                <a:srgbClr val="000000"/>
              </a:solidFill>
              <a:latin typeface="Source Sans Pro" panose="020B0503030403020204" pitchFamily="34" charset="0"/>
              <a:ea typeface="Source Sans Pro" panose="020B0503030403020204" pitchFamily="34" charset="0"/>
            </a:endParaRPr>
          </a:p>
          <a:p>
            <a:pPr algn="just">
              <a:lnSpc>
                <a:spcPct val="150000"/>
              </a:lnSpc>
            </a:pPr>
            <a:r>
              <a:rPr lang="fr-FR" sz="1400" b="1" dirty="0">
                <a:solidFill>
                  <a:srgbClr val="000000"/>
                </a:solidFill>
                <a:latin typeface="Source Sans Pro" panose="020B0503030403020204" pitchFamily="34" charset="0"/>
                <a:ea typeface="Source Sans Pro" panose="020B0503030403020204" pitchFamily="34" charset="0"/>
              </a:rPr>
              <a:t>Une activité salariée </a:t>
            </a:r>
            <a:r>
              <a:rPr lang="fr-FR" sz="1400" dirty="0">
                <a:solidFill>
                  <a:srgbClr val="000000"/>
                </a:solidFill>
                <a:latin typeface="Source Sans Pro" panose="020B0503030403020204" pitchFamily="34" charset="0"/>
                <a:ea typeface="Source Sans Pro" panose="020B0503030403020204" pitchFamily="34" charset="0"/>
              </a:rPr>
              <a:t>: dans le secteur public, privé ou </a:t>
            </a:r>
            <a:r>
              <a:rPr lang="fr-FR" sz="1400" dirty="0" err="1">
                <a:solidFill>
                  <a:srgbClr val="000000"/>
                </a:solidFill>
                <a:latin typeface="Source Sans Pro" panose="020B0503030403020204" pitchFamily="34" charset="0"/>
                <a:ea typeface="Source Sans Pro" panose="020B0503030403020204" pitchFamily="34" charset="0"/>
              </a:rPr>
              <a:t>gérant.e</a:t>
            </a:r>
            <a:r>
              <a:rPr lang="fr-FR" sz="1400" dirty="0">
                <a:solidFill>
                  <a:srgbClr val="000000"/>
                </a:solidFill>
                <a:latin typeface="Source Sans Pro" panose="020B0503030403020204" pitchFamily="34" charset="0"/>
                <a:ea typeface="Source Sans Pro" panose="020B0503030403020204" pitchFamily="34" charset="0"/>
              </a:rPr>
              <a:t> </a:t>
            </a:r>
            <a:r>
              <a:rPr lang="fr-FR" sz="1400" dirty="0" err="1">
                <a:solidFill>
                  <a:srgbClr val="000000"/>
                </a:solidFill>
                <a:latin typeface="Source Sans Pro" panose="020B0503030403020204" pitchFamily="34" charset="0"/>
                <a:ea typeface="Source Sans Pro" panose="020B0503030403020204" pitchFamily="34" charset="0"/>
              </a:rPr>
              <a:t>salarié.e</a:t>
            </a:r>
            <a:r>
              <a:rPr lang="fr-FR" sz="1400" dirty="0">
                <a:solidFill>
                  <a:srgbClr val="000000"/>
                </a:solidFill>
                <a:latin typeface="Source Sans Pro" panose="020B0503030403020204" pitchFamily="34" charset="0"/>
                <a:ea typeface="Source Sans Pro" panose="020B0503030403020204" pitchFamily="34" charset="0"/>
              </a:rPr>
              <a:t> et que cette activité représente au moins 900H de travail pour le même employeur ou 300H d’enseignement.</a:t>
            </a:r>
          </a:p>
          <a:p>
            <a:pPr algn="just">
              <a:lnSpc>
                <a:spcPct val="150000"/>
              </a:lnSpc>
            </a:pPr>
            <a:endParaRPr lang="fr-FR" sz="1400" dirty="0">
              <a:solidFill>
                <a:srgbClr val="000000"/>
              </a:solidFill>
              <a:latin typeface="Source Sans Pro" panose="020B0503030403020204" pitchFamily="34" charset="0"/>
              <a:ea typeface="Source Sans Pro" panose="020B0503030403020204" pitchFamily="34" charset="0"/>
            </a:endParaRPr>
          </a:p>
          <a:p>
            <a:pPr algn="just">
              <a:lnSpc>
                <a:spcPct val="150000"/>
              </a:lnSpc>
            </a:pPr>
            <a:endParaRPr lang="fr-FR" sz="1400" dirty="0">
              <a:solidFill>
                <a:srgbClr val="000000"/>
              </a:solidFill>
              <a:latin typeface="Source Sans Pro" panose="020B0503030403020204" pitchFamily="34" charset="0"/>
              <a:ea typeface="Source Sans Pro" panose="020B0503030403020204" pitchFamily="34" charset="0"/>
            </a:endParaRPr>
          </a:p>
          <a:p>
            <a:pPr algn="just">
              <a:lnSpc>
                <a:spcPct val="150000"/>
              </a:lnSpc>
            </a:pPr>
            <a:endParaRPr lang="fr-FR" sz="1400" dirty="0">
              <a:solidFill>
                <a:srgbClr val="000000"/>
              </a:solidFill>
              <a:latin typeface="Source Sans Pro" panose="020B0503030403020204" pitchFamily="34" charset="0"/>
              <a:ea typeface="Source Sans Pro" panose="020B0503030403020204" pitchFamily="34" charset="0"/>
            </a:endParaRPr>
          </a:p>
          <a:p>
            <a:pPr algn="just">
              <a:lnSpc>
                <a:spcPct val="150000"/>
              </a:lnSpc>
            </a:pPr>
            <a:r>
              <a:rPr lang="fr-FR" sz="1400" b="1" dirty="0">
                <a:solidFill>
                  <a:srgbClr val="000000"/>
                </a:solidFill>
                <a:latin typeface="Source Sans Pro" panose="020B0503030403020204" pitchFamily="34" charset="0"/>
                <a:ea typeface="Source Sans Pro" panose="020B0503030403020204" pitchFamily="34" charset="0"/>
              </a:rPr>
              <a:t>Une activité non salariée </a:t>
            </a:r>
            <a:r>
              <a:rPr lang="fr-FR" sz="1400" dirty="0">
                <a:solidFill>
                  <a:srgbClr val="000000"/>
                </a:solidFill>
                <a:latin typeface="Source Sans Pro" panose="020B0503030403020204" pitchFamily="34" charset="0"/>
                <a:ea typeface="Source Sans Pro" panose="020B0503030403020204" pitchFamily="34" charset="0"/>
              </a:rPr>
              <a:t>: </a:t>
            </a:r>
            <a:r>
              <a:rPr lang="fr-FR" sz="1400" dirty="0" err="1">
                <a:solidFill>
                  <a:srgbClr val="000000"/>
                </a:solidFill>
                <a:latin typeface="Source Sans Pro" panose="020B0503030403020204" pitchFamily="34" charset="0"/>
                <a:ea typeface="Source Sans Pro" panose="020B0503030403020204" pitchFamily="34" charset="0"/>
              </a:rPr>
              <a:t>indépendant.e</a:t>
            </a:r>
            <a:r>
              <a:rPr lang="fr-FR" sz="1400" dirty="0">
                <a:solidFill>
                  <a:srgbClr val="000000"/>
                </a:solidFill>
                <a:latin typeface="Source Sans Pro" panose="020B0503030403020204" pitchFamily="34" charset="0"/>
                <a:ea typeface="Source Sans Pro" panose="020B0503030403020204" pitchFamily="34" charset="0"/>
              </a:rPr>
              <a:t>, </a:t>
            </a:r>
            <a:r>
              <a:rPr lang="fr-FR" sz="1400" dirty="0" err="1">
                <a:solidFill>
                  <a:srgbClr val="000000"/>
                </a:solidFill>
                <a:latin typeface="Source Sans Pro" panose="020B0503030403020204" pitchFamily="34" charset="0"/>
                <a:ea typeface="Source Sans Pro" panose="020B0503030403020204" pitchFamily="34" charset="0"/>
              </a:rPr>
              <a:t>libéral.e</a:t>
            </a:r>
            <a:r>
              <a:rPr lang="fr-FR" sz="1400" dirty="0">
                <a:solidFill>
                  <a:srgbClr val="000000"/>
                </a:solidFill>
                <a:latin typeface="Source Sans Pro" panose="020B0503030403020204" pitchFamily="34" charset="0"/>
                <a:ea typeface="Source Sans Pro" panose="020B0503030403020204" pitchFamily="34" charset="0"/>
              </a:rPr>
              <a:t>, auto-entrepreneur.se, </a:t>
            </a:r>
            <a:r>
              <a:rPr lang="fr-FR" sz="1400" dirty="0" err="1">
                <a:solidFill>
                  <a:srgbClr val="000000"/>
                </a:solidFill>
                <a:latin typeface="Source Sans Pro" panose="020B0503030403020204" pitchFamily="34" charset="0"/>
                <a:ea typeface="Source Sans Pro" panose="020B0503030403020204" pitchFamily="34" charset="0"/>
              </a:rPr>
              <a:t>chef.fe</a:t>
            </a:r>
            <a:r>
              <a:rPr lang="fr-FR" sz="1400" dirty="0">
                <a:solidFill>
                  <a:srgbClr val="000000"/>
                </a:solidFill>
                <a:latin typeface="Source Sans Pro" panose="020B0503030403020204" pitchFamily="34" charset="0"/>
                <a:ea typeface="Source Sans Pro" panose="020B0503030403020204" pitchFamily="34" charset="0"/>
              </a:rPr>
              <a:t> d’entreprise. La condition est de justifier de revenus réguliers et suffisants depuis au moins trois ans dans la même profession (7 000 € annuel).</a:t>
            </a:r>
          </a:p>
          <a:p>
            <a:endParaRPr lang="fr-FR" sz="2200" dirty="0">
              <a:solidFill>
                <a:srgbClr val="000000"/>
              </a:solidFill>
              <a:latin typeface="Source Sans Pro" panose="020B0503030403020204" pitchFamily="34" charset="0"/>
              <a:ea typeface="Source Sans Pro" panose="020B0503030403020204" pitchFamily="34" charset="0"/>
            </a:endParaRPr>
          </a:p>
          <a:p>
            <a:endParaRPr lang="fr-FR" sz="2200" dirty="0">
              <a:solidFill>
                <a:srgbClr val="000000"/>
              </a:solidFill>
              <a:latin typeface="Source Sans Pro" panose="020B0503030403020204" pitchFamily="34" charset="0"/>
              <a:ea typeface="Source Sans Pro" panose="020B0503030403020204" pitchFamily="34" charset="0"/>
            </a:endParaRPr>
          </a:p>
        </p:txBody>
      </p:sp>
      <p:sp>
        <p:nvSpPr>
          <p:cNvPr id="4" name="Flèche : droite 3">
            <a:extLst>
              <a:ext uri="{FF2B5EF4-FFF2-40B4-BE49-F238E27FC236}">
                <a16:creationId xmlns:a16="http://schemas.microsoft.com/office/drawing/2014/main" id="{B97616BC-7C58-43FF-90C9-4F2FFF727AC7}"/>
              </a:ext>
            </a:extLst>
          </p:cNvPr>
          <p:cNvSpPr/>
          <p:nvPr/>
        </p:nvSpPr>
        <p:spPr>
          <a:xfrm>
            <a:off x="263557" y="2737158"/>
            <a:ext cx="243091" cy="204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1B161E91-003A-49E2-8083-648511295550}"/>
              </a:ext>
            </a:extLst>
          </p:cNvPr>
          <p:cNvSpPr/>
          <p:nvPr/>
        </p:nvSpPr>
        <p:spPr>
          <a:xfrm>
            <a:off x="263557" y="4344570"/>
            <a:ext cx="243091" cy="204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70252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1078893" y="693363"/>
            <a:ext cx="10034214" cy="621992"/>
          </a:xfrm>
          <a:prstGeom prst="rect">
            <a:avLst/>
          </a:prstGeom>
          <a:solidFill>
            <a:srgbClr val="5CC8FE"/>
          </a:solidFill>
          <a:ln w="0">
            <a:noFill/>
          </a:ln>
        </p:spPr>
        <p:txBody>
          <a:bodyPr anchor="ctr">
            <a:normAutofit/>
          </a:bodyPr>
          <a:lstStyle/>
          <a:p>
            <a:pPr indent="0" algn="ctr">
              <a:lnSpc>
                <a:spcPct val="90000"/>
              </a:lnSpc>
              <a:buNone/>
            </a:pPr>
            <a:r>
              <a:rPr lang="fr-FR" sz="3200" b="1" strike="noStrike" spc="-1" dirty="0">
                <a:solidFill>
                  <a:schemeClr val="bg1"/>
                </a:solidFill>
                <a:latin typeface="Source Sans Pro" panose="020B0503030403020204" pitchFamily="34" charset="0"/>
                <a:ea typeface="Source Sans Pro" panose="020B0503030403020204" pitchFamily="34" charset="0"/>
              </a:rPr>
              <a:t>Conditions de recrutement (CEV) </a:t>
            </a:r>
          </a:p>
        </p:txBody>
      </p:sp>
      <p:pic>
        <p:nvPicPr>
          <p:cNvPr id="177" name="Image 4"/>
          <p:cNvPicPr/>
          <p:nvPr/>
        </p:nvPicPr>
        <p:blipFill>
          <a:blip r:embed="rId3"/>
          <a:stretch/>
        </p:blipFill>
        <p:spPr>
          <a:xfrm>
            <a:off x="0" y="0"/>
            <a:ext cx="2268720" cy="842760"/>
          </a:xfrm>
          <a:prstGeom prst="rect">
            <a:avLst/>
          </a:prstGeom>
          <a:ln w="0">
            <a:noFill/>
          </a:ln>
        </p:spPr>
      </p:pic>
      <p:sp>
        <p:nvSpPr>
          <p:cNvPr id="30" name="object 4">
            <a:extLst>
              <a:ext uri="{FF2B5EF4-FFF2-40B4-BE49-F238E27FC236}">
                <a16:creationId xmlns:a16="http://schemas.microsoft.com/office/drawing/2014/main" id="{7C49C0CD-BDB6-46A1-9BF0-D60E0ABD20E0}"/>
              </a:ext>
            </a:extLst>
          </p:cNvPr>
          <p:cNvSpPr/>
          <p:nvPr/>
        </p:nvSpPr>
        <p:spPr>
          <a:xfrm>
            <a:off x="320039" y="3726179"/>
            <a:ext cx="3321050" cy="2170430"/>
          </a:xfrm>
          <a:custGeom>
            <a:avLst/>
            <a:gdLst/>
            <a:ahLst/>
            <a:cxnLst/>
            <a:rect l="l" t="t" r="r" b="b"/>
            <a:pathLst>
              <a:path w="3321050" h="2170429">
                <a:moveTo>
                  <a:pt x="3319272" y="2170176"/>
                </a:moveTo>
                <a:lnTo>
                  <a:pt x="3048" y="2170176"/>
                </a:lnTo>
                <a:lnTo>
                  <a:pt x="0" y="2167128"/>
                </a:lnTo>
                <a:lnTo>
                  <a:pt x="0" y="1524"/>
                </a:lnTo>
                <a:lnTo>
                  <a:pt x="3048" y="0"/>
                </a:lnTo>
                <a:lnTo>
                  <a:pt x="3319272" y="0"/>
                </a:lnTo>
                <a:lnTo>
                  <a:pt x="3320796" y="1524"/>
                </a:lnTo>
                <a:lnTo>
                  <a:pt x="3320796" y="4572"/>
                </a:lnTo>
                <a:lnTo>
                  <a:pt x="10668" y="4572"/>
                </a:lnTo>
                <a:lnTo>
                  <a:pt x="4572" y="9144"/>
                </a:lnTo>
                <a:lnTo>
                  <a:pt x="10668" y="9144"/>
                </a:lnTo>
                <a:lnTo>
                  <a:pt x="10668" y="2159508"/>
                </a:lnTo>
                <a:lnTo>
                  <a:pt x="4572" y="2159508"/>
                </a:lnTo>
                <a:lnTo>
                  <a:pt x="10668" y="2164080"/>
                </a:lnTo>
                <a:lnTo>
                  <a:pt x="3320796" y="2164080"/>
                </a:lnTo>
                <a:lnTo>
                  <a:pt x="3320796" y="2167128"/>
                </a:lnTo>
                <a:lnTo>
                  <a:pt x="3319272" y="2170176"/>
                </a:lnTo>
                <a:close/>
              </a:path>
              <a:path w="3321050" h="2170429">
                <a:moveTo>
                  <a:pt x="10668" y="9144"/>
                </a:moveTo>
                <a:lnTo>
                  <a:pt x="4572" y="9144"/>
                </a:lnTo>
                <a:lnTo>
                  <a:pt x="10668" y="4572"/>
                </a:lnTo>
                <a:lnTo>
                  <a:pt x="10668" y="9144"/>
                </a:lnTo>
                <a:close/>
              </a:path>
              <a:path w="3321050" h="2170429">
                <a:moveTo>
                  <a:pt x="3311652" y="9144"/>
                </a:moveTo>
                <a:lnTo>
                  <a:pt x="10668" y="9144"/>
                </a:lnTo>
                <a:lnTo>
                  <a:pt x="10668" y="4572"/>
                </a:lnTo>
                <a:lnTo>
                  <a:pt x="3311652" y="4572"/>
                </a:lnTo>
                <a:lnTo>
                  <a:pt x="3311652" y="9144"/>
                </a:lnTo>
                <a:close/>
              </a:path>
              <a:path w="3321050" h="2170429">
                <a:moveTo>
                  <a:pt x="3311652" y="2164080"/>
                </a:moveTo>
                <a:lnTo>
                  <a:pt x="3311652" y="4572"/>
                </a:lnTo>
                <a:lnTo>
                  <a:pt x="3316224" y="9144"/>
                </a:lnTo>
                <a:lnTo>
                  <a:pt x="3320796" y="9144"/>
                </a:lnTo>
                <a:lnTo>
                  <a:pt x="3320796" y="2159508"/>
                </a:lnTo>
                <a:lnTo>
                  <a:pt x="3316224" y="2159508"/>
                </a:lnTo>
                <a:lnTo>
                  <a:pt x="3311652" y="2164080"/>
                </a:lnTo>
                <a:close/>
              </a:path>
              <a:path w="3321050" h="2170429">
                <a:moveTo>
                  <a:pt x="3320796" y="9144"/>
                </a:moveTo>
                <a:lnTo>
                  <a:pt x="3316224" y="9144"/>
                </a:lnTo>
                <a:lnTo>
                  <a:pt x="3311652" y="4572"/>
                </a:lnTo>
                <a:lnTo>
                  <a:pt x="3320796" y="4572"/>
                </a:lnTo>
                <a:lnTo>
                  <a:pt x="3320796" y="9144"/>
                </a:lnTo>
                <a:close/>
              </a:path>
              <a:path w="3321050" h="2170429">
                <a:moveTo>
                  <a:pt x="10668" y="2164080"/>
                </a:moveTo>
                <a:lnTo>
                  <a:pt x="4572" y="2159508"/>
                </a:lnTo>
                <a:lnTo>
                  <a:pt x="10668" y="2159508"/>
                </a:lnTo>
                <a:lnTo>
                  <a:pt x="10668" y="2164080"/>
                </a:lnTo>
                <a:close/>
              </a:path>
              <a:path w="3321050" h="2170429">
                <a:moveTo>
                  <a:pt x="3311652" y="2164080"/>
                </a:moveTo>
                <a:lnTo>
                  <a:pt x="10668" y="2164080"/>
                </a:lnTo>
                <a:lnTo>
                  <a:pt x="10668" y="2159508"/>
                </a:lnTo>
                <a:lnTo>
                  <a:pt x="3311652" y="2159508"/>
                </a:lnTo>
                <a:lnTo>
                  <a:pt x="3311652" y="2164080"/>
                </a:lnTo>
                <a:close/>
              </a:path>
              <a:path w="3321050" h="2170429">
                <a:moveTo>
                  <a:pt x="3320796" y="2164080"/>
                </a:moveTo>
                <a:lnTo>
                  <a:pt x="3311652" y="2164080"/>
                </a:lnTo>
                <a:lnTo>
                  <a:pt x="3316224" y="2159508"/>
                </a:lnTo>
                <a:lnTo>
                  <a:pt x="3320796" y="2159508"/>
                </a:lnTo>
                <a:lnTo>
                  <a:pt x="3320796" y="2164080"/>
                </a:lnTo>
                <a:close/>
              </a:path>
            </a:pathLst>
          </a:custGeom>
          <a:solidFill>
            <a:srgbClr val="FFFFFF"/>
          </a:solidFill>
        </p:spPr>
        <p:txBody>
          <a:bodyPr wrap="square" lIns="0" tIns="0" rIns="0" bIns="0" rtlCol="0"/>
          <a:lstStyle/>
          <a:p>
            <a:endParaRPr/>
          </a:p>
        </p:txBody>
      </p:sp>
      <p:sp>
        <p:nvSpPr>
          <p:cNvPr id="37" name="object 11">
            <a:extLst>
              <a:ext uri="{FF2B5EF4-FFF2-40B4-BE49-F238E27FC236}">
                <a16:creationId xmlns:a16="http://schemas.microsoft.com/office/drawing/2014/main" id="{EE8C67B1-D755-4149-9799-C8CA9FFCFC69}"/>
              </a:ext>
            </a:extLst>
          </p:cNvPr>
          <p:cNvSpPr/>
          <p:nvPr/>
        </p:nvSpPr>
        <p:spPr>
          <a:xfrm>
            <a:off x="72038" y="5118718"/>
            <a:ext cx="7200900" cy="1295400"/>
          </a:xfrm>
          <a:custGeom>
            <a:avLst/>
            <a:gdLst/>
            <a:ahLst/>
            <a:cxnLst/>
            <a:rect l="l" t="t" r="r" b="b"/>
            <a:pathLst>
              <a:path w="7200900" h="1295400">
                <a:moveTo>
                  <a:pt x="6804660" y="1295400"/>
                </a:moveTo>
                <a:lnTo>
                  <a:pt x="0" y="1295400"/>
                </a:lnTo>
                <a:lnTo>
                  <a:pt x="0" y="0"/>
                </a:lnTo>
                <a:lnTo>
                  <a:pt x="7200900" y="0"/>
                </a:lnTo>
                <a:lnTo>
                  <a:pt x="7200900" y="900684"/>
                </a:lnTo>
                <a:lnTo>
                  <a:pt x="6804660" y="1295400"/>
                </a:lnTo>
                <a:close/>
              </a:path>
            </a:pathLst>
          </a:custGeom>
          <a:solidFill>
            <a:srgbClr val="F1DCDB"/>
          </a:solidFill>
        </p:spPr>
        <p:txBody>
          <a:bodyPr wrap="square" lIns="0" tIns="0" rIns="0" bIns="0" rtlCol="0"/>
          <a:lstStyle/>
          <a:p>
            <a:endParaRPr/>
          </a:p>
        </p:txBody>
      </p:sp>
      <p:sp>
        <p:nvSpPr>
          <p:cNvPr id="38" name="object 12">
            <a:extLst>
              <a:ext uri="{FF2B5EF4-FFF2-40B4-BE49-F238E27FC236}">
                <a16:creationId xmlns:a16="http://schemas.microsoft.com/office/drawing/2014/main" id="{E49F9CC1-0156-4E5C-A33A-093DE986AAD1}"/>
              </a:ext>
            </a:extLst>
          </p:cNvPr>
          <p:cNvSpPr/>
          <p:nvPr/>
        </p:nvSpPr>
        <p:spPr>
          <a:xfrm>
            <a:off x="7008461" y="6084536"/>
            <a:ext cx="396240" cy="394970"/>
          </a:xfrm>
          <a:custGeom>
            <a:avLst/>
            <a:gdLst/>
            <a:ahLst/>
            <a:cxnLst/>
            <a:rect l="l" t="t" r="r" b="b"/>
            <a:pathLst>
              <a:path w="396240" h="394970">
                <a:moveTo>
                  <a:pt x="0" y="394716"/>
                </a:moveTo>
                <a:lnTo>
                  <a:pt x="79248" y="79248"/>
                </a:lnTo>
                <a:lnTo>
                  <a:pt x="396240" y="0"/>
                </a:lnTo>
                <a:lnTo>
                  <a:pt x="0" y="394716"/>
                </a:lnTo>
                <a:close/>
              </a:path>
            </a:pathLst>
          </a:custGeom>
          <a:solidFill>
            <a:srgbClr val="C3B0AF"/>
          </a:solidFill>
        </p:spPr>
        <p:txBody>
          <a:bodyPr wrap="square" lIns="0" tIns="0" rIns="0" bIns="0" rtlCol="0"/>
          <a:lstStyle/>
          <a:p>
            <a:endParaRPr/>
          </a:p>
        </p:txBody>
      </p:sp>
      <p:sp>
        <p:nvSpPr>
          <p:cNvPr id="39" name="object 13">
            <a:extLst>
              <a:ext uri="{FF2B5EF4-FFF2-40B4-BE49-F238E27FC236}">
                <a16:creationId xmlns:a16="http://schemas.microsoft.com/office/drawing/2014/main" id="{20C11551-9201-4263-B9DA-C44150AAA520}"/>
              </a:ext>
            </a:extLst>
          </p:cNvPr>
          <p:cNvSpPr txBox="1"/>
          <p:nvPr/>
        </p:nvSpPr>
        <p:spPr>
          <a:xfrm>
            <a:off x="72038" y="5157436"/>
            <a:ext cx="6783070" cy="1124585"/>
          </a:xfrm>
          <a:prstGeom prst="rect">
            <a:avLst/>
          </a:prstGeom>
        </p:spPr>
        <p:txBody>
          <a:bodyPr vert="horz" wrap="square" lIns="0" tIns="12065" rIns="0" bIns="0" rtlCol="0">
            <a:spAutoFit/>
          </a:bodyPr>
          <a:lstStyle/>
          <a:p>
            <a:pPr marL="1054735">
              <a:lnSpc>
                <a:spcPct val="100000"/>
              </a:lnSpc>
              <a:spcBef>
                <a:spcPts val="95"/>
              </a:spcBef>
            </a:pPr>
            <a:r>
              <a:rPr sz="1600" b="1" spc="-5" dirty="0">
                <a:solidFill>
                  <a:srgbClr val="295386"/>
                </a:solidFill>
                <a:latin typeface="Source Sans Pro"/>
                <a:cs typeface="Source Sans Pro"/>
              </a:rPr>
              <a:t>IMPORTANT</a:t>
            </a:r>
            <a:endParaRPr sz="1600" dirty="0">
              <a:latin typeface="Source Sans Pro"/>
              <a:cs typeface="Source Sans Pro"/>
            </a:endParaRPr>
          </a:p>
          <a:p>
            <a:pPr marL="12700" marR="5080">
              <a:lnSpc>
                <a:spcPct val="100000"/>
              </a:lnSpc>
              <a:spcBef>
                <a:spcPts val="20"/>
              </a:spcBef>
            </a:pPr>
            <a:r>
              <a:rPr sz="1400" spc="-5" dirty="0">
                <a:solidFill>
                  <a:srgbClr val="295386"/>
                </a:solidFill>
                <a:latin typeface="Source Sans Pro"/>
                <a:cs typeface="Source Sans Pro"/>
              </a:rPr>
              <a:t>Si </a:t>
            </a:r>
            <a:r>
              <a:rPr sz="1400" dirty="0">
                <a:solidFill>
                  <a:srgbClr val="295386"/>
                </a:solidFill>
                <a:latin typeface="Source Sans Pro"/>
                <a:cs typeface="Source Sans Pro"/>
              </a:rPr>
              <a:t>vous </a:t>
            </a:r>
            <a:r>
              <a:rPr sz="1400" spc="-5" dirty="0">
                <a:solidFill>
                  <a:srgbClr val="295386"/>
                </a:solidFill>
                <a:latin typeface="Source Sans Pro"/>
                <a:cs typeface="Source Sans Pro"/>
              </a:rPr>
              <a:t>perdez </a:t>
            </a:r>
            <a:r>
              <a:rPr sz="1400" dirty="0">
                <a:solidFill>
                  <a:srgbClr val="295386"/>
                </a:solidFill>
                <a:latin typeface="Source Sans Pro"/>
                <a:cs typeface="Source Sans Pro"/>
              </a:rPr>
              <a:t>votre activité </a:t>
            </a:r>
            <a:r>
              <a:rPr sz="1400" spc="-5" dirty="0">
                <a:solidFill>
                  <a:srgbClr val="295386"/>
                </a:solidFill>
                <a:latin typeface="Source Sans Pro"/>
                <a:cs typeface="Source Sans Pro"/>
              </a:rPr>
              <a:t>professionnelle </a:t>
            </a:r>
            <a:r>
              <a:rPr sz="1400" dirty="0">
                <a:solidFill>
                  <a:srgbClr val="295386"/>
                </a:solidFill>
                <a:latin typeface="Source Sans Pro"/>
                <a:cs typeface="Source Sans Pro"/>
              </a:rPr>
              <a:t>principale en </a:t>
            </a:r>
            <a:r>
              <a:rPr sz="1400" spc="-5" dirty="0">
                <a:solidFill>
                  <a:srgbClr val="295386"/>
                </a:solidFill>
                <a:latin typeface="Source Sans Pro"/>
                <a:cs typeface="Source Sans Pro"/>
              </a:rPr>
              <a:t>cours d’année </a:t>
            </a:r>
            <a:r>
              <a:rPr sz="1400" dirty="0">
                <a:solidFill>
                  <a:srgbClr val="295386"/>
                </a:solidFill>
                <a:latin typeface="Source Sans Pro"/>
                <a:cs typeface="Source Sans Pro"/>
              </a:rPr>
              <a:t>universitaire, </a:t>
            </a:r>
            <a:r>
              <a:rPr sz="1400" spc="-5" dirty="0">
                <a:solidFill>
                  <a:srgbClr val="295386"/>
                </a:solidFill>
                <a:latin typeface="Source Sans Pro"/>
                <a:cs typeface="Source Sans Pro"/>
              </a:rPr>
              <a:t>vous  conservez </a:t>
            </a:r>
            <a:r>
              <a:rPr sz="1400" dirty="0">
                <a:solidFill>
                  <a:srgbClr val="295386"/>
                </a:solidFill>
                <a:latin typeface="Source Sans Pro"/>
                <a:cs typeface="Source Sans Pro"/>
              </a:rPr>
              <a:t>le bénéfice </a:t>
            </a:r>
            <a:r>
              <a:rPr sz="1400" spc="-5" dirty="0">
                <a:solidFill>
                  <a:srgbClr val="295386"/>
                </a:solidFill>
                <a:latin typeface="Source Sans Pro"/>
                <a:cs typeface="Source Sans Pro"/>
              </a:rPr>
              <a:t>de </a:t>
            </a:r>
            <a:r>
              <a:rPr sz="1400" dirty="0">
                <a:solidFill>
                  <a:srgbClr val="295386"/>
                </a:solidFill>
                <a:latin typeface="Source Sans Pro"/>
                <a:cs typeface="Source Sans Pro"/>
              </a:rPr>
              <a:t>votre statut </a:t>
            </a:r>
            <a:r>
              <a:rPr sz="1400" spc="-5" dirty="0">
                <a:solidFill>
                  <a:srgbClr val="295386"/>
                </a:solidFill>
                <a:latin typeface="Source Sans Pro"/>
                <a:cs typeface="Source Sans Pro"/>
              </a:rPr>
              <a:t>de vacataire jusqu’à la </a:t>
            </a:r>
            <a:r>
              <a:rPr sz="1400" dirty="0">
                <a:solidFill>
                  <a:srgbClr val="295386"/>
                </a:solidFill>
                <a:latin typeface="Source Sans Pro"/>
                <a:cs typeface="Source Sans Pro"/>
              </a:rPr>
              <a:t>fin </a:t>
            </a:r>
            <a:r>
              <a:rPr sz="1400" spc="-5" dirty="0">
                <a:solidFill>
                  <a:srgbClr val="295386"/>
                </a:solidFill>
                <a:latin typeface="Source Sans Pro"/>
                <a:cs typeface="Source Sans Pro"/>
              </a:rPr>
              <a:t>de l’année </a:t>
            </a:r>
            <a:r>
              <a:rPr sz="1400" dirty="0">
                <a:solidFill>
                  <a:srgbClr val="295386"/>
                </a:solidFill>
                <a:latin typeface="Source Sans Pro"/>
                <a:cs typeface="Source Sans Pro"/>
              </a:rPr>
              <a:t>universitaire. En  </a:t>
            </a:r>
            <a:r>
              <a:rPr sz="1400" spc="-5" dirty="0">
                <a:solidFill>
                  <a:srgbClr val="295386"/>
                </a:solidFill>
                <a:latin typeface="Source Sans Pro"/>
                <a:cs typeface="Source Sans Pro"/>
              </a:rPr>
              <a:t>revanche, </a:t>
            </a:r>
            <a:r>
              <a:rPr sz="1400" dirty="0">
                <a:solidFill>
                  <a:srgbClr val="295386"/>
                </a:solidFill>
                <a:latin typeface="Source Sans Pro"/>
                <a:cs typeface="Source Sans Pro"/>
              </a:rPr>
              <a:t>votre </a:t>
            </a:r>
            <a:r>
              <a:rPr sz="1400" spc="-5" dirty="0">
                <a:solidFill>
                  <a:srgbClr val="295386"/>
                </a:solidFill>
                <a:latin typeface="Source Sans Pro"/>
                <a:cs typeface="Source Sans Pro"/>
              </a:rPr>
              <a:t>candidature </a:t>
            </a:r>
            <a:r>
              <a:rPr sz="1400" dirty="0">
                <a:solidFill>
                  <a:srgbClr val="295386"/>
                </a:solidFill>
                <a:latin typeface="Source Sans Pro"/>
                <a:cs typeface="Source Sans Pro"/>
              </a:rPr>
              <a:t>ne </a:t>
            </a:r>
            <a:r>
              <a:rPr sz="1400" spc="-5" dirty="0">
                <a:solidFill>
                  <a:srgbClr val="295386"/>
                </a:solidFill>
                <a:latin typeface="Source Sans Pro"/>
                <a:cs typeface="Source Sans Pro"/>
              </a:rPr>
              <a:t>pourra pas </a:t>
            </a:r>
            <a:r>
              <a:rPr sz="1400" dirty="0">
                <a:solidFill>
                  <a:srgbClr val="295386"/>
                </a:solidFill>
                <a:latin typeface="Source Sans Pro"/>
                <a:cs typeface="Source Sans Pro"/>
              </a:rPr>
              <a:t>être renouvelée l’année suivante </a:t>
            </a:r>
            <a:r>
              <a:rPr sz="1400" spc="-10" dirty="0">
                <a:solidFill>
                  <a:srgbClr val="295386"/>
                </a:solidFill>
                <a:latin typeface="Source Sans Pro"/>
                <a:cs typeface="Source Sans Pro"/>
              </a:rPr>
              <a:t>si </a:t>
            </a:r>
            <a:r>
              <a:rPr sz="1400" spc="-5" dirty="0">
                <a:solidFill>
                  <a:srgbClr val="295386"/>
                </a:solidFill>
                <a:latin typeface="Source Sans Pro"/>
                <a:cs typeface="Source Sans Pro"/>
              </a:rPr>
              <a:t>vous </a:t>
            </a:r>
            <a:r>
              <a:rPr sz="1400" dirty="0">
                <a:solidFill>
                  <a:srgbClr val="295386"/>
                </a:solidFill>
                <a:latin typeface="Source Sans Pro"/>
                <a:cs typeface="Source Sans Pro"/>
              </a:rPr>
              <a:t>ne  pouvez </a:t>
            </a:r>
            <a:r>
              <a:rPr sz="1400" spc="-5" dirty="0">
                <a:solidFill>
                  <a:srgbClr val="295386"/>
                </a:solidFill>
                <a:latin typeface="Source Sans Pro"/>
                <a:cs typeface="Source Sans Pro"/>
              </a:rPr>
              <a:t>pas </a:t>
            </a:r>
            <a:r>
              <a:rPr sz="1400" dirty="0">
                <a:solidFill>
                  <a:srgbClr val="295386"/>
                </a:solidFill>
                <a:latin typeface="Source Sans Pro"/>
                <a:cs typeface="Source Sans Pro"/>
              </a:rPr>
              <a:t>justifier d’une nouvelle situation</a:t>
            </a:r>
            <a:r>
              <a:rPr sz="1400" spc="-125" dirty="0">
                <a:solidFill>
                  <a:srgbClr val="295386"/>
                </a:solidFill>
                <a:latin typeface="Source Sans Pro"/>
                <a:cs typeface="Source Sans Pro"/>
              </a:rPr>
              <a:t> </a:t>
            </a:r>
            <a:r>
              <a:rPr sz="1400" dirty="0">
                <a:solidFill>
                  <a:srgbClr val="295386"/>
                </a:solidFill>
                <a:latin typeface="Source Sans Pro"/>
                <a:cs typeface="Source Sans Pro"/>
              </a:rPr>
              <a:t>professionnelle.</a:t>
            </a:r>
            <a:endParaRPr sz="1400" dirty="0">
              <a:latin typeface="Source Sans Pro"/>
              <a:cs typeface="Source Sans Pro"/>
            </a:endParaRPr>
          </a:p>
        </p:txBody>
      </p:sp>
      <p:sp>
        <p:nvSpPr>
          <p:cNvPr id="41" name="object 15">
            <a:extLst>
              <a:ext uri="{FF2B5EF4-FFF2-40B4-BE49-F238E27FC236}">
                <a16:creationId xmlns:a16="http://schemas.microsoft.com/office/drawing/2014/main" id="{A0E477D7-D29C-4489-9CD2-2DA3EECC14B1}"/>
              </a:ext>
            </a:extLst>
          </p:cNvPr>
          <p:cNvSpPr txBox="1"/>
          <p:nvPr/>
        </p:nvSpPr>
        <p:spPr>
          <a:xfrm>
            <a:off x="506649" y="1595996"/>
            <a:ext cx="11023935" cy="2278765"/>
          </a:xfrm>
          <a:prstGeom prst="rect">
            <a:avLst/>
          </a:prstGeom>
        </p:spPr>
        <p:txBody>
          <a:bodyPr vert="horz" wrap="square" lIns="0" tIns="12065" rIns="0" bIns="0" rtlCol="0">
            <a:spAutoFit/>
          </a:bodyPr>
          <a:lstStyle/>
          <a:p>
            <a:pPr marL="12700" algn="just">
              <a:lnSpc>
                <a:spcPct val="150000"/>
              </a:lnSpc>
              <a:spcBef>
                <a:spcPts val="95"/>
              </a:spcBef>
            </a:pPr>
            <a:r>
              <a:rPr sz="1400" b="1" spc="-5" dirty="0">
                <a:solidFill>
                  <a:srgbClr val="295386"/>
                </a:solidFill>
                <a:latin typeface="Source Sans Pro" panose="020B0503030403020204" pitchFamily="34" charset="0"/>
                <a:ea typeface="Source Sans Pro" panose="020B0503030403020204" pitchFamily="34" charset="0"/>
                <a:cs typeface="Source Sans Pro"/>
              </a:rPr>
              <a:t>Vous êtes salarié.e de Nantes Université en tant que</a:t>
            </a:r>
            <a:r>
              <a:rPr sz="1400" b="1" spc="70" dirty="0">
                <a:solidFill>
                  <a:srgbClr val="295386"/>
                </a:solidFill>
                <a:latin typeface="Source Sans Pro" panose="020B0503030403020204" pitchFamily="34" charset="0"/>
                <a:ea typeface="Source Sans Pro" panose="020B0503030403020204" pitchFamily="34" charset="0"/>
                <a:cs typeface="Source Sans Pro"/>
              </a:rPr>
              <a:t> </a:t>
            </a:r>
            <a:r>
              <a:rPr sz="1400" b="1" spc="-5" dirty="0">
                <a:solidFill>
                  <a:srgbClr val="295386"/>
                </a:solidFill>
                <a:latin typeface="Source Sans Pro" panose="020B0503030403020204" pitchFamily="34" charset="0"/>
                <a:ea typeface="Source Sans Pro" panose="020B0503030403020204" pitchFamily="34" charset="0"/>
                <a:cs typeface="Source Sans Pro"/>
              </a:rPr>
              <a:t>…</a:t>
            </a:r>
            <a:endParaRPr lang="fr-FR" sz="1400" b="1" spc="-5" dirty="0">
              <a:solidFill>
                <a:srgbClr val="295386"/>
              </a:solidFill>
              <a:latin typeface="Source Sans Pro" panose="020B0503030403020204" pitchFamily="34" charset="0"/>
              <a:ea typeface="Source Sans Pro" panose="020B0503030403020204" pitchFamily="34" charset="0"/>
              <a:cs typeface="Source Sans Pro"/>
            </a:endParaRPr>
          </a:p>
          <a:p>
            <a:pPr marL="12700" marR="5080" algn="just">
              <a:lnSpc>
                <a:spcPct val="150000"/>
              </a:lnSpc>
              <a:spcBef>
                <a:spcPts val="85"/>
              </a:spcBef>
              <a:tabLst>
                <a:tab pos="264795" algn="l"/>
              </a:tabLst>
            </a:pPr>
            <a:endParaRPr lang="fr-FR" sz="1400" spc="-5" dirty="0">
              <a:solidFill>
                <a:srgbClr val="295386"/>
              </a:solidFill>
              <a:latin typeface="Source Sans Pro" panose="020B0503030403020204" pitchFamily="34" charset="0"/>
              <a:ea typeface="Source Sans Pro" panose="020B0503030403020204" pitchFamily="34" charset="0"/>
              <a:cs typeface="Source Sans Pro"/>
            </a:endParaRPr>
          </a:p>
          <a:p>
            <a:pPr marL="12700" marR="5080" algn="just">
              <a:lnSpc>
                <a:spcPct val="150000"/>
              </a:lnSpc>
              <a:spcBef>
                <a:spcPts val="85"/>
              </a:spcBef>
              <a:tabLst>
                <a:tab pos="264795" algn="l"/>
              </a:tabLst>
            </a:pPr>
            <a:r>
              <a:rPr sz="1400" spc="-5" dirty="0">
                <a:solidFill>
                  <a:srgbClr val="000000"/>
                </a:solidFill>
                <a:latin typeface="Source Sans Pro" panose="020B0503030403020204" pitchFamily="34" charset="0"/>
                <a:ea typeface="Source Sans Pro" panose="020B0503030403020204" pitchFamily="34" charset="0"/>
                <a:cs typeface="Source Sans Pro"/>
              </a:rPr>
              <a:t>personnel</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dirty="0">
                <a:solidFill>
                  <a:srgbClr val="000000"/>
                </a:solidFill>
                <a:latin typeface="Source Sans Pro" panose="020B0503030403020204" pitchFamily="34" charset="0"/>
                <a:ea typeface="Source Sans Pro" panose="020B0503030403020204" pitchFamily="34" charset="0"/>
                <a:cs typeface="Source Sans Pro"/>
              </a:rPr>
              <a:t>de </a:t>
            </a:r>
            <a:r>
              <a:rPr sz="1400" spc="-5" dirty="0" err="1">
                <a:solidFill>
                  <a:srgbClr val="000000"/>
                </a:solidFill>
                <a:latin typeface="Source Sans Pro" panose="020B0503030403020204" pitchFamily="34" charset="0"/>
                <a:ea typeface="Source Sans Pro" panose="020B0503030403020204" pitchFamily="34" charset="0"/>
                <a:cs typeface="Source Sans Pro"/>
              </a:rPr>
              <a:t>bibliothèque</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ingénieur</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administratif</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technique</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socia</a:t>
            </a:r>
            <a:r>
              <a:rPr lang="fr-FR" sz="1400" spc="-5" dirty="0" err="1">
                <a:solidFill>
                  <a:srgbClr val="000000"/>
                </a:solidFill>
                <a:latin typeface="Source Sans Pro" panose="020B0503030403020204" pitchFamily="34" charset="0"/>
                <a:ea typeface="Source Sans Pro" panose="020B0503030403020204" pitchFamily="34" charset="0"/>
                <a:cs typeface="Source Sans Pro"/>
              </a:rPr>
              <a:t>ux</a:t>
            </a:r>
            <a:r>
              <a:rPr lang="fr-F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dirty="0">
                <a:solidFill>
                  <a:srgbClr val="000000"/>
                </a:solidFill>
                <a:latin typeface="Source Sans Pro" panose="020B0503030403020204" pitchFamily="34" charset="0"/>
                <a:ea typeface="Source Sans Pro" panose="020B0503030403020204" pitchFamily="34" charset="0"/>
                <a:cs typeface="Source Sans Pro"/>
              </a:rPr>
              <a:t>et de </a:t>
            </a:r>
            <a:r>
              <a:rPr sz="1400" spc="-5" dirty="0">
                <a:solidFill>
                  <a:srgbClr val="000000"/>
                </a:solidFill>
                <a:latin typeface="Source Sans Pro" panose="020B0503030403020204" pitchFamily="34" charset="0"/>
                <a:ea typeface="Source Sans Pro" panose="020B0503030403020204" pitchFamily="34" charset="0"/>
                <a:cs typeface="Source Sans Pro"/>
              </a:rPr>
              <a:t>santé </a:t>
            </a:r>
            <a:r>
              <a:rPr sz="1400" spc="-10" dirty="0">
                <a:solidFill>
                  <a:srgbClr val="000000"/>
                </a:solidFill>
                <a:latin typeface="Source Sans Pro" panose="020B0503030403020204" pitchFamily="34" charset="0"/>
                <a:ea typeface="Source Sans Pro" panose="020B0503030403020204" pitchFamily="34" charset="0"/>
                <a:cs typeface="Source Sans Pro"/>
              </a:rPr>
              <a:t>(BIATSS) </a:t>
            </a:r>
            <a:r>
              <a:rPr sz="1400" spc="-5" dirty="0">
                <a:solidFill>
                  <a:srgbClr val="000000"/>
                </a:solidFill>
                <a:latin typeface="Source Sans Pro" panose="020B0503030403020204" pitchFamily="34" charset="0"/>
                <a:ea typeface="Source Sans Pro" panose="020B0503030403020204" pitchFamily="34" charset="0"/>
                <a:cs typeface="Source Sans Pro"/>
              </a:rPr>
              <a:t>titulaires </a:t>
            </a:r>
            <a:r>
              <a:rPr sz="1400" dirty="0">
                <a:solidFill>
                  <a:srgbClr val="000000"/>
                </a:solidFill>
                <a:latin typeface="Source Sans Pro" panose="020B0503030403020204" pitchFamily="34" charset="0"/>
                <a:ea typeface="Source Sans Pro" panose="020B0503030403020204" pitchFamily="34" charset="0"/>
                <a:cs typeface="Source Sans Pro"/>
              </a:rPr>
              <a:t>ou</a:t>
            </a:r>
            <a:r>
              <a:rPr sz="1400" spc="60" dirty="0">
                <a:solidFill>
                  <a:srgbClr val="000000"/>
                </a:solidFill>
                <a:latin typeface="Source Sans Pro" panose="020B0503030403020204" pitchFamily="34" charset="0"/>
                <a:ea typeface="Source Sans Pro" panose="020B0503030403020204" pitchFamily="34" charset="0"/>
                <a:cs typeface="Source Sans Pro"/>
              </a:rPr>
              <a:t> </a:t>
            </a:r>
            <a:r>
              <a:rPr sz="1400" spc="-5" dirty="0">
                <a:solidFill>
                  <a:srgbClr val="000000"/>
                </a:solidFill>
                <a:latin typeface="Source Sans Pro" panose="020B0503030403020204" pitchFamily="34" charset="0"/>
                <a:ea typeface="Source Sans Pro" panose="020B0503030403020204" pitchFamily="34" charset="0"/>
                <a:cs typeface="Source Sans Pro"/>
              </a:rPr>
              <a:t>contractuel(le)s,</a:t>
            </a:r>
            <a:r>
              <a:rPr lang="fr-FR" sz="1400" dirty="0">
                <a:solidFill>
                  <a:srgbClr val="000000"/>
                </a:solidFill>
                <a:latin typeface="Source Sans Pro" panose="020B0503030403020204" pitchFamily="34" charset="0"/>
                <a:ea typeface="Source Sans Pro" panose="020B0503030403020204" pitchFamily="34" charset="0"/>
                <a:cs typeface="Source Sans Pro"/>
              </a:rPr>
              <a:t> </a:t>
            </a:r>
            <a:r>
              <a:rPr sz="1400" spc="-5" dirty="0">
                <a:solidFill>
                  <a:srgbClr val="000000"/>
                </a:solidFill>
                <a:latin typeface="Source Sans Pro" panose="020B0503030403020204" pitchFamily="34" charset="0"/>
                <a:ea typeface="Source Sans Pro" panose="020B0503030403020204" pitchFamily="34" charset="0"/>
                <a:cs typeface="Source Sans Pro"/>
              </a:rPr>
              <a:t>agent</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contractuel</a:t>
            </a:r>
            <a:r>
              <a:rPr sz="1400" spc="-5" dirty="0">
                <a:solidFill>
                  <a:srgbClr val="000000"/>
                </a:solidFill>
                <a:latin typeface="Source Sans Pro" panose="020B0503030403020204" pitchFamily="34" charset="0"/>
                <a:ea typeface="Source Sans Pro" panose="020B0503030403020204" pitchFamily="34" charset="0"/>
                <a:cs typeface="Source Sans Pro"/>
              </a:rPr>
              <a:t>.</a:t>
            </a:r>
            <a:r>
              <a:rPr lang="fr-FR" sz="1400" spc="-5" dirty="0">
                <a:solidFill>
                  <a:srgbClr val="000000"/>
                </a:solidFill>
                <a:latin typeface="Source Sans Pro" panose="020B0503030403020204" pitchFamily="34" charset="0"/>
                <a:ea typeface="Source Sans Pro" panose="020B0503030403020204" pitchFamily="34" charset="0"/>
                <a:cs typeface="Source Sans Pro"/>
              </a:rPr>
              <a:t>(</a:t>
            </a:r>
            <a:r>
              <a:rPr sz="1400" spc="-5" dirty="0">
                <a:solidFill>
                  <a:srgbClr val="000000"/>
                </a:solidFill>
                <a:latin typeface="Source Sans Pro" panose="020B0503030403020204" pitchFamily="34" charset="0"/>
                <a:ea typeface="Source Sans Pro" panose="020B0503030403020204" pitchFamily="34" charset="0"/>
                <a:cs typeface="Source Sans Pro"/>
              </a:rPr>
              <a:t>le</a:t>
            </a:r>
            <a:r>
              <a:rPr lang="fr-FR" sz="1400" spc="-5" dirty="0">
                <a:solidFill>
                  <a:srgbClr val="000000"/>
                </a:solidFill>
                <a:latin typeface="Source Sans Pro" panose="020B0503030403020204" pitchFamily="34" charset="0"/>
                <a:ea typeface="Source Sans Pro" panose="020B0503030403020204" pitchFamily="34" charset="0"/>
                <a:cs typeface="Source Sans Pro"/>
              </a:rPr>
              <a:t>)s</a:t>
            </a:r>
            <a:r>
              <a:rPr sz="1400" spc="-5" dirty="0">
                <a:solidFill>
                  <a:srgbClr val="000000"/>
                </a:solidFill>
                <a:latin typeface="Source Sans Pro" panose="020B0503030403020204" pitchFamily="34" charset="0"/>
                <a:ea typeface="Source Sans Pro" panose="020B0503030403020204" pitchFamily="34" charset="0"/>
                <a:cs typeface="Source Sans Pro"/>
              </a:rPr>
              <a:t> sur missions </a:t>
            </a:r>
            <a:r>
              <a:rPr sz="1400" dirty="0">
                <a:solidFill>
                  <a:srgbClr val="000000"/>
                </a:solidFill>
                <a:latin typeface="Source Sans Pro" panose="020B0503030403020204" pitchFamily="34" charset="0"/>
                <a:ea typeface="Source Sans Pro" panose="020B0503030403020204" pitchFamily="34" charset="0"/>
                <a:cs typeface="Source Sans Pro"/>
              </a:rPr>
              <a:t>de</a:t>
            </a:r>
            <a:r>
              <a:rPr sz="1400" spc="60" dirty="0">
                <a:solidFill>
                  <a:srgbClr val="000000"/>
                </a:solidFill>
                <a:latin typeface="Source Sans Pro" panose="020B0503030403020204" pitchFamily="34" charset="0"/>
                <a:ea typeface="Source Sans Pro" panose="020B0503030403020204" pitchFamily="34" charset="0"/>
                <a:cs typeface="Source Sans Pro"/>
              </a:rPr>
              <a:t> </a:t>
            </a:r>
            <a:r>
              <a:rPr sz="1400" spc="-5" dirty="0">
                <a:solidFill>
                  <a:srgbClr val="000000"/>
                </a:solidFill>
                <a:latin typeface="Source Sans Pro" panose="020B0503030403020204" pitchFamily="34" charset="0"/>
                <a:ea typeface="Source Sans Pro" panose="020B0503030403020204" pitchFamily="34" charset="0"/>
                <a:cs typeface="Source Sans Pro"/>
              </a:rPr>
              <a:t>recherche</a:t>
            </a:r>
            <a:endParaRPr lang="fr-FR" sz="1400" spc="-5" dirty="0">
              <a:solidFill>
                <a:srgbClr val="000000"/>
              </a:solidFill>
              <a:latin typeface="Source Sans Pro" panose="020B0503030403020204" pitchFamily="34" charset="0"/>
              <a:ea typeface="Source Sans Pro" panose="020B0503030403020204" pitchFamily="34" charset="0"/>
              <a:cs typeface="Source Sans Pro"/>
            </a:endParaRPr>
          </a:p>
          <a:p>
            <a:pPr marL="12700" marR="5080" algn="just">
              <a:lnSpc>
                <a:spcPct val="150000"/>
              </a:lnSpc>
              <a:spcBef>
                <a:spcPts val="85"/>
              </a:spcBef>
              <a:tabLst>
                <a:tab pos="264795" algn="l"/>
              </a:tabLst>
            </a:pPr>
            <a:endParaRPr sz="1400" dirty="0">
              <a:solidFill>
                <a:srgbClr val="000000"/>
              </a:solidFill>
              <a:latin typeface="Source Sans Pro" panose="020B0503030403020204" pitchFamily="34" charset="0"/>
              <a:ea typeface="Source Sans Pro" panose="020B0503030403020204" pitchFamily="34" charset="0"/>
              <a:cs typeface="Source Sans Pro"/>
            </a:endParaRPr>
          </a:p>
          <a:p>
            <a:pPr marL="12700" marR="5080" algn="just">
              <a:lnSpc>
                <a:spcPct val="150000"/>
              </a:lnSpc>
            </a:pPr>
            <a:r>
              <a:rPr sz="1400" spc="-5" dirty="0">
                <a:solidFill>
                  <a:srgbClr val="000000"/>
                </a:solidFill>
                <a:latin typeface="Source Sans Pro" panose="020B0503030403020204" pitchFamily="34" charset="0"/>
                <a:ea typeface="Source Sans Pro" panose="020B0503030403020204" pitchFamily="34" charset="0"/>
                <a:cs typeface="Times New Roman"/>
              </a:rPr>
              <a:t> </a:t>
            </a:r>
            <a:r>
              <a:rPr sz="1400" spc="-5" dirty="0">
                <a:solidFill>
                  <a:srgbClr val="000000"/>
                </a:solidFill>
                <a:latin typeface="Source Sans Pro" panose="020B0503030403020204" pitchFamily="34" charset="0"/>
                <a:ea typeface="Source Sans Pro" panose="020B0503030403020204" pitchFamily="34" charset="0"/>
                <a:cs typeface="Source Sans Pro"/>
              </a:rPr>
              <a:t>Vous pouvez être </a:t>
            </a:r>
            <a:r>
              <a:rPr sz="1400" spc="-10" dirty="0">
                <a:solidFill>
                  <a:srgbClr val="000000"/>
                </a:solidFill>
                <a:latin typeface="Source Sans Pro" panose="020B0503030403020204" pitchFamily="34" charset="0"/>
                <a:ea typeface="Source Sans Pro" panose="020B0503030403020204" pitchFamily="34" charset="0"/>
                <a:cs typeface="Source Sans Pro"/>
              </a:rPr>
              <a:t>recruté.e en tant </a:t>
            </a:r>
            <a:r>
              <a:rPr sz="1400" dirty="0">
                <a:solidFill>
                  <a:srgbClr val="000000"/>
                </a:solidFill>
                <a:latin typeface="Source Sans Pro" panose="020B0503030403020204" pitchFamily="34" charset="0"/>
                <a:ea typeface="Source Sans Pro" panose="020B0503030403020204" pitchFamily="34" charset="0"/>
                <a:cs typeface="Source Sans Pro"/>
              </a:rPr>
              <a:t>que </a:t>
            </a:r>
            <a:r>
              <a:rPr sz="1400" spc="-5" dirty="0">
                <a:solidFill>
                  <a:srgbClr val="000000"/>
                </a:solidFill>
                <a:latin typeface="Source Sans Pro" panose="020B0503030403020204" pitchFamily="34" charset="0"/>
                <a:ea typeface="Source Sans Pro" panose="020B0503030403020204" pitchFamily="34" charset="0"/>
                <a:cs typeface="Source Sans Pro"/>
              </a:rPr>
              <a:t>chargé.e d’enseignement vacataire  (CEV) sous réserve </a:t>
            </a:r>
            <a:r>
              <a:rPr sz="1400" spc="-10" dirty="0">
                <a:solidFill>
                  <a:srgbClr val="000000"/>
                </a:solidFill>
                <a:latin typeface="Source Sans Pro" panose="020B0503030403020204" pitchFamily="34" charset="0"/>
                <a:ea typeface="Source Sans Pro" panose="020B0503030403020204" pitchFamily="34" charset="0"/>
                <a:cs typeface="Source Sans Pro"/>
              </a:rPr>
              <a:t>de </a:t>
            </a:r>
            <a:r>
              <a:rPr sz="1400" spc="-5" dirty="0">
                <a:solidFill>
                  <a:srgbClr val="000000"/>
                </a:solidFill>
                <a:latin typeface="Source Sans Pro" panose="020B0503030403020204" pitchFamily="34" charset="0"/>
                <a:ea typeface="Source Sans Pro" panose="020B0503030403020204" pitchFamily="34" charset="0"/>
                <a:cs typeface="Source Sans Pro"/>
              </a:rPr>
              <a:t>l’accord </a:t>
            </a:r>
            <a:r>
              <a:rPr sz="1400" spc="-10" dirty="0">
                <a:solidFill>
                  <a:srgbClr val="000000"/>
                </a:solidFill>
                <a:latin typeface="Source Sans Pro" panose="020B0503030403020204" pitchFamily="34" charset="0"/>
                <a:ea typeface="Source Sans Pro" panose="020B0503030403020204" pitchFamily="34" charset="0"/>
                <a:cs typeface="Source Sans Pro"/>
              </a:rPr>
              <a:t>de votre </a:t>
            </a:r>
            <a:r>
              <a:rPr sz="1400" spc="-5" dirty="0">
                <a:solidFill>
                  <a:srgbClr val="000000"/>
                </a:solidFill>
                <a:latin typeface="Source Sans Pro" panose="020B0503030403020204" pitchFamily="34" charset="0"/>
                <a:ea typeface="Source Sans Pro" panose="020B0503030403020204" pitchFamily="34" charset="0"/>
                <a:cs typeface="Source Sans Pro"/>
              </a:rPr>
              <a:t>responsable hiérarchique, </a:t>
            </a:r>
            <a:r>
              <a:rPr sz="1400" dirty="0">
                <a:solidFill>
                  <a:srgbClr val="000000"/>
                </a:solidFill>
                <a:latin typeface="Source Sans Pro" panose="020B0503030403020204" pitchFamily="34" charset="0"/>
                <a:ea typeface="Source Sans Pro" panose="020B0503030403020204" pitchFamily="34" charset="0"/>
                <a:cs typeface="Source Sans Pro"/>
              </a:rPr>
              <a:t>il </a:t>
            </a:r>
            <a:r>
              <a:rPr sz="1400" spc="-10" dirty="0">
                <a:solidFill>
                  <a:srgbClr val="000000"/>
                </a:solidFill>
                <a:latin typeface="Source Sans Pro" panose="020B0503030403020204" pitchFamily="34" charset="0"/>
                <a:ea typeface="Source Sans Pro" panose="020B0503030403020204" pitchFamily="34" charset="0"/>
                <a:cs typeface="Source Sans Pro"/>
              </a:rPr>
              <a:t>vous </a:t>
            </a:r>
            <a:r>
              <a:rPr sz="1400" dirty="0" err="1">
                <a:solidFill>
                  <a:srgbClr val="000000"/>
                </a:solidFill>
                <a:latin typeface="Source Sans Pro" panose="020B0503030403020204" pitchFamily="34" charset="0"/>
                <a:ea typeface="Source Sans Pro" panose="020B0503030403020204" pitchFamily="34" charset="0"/>
                <a:cs typeface="Source Sans Pro"/>
              </a:rPr>
              <a:t>faudra</a:t>
            </a:r>
            <a:r>
              <a:rPr sz="1400"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alors</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sz="1400" spc="-5" dirty="0" err="1">
                <a:solidFill>
                  <a:srgbClr val="000000"/>
                </a:solidFill>
                <a:latin typeface="Source Sans Pro" panose="020B0503030403020204" pitchFamily="34" charset="0"/>
                <a:ea typeface="Source Sans Pro" panose="020B0503030403020204" pitchFamily="34" charset="0"/>
                <a:cs typeface="Source Sans Pro"/>
              </a:rPr>
              <a:t>fournir</a:t>
            </a:r>
            <a:r>
              <a:rPr sz="1400" spc="-5" dirty="0">
                <a:solidFill>
                  <a:srgbClr val="000000"/>
                </a:solidFill>
                <a:latin typeface="Source Sans Pro" panose="020B0503030403020204" pitchFamily="34" charset="0"/>
                <a:ea typeface="Source Sans Pro" panose="020B0503030403020204" pitchFamily="34" charset="0"/>
                <a:cs typeface="Source Sans Pro"/>
              </a:rPr>
              <a:t> </a:t>
            </a:r>
            <a:r>
              <a:rPr lang="fr-FR" sz="1400" b="1" spc="-5" dirty="0">
                <a:solidFill>
                  <a:srgbClr val="295386"/>
                </a:solidFill>
                <a:latin typeface="Source Sans Pro" panose="020B0503030403020204" pitchFamily="34" charset="0"/>
                <a:ea typeface="Source Sans Pro" panose="020B0503030403020204" pitchFamily="34" charset="0"/>
                <a:cs typeface="Source Sans Pro"/>
              </a:rPr>
              <a:t>une déclaration de cumul d’activité</a:t>
            </a:r>
            <a:r>
              <a:rPr sz="1400" spc="-5" dirty="0">
                <a:solidFill>
                  <a:srgbClr val="295386"/>
                </a:solidFill>
                <a:latin typeface="Source Sans Pro" panose="020B0503030403020204" pitchFamily="34" charset="0"/>
                <a:ea typeface="Source Sans Pro" panose="020B0503030403020204" pitchFamily="34" charset="0"/>
                <a:cs typeface="Source Sans Pro"/>
              </a:rPr>
              <a:t>.</a:t>
            </a:r>
            <a:endParaRPr sz="1400" dirty="0">
              <a:latin typeface="Source Sans Pro" panose="020B0503030403020204" pitchFamily="34" charset="0"/>
              <a:ea typeface="Source Sans Pro" panose="020B0503030403020204" pitchFamily="34" charset="0"/>
              <a:cs typeface="Source Sans Pro"/>
            </a:endParaRPr>
          </a:p>
        </p:txBody>
      </p:sp>
      <p:sp>
        <p:nvSpPr>
          <p:cNvPr id="43" name="object 17">
            <a:extLst>
              <a:ext uri="{FF2B5EF4-FFF2-40B4-BE49-F238E27FC236}">
                <a16:creationId xmlns:a16="http://schemas.microsoft.com/office/drawing/2014/main" id="{8AD85887-E05B-4A0D-8E0D-545D08A61A1D}"/>
              </a:ext>
            </a:extLst>
          </p:cNvPr>
          <p:cNvSpPr txBox="1"/>
          <p:nvPr/>
        </p:nvSpPr>
        <p:spPr>
          <a:xfrm>
            <a:off x="7206581" y="483996"/>
            <a:ext cx="132715" cy="26924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FFFF"/>
                </a:solidFill>
                <a:latin typeface="Source Sans Pro"/>
                <a:cs typeface="Source Sans Pro"/>
              </a:rPr>
              <a:t>7</a:t>
            </a:r>
            <a:endParaRPr sz="1600">
              <a:latin typeface="Source Sans Pro"/>
              <a:cs typeface="Source Sans Pro"/>
            </a:endParaRPr>
          </a:p>
        </p:txBody>
      </p:sp>
      <p:sp>
        <p:nvSpPr>
          <p:cNvPr id="4" name="Flèche : droite 3">
            <a:extLst>
              <a:ext uri="{FF2B5EF4-FFF2-40B4-BE49-F238E27FC236}">
                <a16:creationId xmlns:a16="http://schemas.microsoft.com/office/drawing/2014/main" id="{B97616BC-7C58-43FF-90C9-4F2FFF727AC7}"/>
              </a:ext>
            </a:extLst>
          </p:cNvPr>
          <p:cNvSpPr/>
          <p:nvPr/>
        </p:nvSpPr>
        <p:spPr>
          <a:xfrm>
            <a:off x="198493" y="2409943"/>
            <a:ext cx="243091" cy="204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759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966164" y="804200"/>
            <a:ext cx="10259667" cy="621992"/>
          </a:xfrm>
          <a:prstGeom prst="rect">
            <a:avLst/>
          </a:prstGeom>
          <a:solidFill>
            <a:srgbClr val="5CC8FE"/>
          </a:solidFill>
          <a:ln w="0">
            <a:noFill/>
          </a:ln>
        </p:spPr>
        <p:txBody>
          <a:bodyPr anchor="ctr">
            <a:normAutofit/>
          </a:bodyPr>
          <a:lstStyle/>
          <a:p>
            <a:pPr indent="0" algn="ctr">
              <a:lnSpc>
                <a:spcPct val="90000"/>
              </a:lnSpc>
              <a:buNone/>
            </a:pPr>
            <a:r>
              <a:rPr lang="fr-FR" sz="3200" b="1" spc="-1" dirty="0">
                <a:solidFill>
                  <a:schemeClr val="bg1"/>
                </a:solidFill>
                <a:latin typeface="Source Sans Pro" panose="020B0503030403020204" pitchFamily="34" charset="0"/>
                <a:ea typeface="Source Sans Pro" panose="020B0503030403020204" pitchFamily="34" charset="0"/>
              </a:rPr>
              <a:t>Vous ne pouvez pas être</a:t>
            </a:r>
            <a:r>
              <a:rPr lang="fr-FR" sz="3200" b="1" strike="noStrike" spc="-1" dirty="0">
                <a:solidFill>
                  <a:schemeClr val="bg1"/>
                </a:solidFill>
                <a:latin typeface="Source Sans Pro" panose="020B0503030403020204" pitchFamily="34" charset="0"/>
                <a:ea typeface="Source Sans Pro" panose="020B0503030403020204" pitchFamily="34" charset="0"/>
              </a:rPr>
              <a:t> vacataire à Nantes Université </a:t>
            </a:r>
          </a:p>
        </p:txBody>
      </p:sp>
      <p:sp>
        <p:nvSpPr>
          <p:cNvPr id="175" name="PlaceHolder 2"/>
          <p:cNvSpPr>
            <a:spLocks noGrp="1"/>
          </p:cNvSpPr>
          <p:nvPr>
            <p:ph/>
          </p:nvPr>
        </p:nvSpPr>
        <p:spPr>
          <a:xfrm>
            <a:off x="320040" y="1646960"/>
            <a:ext cx="11622024" cy="5046447"/>
          </a:xfrm>
          <a:prstGeom prst="rect">
            <a:avLst/>
          </a:prstGeom>
          <a:solidFill>
            <a:srgbClr val="FFCCCC"/>
          </a:solidFill>
          <a:ln w="0">
            <a:noFill/>
          </a:ln>
        </p:spPr>
        <p:txBody>
          <a:bodyPr anchor="t">
            <a:normAutofit/>
          </a:bodyPr>
          <a:lstStyle/>
          <a:p>
            <a:pPr marL="1054735">
              <a:lnSpc>
                <a:spcPct val="150000"/>
              </a:lnSpc>
              <a:spcBef>
                <a:spcPts val="95"/>
              </a:spcBef>
            </a:pPr>
            <a:r>
              <a:rPr lang="fr-FR" sz="1400" b="1" spc="-5" dirty="0">
                <a:solidFill>
                  <a:srgbClr val="295386"/>
                </a:solidFill>
                <a:latin typeface="Source Sans Pro"/>
                <a:cs typeface="Source Sans Pro"/>
              </a:rPr>
              <a:t>IMPORTANT</a:t>
            </a:r>
          </a:p>
          <a:p>
            <a:pPr marL="0" indent="0">
              <a:lnSpc>
                <a:spcPct val="150000"/>
              </a:lnSpc>
              <a:spcBef>
                <a:spcPts val="95"/>
              </a:spcBef>
              <a:buNone/>
            </a:pPr>
            <a:r>
              <a:rPr lang="fr-FR" sz="1400" spc="-5" dirty="0">
                <a:solidFill>
                  <a:srgbClr val="295386"/>
                </a:solidFill>
                <a:latin typeface="Source Sans Pro"/>
                <a:cs typeface="Source Sans Pro"/>
              </a:rPr>
              <a:t>         Vous</a:t>
            </a:r>
            <a:r>
              <a:rPr lang="fr-FR" sz="1400" spc="10" dirty="0">
                <a:solidFill>
                  <a:srgbClr val="295386"/>
                </a:solidFill>
                <a:latin typeface="Source Sans Pro"/>
                <a:cs typeface="Source Sans Pro"/>
              </a:rPr>
              <a:t> </a:t>
            </a:r>
            <a:r>
              <a:rPr lang="fr-FR" sz="1400" b="1" dirty="0">
                <a:solidFill>
                  <a:srgbClr val="295386"/>
                </a:solidFill>
                <a:latin typeface="Source Sans Pro"/>
                <a:cs typeface="Source Sans Pro"/>
              </a:rPr>
              <a:t>NE</a:t>
            </a:r>
            <a:r>
              <a:rPr lang="fr-FR" sz="1400" b="1" spc="-40" dirty="0">
                <a:solidFill>
                  <a:srgbClr val="295386"/>
                </a:solidFill>
                <a:latin typeface="Source Sans Pro"/>
                <a:cs typeface="Source Sans Pro"/>
              </a:rPr>
              <a:t> </a:t>
            </a:r>
            <a:r>
              <a:rPr lang="fr-FR" sz="1400" b="1" dirty="0">
                <a:solidFill>
                  <a:srgbClr val="295386"/>
                </a:solidFill>
                <a:latin typeface="Source Sans Pro"/>
                <a:cs typeface="Source Sans Pro"/>
              </a:rPr>
              <a:t>POUVEZ</a:t>
            </a:r>
            <a:r>
              <a:rPr lang="fr-FR" sz="1400" b="1" spc="-30" dirty="0">
                <a:solidFill>
                  <a:srgbClr val="295386"/>
                </a:solidFill>
                <a:latin typeface="Source Sans Pro"/>
                <a:cs typeface="Source Sans Pro"/>
              </a:rPr>
              <a:t> </a:t>
            </a:r>
            <a:r>
              <a:rPr lang="fr-FR" sz="1400" b="1" dirty="0">
                <a:solidFill>
                  <a:srgbClr val="295386"/>
                </a:solidFill>
                <a:latin typeface="Source Sans Pro"/>
                <a:cs typeface="Source Sans Pro"/>
              </a:rPr>
              <a:t>PAS</a:t>
            </a:r>
            <a:r>
              <a:rPr lang="fr-FR" sz="1400" b="1" spc="-5" dirty="0">
                <a:solidFill>
                  <a:srgbClr val="295386"/>
                </a:solidFill>
                <a:latin typeface="Source Sans Pro"/>
                <a:cs typeface="Source Sans Pro"/>
              </a:rPr>
              <a:t> ÊTRE</a:t>
            </a:r>
            <a:r>
              <a:rPr lang="fr-FR" sz="1400" b="1" spc="-25" dirty="0">
                <a:solidFill>
                  <a:srgbClr val="295386"/>
                </a:solidFill>
                <a:latin typeface="Source Sans Pro"/>
                <a:cs typeface="Source Sans Pro"/>
              </a:rPr>
              <a:t> </a:t>
            </a:r>
            <a:r>
              <a:rPr lang="fr-FR" sz="1400" b="1" dirty="0">
                <a:solidFill>
                  <a:srgbClr val="295386"/>
                </a:solidFill>
                <a:latin typeface="Source Sans Pro"/>
                <a:cs typeface="Source Sans Pro"/>
              </a:rPr>
              <a:t>RECRUTÉ.E</a:t>
            </a:r>
            <a:r>
              <a:rPr lang="fr-FR" sz="1400" b="1" spc="-50" dirty="0">
                <a:solidFill>
                  <a:srgbClr val="295386"/>
                </a:solidFill>
                <a:latin typeface="Source Sans Pro"/>
                <a:cs typeface="Source Sans Pro"/>
              </a:rPr>
              <a:t> </a:t>
            </a:r>
            <a:r>
              <a:rPr lang="fr-FR" sz="1400" dirty="0">
                <a:solidFill>
                  <a:srgbClr val="295386"/>
                </a:solidFill>
                <a:latin typeface="Source Sans Pro"/>
                <a:cs typeface="Source Sans Pro"/>
              </a:rPr>
              <a:t>en</a:t>
            </a:r>
            <a:r>
              <a:rPr lang="fr-FR" sz="1400" spc="-10" dirty="0">
                <a:solidFill>
                  <a:srgbClr val="295386"/>
                </a:solidFill>
                <a:latin typeface="Source Sans Pro"/>
                <a:cs typeface="Source Sans Pro"/>
              </a:rPr>
              <a:t> </a:t>
            </a:r>
            <a:r>
              <a:rPr lang="fr-FR" sz="1400" dirty="0">
                <a:solidFill>
                  <a:srgbClr val="295386"/>
                </a:solidFill>
                <a:latin typeface="Source Sans Pro"/>
                <a:cs typeface="Source Sans Pro"/>
              </a:rPr>
              <a:t>tant</a:t>
            </a:r>
            <a:r>
              <a:rPr lang="fr-FR" sz="1400" spc="-20" dirty="0">
                <a:solidFill>
                  <a:srgbClr val="295386"/>
                </a:solidFill>
                <a:latin typeface="Source Sans Pro"/>
                <a:cs typeface="Source Sans Pro"/>
              </a:rPr>
              <a:t> </a:t>
            </a:r>
            <a:r>
              <a:rPr lang="fr-FR" sz="1400" spc="5" dirty="0">
                <a:solidFill>
                  <a:srgbClr val="295386"/>
                </a:solidFill>
                <a:latin typeface="Source Sans Pro"/>
                <a:cs typeface="Source Sans Pro"/>
              </a:rPr>
              <a:t>que</a:t>
            </a:r>
            <a:r>
              <a:rPr lang="fr-FR" sz="1400" spc="-10" dirty="0">
                <a:solidFill>
                  <a:srgbClr val="295386"/>
                </a:solidFill>
                <a:latin typeface="Source Sans Pro"/>
                <a:cs typeface="Source Sans Pro"/>
              </a:rPr>
              <a:t> </a:t>
            </a:r>
            <a:r>
              <a:rPr lang="fr-FR" sz="1400" spc="-5" dirty="0">
                <a:solidFill>
                  <a:srgbClr val="295386"/>
                </a:solidFill>
                <a:latin typeface="Source Sans Pro"/>
                <a:cs typeface="Source Sans Pro"/>
              </a:rPr>
              <a:t>vacataire</a:t>
            </a:r>
            <a:r>
              <a:rPr lang="fr-FR" sz="1400" spc="-40" dirty="0">
                <a:solidFill>
                  <a:srgbClr val="295386"/>
                </a:solidFill>
                <a:latin typeface="Source Sans Pro"/>
                <a:cs typeface="Source Sans Pro"/>
              </a:rPr>
              <a:t> </a:t>
            </a:r>
            <a:r>
              <a:rPr lang="fr-FR" sz="1400" dirty="0">
                <a:solidFill>
                  <a:srgbClr val="295386"/>
                </a:solidFill>
                <a:latin typeface="Source Sans Pro"/>
                <a:cs typeface="Source Sans Pro"/>
              </a:rPr>
              <a:t>d’enseignement</a:t>
            </a:r>
            <a:r>
              <a:rPr lang="fr-FR" sz="1400" spc="-25" dirty="0">
                <a:solidFill>
                  <a:srgbClr val="295386"/>
                </a:solidFill>
                <a:latin typeface="Source Sans Pro"/>
                <a:cs typeface="Source Sans Pro"/>
              </a:rPr>
              <a:t> </a:t>
            </a:r>
            <a:r>
              <a:rPr lang="fr-FR" sz="1400" dirty="0">
                <a:solidFill>
                  <a:srgbClr val="295386"/>
                </a:solidFill>
                <a:latin typeface="Source Sans Pro"/>
                <a:cs typeface="Source Sans Pro"/>
              </a:rPr>
              <a:t>si</a:t>
            </a:r>
            <a:r>
              <a:rPr lang="fr-FR" sz="1400" spc="-5" dirty="0">
                <a:solidFill>
                  <a:srgbClr val="295386"/>
                </a:solidFill>
                <a:latin typeface="Source Sans Pro"/>
                <a:cs typeface="Source Sans Pro"/>
              </a:rPr>
              <a:t> </a:t>
            </a:r>
            <a:r>
              <a:rPr lang="fr-FR" sz="1400" dirty="0">
                <a:solidFill>
                  <a:srgbClr val="295386"/>
                </a:solidFill>
                <a:latin typeface="Source Sans Pro"/>
                <a:cs typeface="Source Sans Pro"/>
              </a:rPr>
              <a:t>vous  êtes</a:t>
            </a:r>
            <a:r>
              <a:rPr lang="fr-FR" sz="1400" spc="-5" dirty="0">
                <a:solidFill>
                  <a:srgbClr val="295386"/>
                </a:solidFill>
                <a:latin typeface="Source Sans Pro"/>
                <a:cs typeface="Source Sans Pro"/>
              </a:rPr>
              <a:t> </a:t>
            </a:r>
            <a:r>
              <a:rPr lang="fr-FR" sz="1400" dirty="0">
                <a:solidFill>
                  <a:srgbClr val="295386"/>
                </a:solidFill>
                <a:latin typeface="Source Sans Pro"/>
                <a:cs typeface="Source Sans Pro"/>
              </a:rPr>
              <a:t>:</a:t>
            </a:r>
          </a:p>
          <a:p>
            <a:pPr marL="826135" indent="0">
              <a:lnSpc>
                <a:spcPct val="150000"/>
              </a:lnSpc>
              <a:spcBef>
                <a:spcPts val="95"/>
              </a:spcBef>
              <a:buNone/>
            </a:pPr>
            <a:endParaRPr lang="fr-FR" sz="1400" dirty="0">
              <a:latin typeface="Source Sans Pro"/>
              <a:cs typeface="Source Sans Pro"/>
            </a:endParaRPr>
          </a:p>
          <a:p>
            <a:pPr marL="180975" marR="59055" indent="-180975" algn="just">
              <a:lnSpc>
                <a:spcPct val="150000"/>
              </a:lnSpc>
              <a:buNone/>
            </a:pPr>
            <a:r>
              <a:rPr lang="fr-FR" sz="1400" dirty="0">
                <a:solidFill>
                  <a:srgbClr val="295386"/>
                </a:solidFill>
                <a:latin typeface="Source Sans Pro"/>
                <a:cs typeface="Source Sans Pro"/>
              </a:rPr>
              <a:t>× </a:t>
            </a:r>
            <a:r>
              <a:rPr lang="fr-FR" sz="1400" spc="-5" dirty="0" err="1">
                <a:solidFill>
                  <a:srgbClr val="295386"/>
                </a:solidFill>
                <a:latin typeface="Source Sans Pro"/>
                <a:cs typeface="Source Sans Pro"/>
              </a:rPr>
              <a:t>Salarié.e</a:t>
            </a:r>
            <a:r>
              <a:rPr lang="fr-FR" sz="1400" spc="-5" dirty="0">
                <a:solidFill>
                  <a:srgbClr val="295386"/>
                </a:solidFill>
                <a:latin typeface="Source Sans Pro"/>
                <a:cs typeface="Source Sans Pro"/>
              </a:rPr>
              <a:t> (secteur </a:t>
            </a:r>
            <a:r>
              <a:rPr lang="fr-FR" sz="1400" dirty="0">
                <a:solidFill>
                  <a:srgbClr val="295386"/>
                </a:solidFill>
                <a:latin typeface="Source Sans Pro"/>
                <a:cs typeface="Source Sans Pro"/>
              </a:rPr>
              <a:t>privé </a:t>
            </a:r>
            <a:r>
              <a:rPr lang="fr-FR" sz="1400" spc="-5" dirty="0">
                <a:solidFill>
                  <a:srgbClr val="295386"/>
                </a:solidFill>
                <a:latin typeface="Source Sans Pro"/>
                <a:cs typeface="Source Sans Pro"/>
              </a:rPr>
              <a:t>ou </a:t>
            </a:r>
            <a:r>
              <a:rPr lang="fr-FR" sz="1400" dirty="0">
                <a:solidFill>
                  <a:srgbClr val="295386"/>
                </a:solidFill>
                <a:latin typeface="Source Sans Pro"/>
                <a:cs typeface="Source Sans Pro"/>
              </a:rPr>
              <a:t>public) à temps partiel représentant </a:t>
            </a:r>
            <a:r>
              <a:rPr lang="fr-FR" sz="1400" spc="-5" dirty="0">
                <a:solidFill>
                  <a:srgbClr val="295386"/>
                </a:solidFill>
                <a:latin typeface="Source Sans Pro"/>
                <a:cs typeface="Source Sans Pro"/>
              </a:rPr>
              <a:t>moins de 900h </a:t>
            </a:r>
            <a:r>
              <a:rPr lang="fr-FR" sz="1400" dirty="0">
                <a:solidFill>
                  <a:srgbClr val="295386"/>
                </a:solidFill>
                <a:latin typeface="Source Sans Pro"/>
                <a:cs typeface="Source Sans Pro"/>
              </a:rPr>
              <a:t>de travail/</a:t>
            </a:r>
            <a:r>
              <a:rPr lang="fr-FR" sz="1400" spc="-5" dirty="0">
                <a:solidFill>
                  <a:srgbClr val="295386"/>
                </a:solidFill>
                <a:latin typeface="Source Sans Pro"/>
                <a:cs typeface="Source Sans Pro"/>
              </a:rPr>
              <a:t>an ou moins de 300h </a:t>
            </a:r>
            <a:r>
              <a:rPr lang="fr-FR" sz="1400" dirty="0">
                <a:solidFill>
                  <a:srgbClr val="295386"/>
                </a:solidFill>
                <a:latin typeface="Source Sans Pro"/>
                <a:cs typeface="Source Sans Pro"/>
              </a:rPr>
              <a:t>d’enseignement/an</a:t>
            </a:r>
            <a:endParaRPr lang="fr-FR" sz="1400" dirty="0">
              <a:latin typeface="Source Sans Pro"/>
              <a:cs typeface="Source Sans Pro"/>
            </a:endParaRPr>
          </a:p>
          <a:p>
            <a:pPr marL="0" indent="0" algn="just">
              <a:lnSpc>
                <a:spcPct val="150000"/>
              </a:lnSpc>
              <a:buNone/>
            </a:pPr>
            <a:r>
              <a:rPr lang="fr-FR" sz="1400" dirty="0">
                <a:solidFill>
                  <a:srgbClr val="295386"/>
                </a:solidFill>
                <a:latin typeface="Source Sans Pro"/>
                <a:cs typeface="Source Sans Pro"/>
              </a:rPr>
              <a:t>× </a:t>
            </a:r>
            <a:r>
              <a:rPr lang="fr-FR" sz="1400" spc="-5" dirty="0" err="1">
                <a:solidFill>
                  <a:srgbClr val="295386"/>
                </a:solidFill>
                <a:latin typeface="Source Sans Pro"/>
                <a:cs typeface="Source Sans Pro"/>
              </a:rPr>
              <a:t>Indépendant.e</a:t>
            </a:r>
            <a:r>
              <a:rPr lang="fr-FR" sz="1400" spc="-5" dirty="0">
                <a:solidFill>
                  <a:srgbClr val="295386"/>
                </a:solidFill>
                <a:latin typeface="Source Sans Pro"/>
                <a:cs typeface="Source Sans Pro"/>
              </a:rPr>
              <a:t> et </a:t>
            </a:r>
            <a:r>
              <a:rPr lang="fr-FR" sz="1400" dirty="0">
                <a:solidFill>
                  <a:srgbClr val="295386"/>
                </a:solidFill>
                <a:latin typeface="Source Sans Pro"/>
                <a:cs typeface="Source Sans Pro"/>
              </a:rPr>
              <a:t>que votre revenu </a:t>
            </a:r>
            <a:r>
              <a:rPr lang="fr-FR" sz="1400" spc="-5" dirty="0">
                <a:solidFill>
                  <a:srgbClr val="295386"/>
                </a:solidFill>
                <a:latin typeface="Source Sans Pro"/>
                <a:cs typeface="Source Sans Pro"/>
              </a:rPr>
              <a:t>principal </a:t>
            </a:r>
            <a:r>
              <a:rPr lang="fr-FR" sz="1400" dirty="0">
                <a:solidFill>
                  <a:srgbClr val="295386"/>
                </a:solidFill>
                <a:latin typeface="Source Sans Pro"/>
                <a:cs typeface="Source Sans Pro"/>
              </a:rPr>
              <a:t>est assuré </a:t>
            </a:r>
            <a:r>
              <a:rPr lang="fr-FR" sz="1400" spc="-5" dirty="0">
                <a:solidFill>
                  <a:srgbClr val="295386"/>
                </a:solidFill>
                <a:latin typeface="Source Sans Pro"/>
                <a:cs typeface="Source Sans Pro"/>
              </a:rPr>
              <a:t>par </a:t>
            </a:r>
            <a:r>
              <a:rPr lang="fr-FR" sz="1400" dirty="0">
                <a:solidFill>
                  <a:srgbClr val="295386"/>
                </a:solidFill>
                <a:latin typeface="Source Sans Pro"/>
                <a:cs typeface="Source Sans Pro"/>
              </a:rPr>
              <a:t>Nantes Université </a:t>
            </a:r>
            <a:r>
              <a:rPr lang="fr-FR" sz="1400" spc="-5" dirty="0">
                <a:solidFill>
                  <a:srgbClr val="295386"/>
                </a:solidFill>
                <a:latin typeface="Source Sans Pro"/>
                <a:cs typeface="Source Sans Pro"/>
              </a:rPr>
              <a:t>ou</a:t>
            </a:r>
            <a:r>
              <a:rPr lang="fr-FR" sz="1400" spc="-180" dirty="0">
                <a:solidFill>
                  <a:srgbClr val="295386"/>
                </a:solidFill>
                <a:latin typeface="Source Sans Pro"/>
                <a:cs typeface="Source Sans Pro"/>
              </a:rPr>
              <a:t> </a:t>
            </a:r>
            <a:r>
              <a:rPr lang="fr-FR" sz="1400" spc="-5" dirty="0">
                <a:solidFill>
                  <a:srgbClr val="295386"/>
                </a:solidFill>
                <a:latin typeface="Source Sans Pro"/>
                <a:cs typeface="Source Sans Pro"/>
              </a:rPr>
              <a:t>France travail</a:t>
            </a:r>
          </a:p>
          <a:p>
            <a:pPr marL="0" indent="0" algn="just">
              <a:lnSpc>
                <a:spcPct val="150000"/>
              </a:lnSpc>
              <a:buNone/>
            </a:pPr>
            <a:r>
              <a:rPr lang="fr-FR" sz="1400" dirty="0">
                <a:solidFill>
                  <a:srgbClr val="295386"/>
                </a:solidFill>
                <a:latin typeface="Source Sans Pro"/>
                <a:cs typeface="Source Sans Pro"/>
              </a:rPr>
              <a:t>× En disponibilité/détachement de Nantes </a:t>
            </a:r>
            <a:r>
              <a:rPr lang="fr-FR" sz="1400" spc="-5" dirty="0">
                <a:solidFill>
                  <a:srgbClr val="295386"/>
                </a:solidFill>
                <a:latin typeface="Source Sans Pro"/>
                <a:cs typeface="Source Sans Pro"/>
              </a:rPr>
              <a:t>Université, en </a:t>
            </a:r>
            <a:r>
              <a:rPr lang="fr-FR" sz="1400" dirty="0">
                <a:solidFill>
                  <a:srgbClr val="295386"/>
                </a:solidFill>
                <a:latin typeface="Source Sans Pro"/>
                <a:cs typeface="Source Sans Pro"/>
              </a:rPr>
              <a:t>disponibilité sans activité </a:t>
            </a:r>
            <a:r>
              <a:rPr lang="fr-FR" sz="1400" spc="-5" dirty="0">
                <a:solidFill>
                  <a:srgbClr val="295386"/>
                </a:solidFill>
                <a:latin typeface="Source Sans Pro"/>
                <a:cs typeface="Source Sans Pro"/>
              </a:rPr>
              <a:t>professionnelle, en congé parental/maternité, en </a:t>
            </a:r>
            <a:r>
              <a:rPr lang="fr-FR" sz="1400" dirty="0">
                <a:solidFill>
                  <a:srgbClr val="295386"/>
                </a:solidFill>
                <a:latin typeface="Source Sans Pro"/>
                <a:cs typeface="Source Sans Pro"/>
              </a:rPr>
              <a:t>arrêt</a:t>
            </a:r>
            <a:r>
              <a:rPr lang="fr-FR" sz="1400" spc="-40" dirty="0">
                <a:solidFill>
                  <a:srgbClr val="295386"/>
                </a:solidFill>
                <a:latin typeface="Source Sans Pro"/>
                <a:cs typeface="Source Sans Pro"/>
              </a:rPr>
              <a:t> </a:t>
            </a:r>
            <a:r>
              <a:rPr lang="fr-FR" sz="1400" spc="-5" dirty="0">
                <a:solidFill>
                  <a:srgbClr val="295386"/>
                </a:solidFill>
                <a:latin typeface="Source Sans Pro"/>
                <a:cs typeface="Source Sans Pro"/>
              </a:rPr>
              <a:t>maladie</a:t>
            </a:r>
            <a:endParaRPr lang="fr-FR" sz="1400" dirty="0">
              <a:latin typeface="Source Sans Pro"/>
              <a:cs typeface="Source Sans Pro"/>
            </a:endParaRPr>
          </a:p>
          <a:p>
            <a:pPr marL="0" indent="0" algn="just">
              <a:lnSpc>
                <a:spcPct val="150000"/>
              </a:lnSpc>
              <a:buNone/>
            </a:pPr>
            <a:r>
              <a:rPr lang="fr-FR" sz="1400" dirty="0">
                <a:solidFill>
                  <a:srgbClr val="295386"/>
                </a:solidFill>
                <a:latin typeface="Source Sans Pro"/>
                <a:cs typeface="Source Sans Pro"/>
              </a:rPr>
              <a:t>× </a:t>
            </a:r>
            <a:r>
              <a:rPr lang="fr-FR" sz="1400" dirty="0" err="1">
                <a:solidFill>
                  <a:srgbClr val="295386"/>
                </a:solidFill>
                <a:latin typeface="Source Sans Pro"/>
                <a:cs typeface="Source Sans Pro"/>
              </a:rPr>
              <a:t>Retraité.e</a:t>
            </a:r>
            <a:r>
              <a:rPr lang="fr-FR" sz="1400" dirty="0">
                <a:solidFill>
                  <a:srgbClr val="295386"/>
                </a:solidFill>
                <a:latin typeface="Source Sans Pro"/>
                <a:cs typeface="Source Sans Pro"/>
              </a:rPr>
              <a:t> de Nantes</a:t>
            </a:r>
            <a:r>
              <a:rPr lang="fr-FR" sz="1400" spc="-80" dirty="0">
                <a:solidFill>
                  <a:srgbClr val="295386"/>
                </a:solidFill>
                <a:latin typeface="Source Sans Pro"/>
                <a:cs typeface="Source Sans Pro"/>
              </a:rPr>
              <a:t> </a:t>
            </a:r>
            <a:r>
              <a:rPr lang="fr-FR" sz="1400" dirty="0">
                <a:solidFill>
                  <a:srgbClr val="295386"/>
                </a:solidFill>
                <a:latin typeface="Source Sans Pro"/>
                <a:cs typeface="Source Sans Pro"/>
              </a:rPr>
              <a:t>Université</a:t>
            </a:r>
            <a:endParaRPr lang="fr-FR" sz="1400" dirty="0">
              <a:latin typeface="Source Sans Pro"/>
              <a:cs typeface="Source Sans Pro"/>
            </a:endParaRPr>
          </a:p>
          <a:p>
            <a:pPr marL="0" indent="0" algn="just">
              <a:lnSpc>
                <a:spcPct val="150000"/>
              </a:lnSpc>
              <a:buNone/>
            </a:pPr>
            <a:r>
              <a:rPr lang="fr-FR" sz="1400" dirty="0">
                <a:solidFill>
                  <a:srgbClr val="295386"/>
                </a:solidFill>
                <a:latin typeface="Source Sans Pro"/>
                <a:cs typeface="Source Sans Pro"/>
              </a:rPr>
              <a:t>× </a:t>
            </a:r>
            <a:r>
              <a:rPr lang="fr-FR" sz="1400" dirty="0" err="1">
                <a:solidFill>
                  <a:srgbClr val="295386"/>
                </a:solidFill>
                <a:latin typeface="Source Sans Pro"/>
                <a:cs typeface="Source Sans Pro"/>
              </a:rPr>
              <a:t>Retraité.e</a:t>
            </a:r>
            <a:r>
              <a:rPr lang="fr-FR" sz="1400" dirty="0">
                <a:solidFill>
                  <a:srgbClr val="295386"/>
                </a:solidFill>
                <a:latin typeface="Source Sans Pro"/>
                <a:cs typeface="Source Sans Pro"/>
              </a:rPr>
              <a:t> de plus de 67 </a:t>
            </a:r>
            <a:r>
              <a:rPr lang="fr-FR" sz="1400" spc="-5" dirty="0">
                <a:solidFill>
                  <a:srgbClr val="295386"/>
                </a:solidFill>
                <a:latin typeface="Source Sans Pro"/>
                <a:cs typeface="Source Sans Pro"/>
              </a:rPr>
              <a:t>ans </a:t>
            </a:r>
            <a:r>
              <a:rPr lang="fr-FR" sz="1400" dirty="0">
                <a:solidFill>
                  <a:srgbClr val="295386"/>
                </a:solidFill>
                <a:latin typeface="Source Sans Pro"/>
                <a:cs typeface="Source Sans Pro"/>
              </a:rPr>
              <a:t>au </a:t>
            </a:r>
            <a:r>
              <a:rPr lang="fr-FR" sz="1400" spc="-5" dirty="0">
                <a:solidFill>
                  <a:srgbClr val="295386"/>
                </a:solidFill>
                <a:latin typeface="Source Sans Pro"/>
                <a:cs typeface="Source Sans Pro"/>
              </a:rPr>
              <a:t>1er </a:t>
            </a:r>
            <a:r>
              <a:rPr lang="fr-FR" sz="1400" dirty="0">
                <a:solidFill>
                  <a:srgbClr val="295386"/>
                </a:solidFill>
                <a:latin typeface="Source Sans Pro"/>
                <a:cs typeface="Source Sans Pro"/>
              </a:rPr>
              <a:t>septembre </a:t>
            </a:r>
            <a:r>
              <a:rPr lang="fr-FR" sz="1400" spc="-5" dirty="0">
                <a:solidFill>
                  <a:srgbClr val="295386"/>
                </a:solidFill>
                <a:latin typeface="Source Sans Pro"/>
                <a:cs typeface="Source Sans Pro"/>
              </a:rPr>
              <a:t>de l’année</a:t>
            </a:r>
            <a:r>
              <a:rPr lang="fr-FR" sz="1400" spc="-125" dirty="0">
                <a:solidFill>
                  <a:srgbClr val="295386"/>
                </a:solidFill>
                <a:latin typeface="Source Sans Pro"/>
                <a:cs typeface="Source Sans Pro"/>
              </a:rPr>
              <a:t> </a:t>
            </a:r>
            <a:r>
              <a:rPr lang="fr-FR" sz="1400" dirty="0">
                <a:solidFill>
                  <a:srgbClr val="295386"/>
                </a:solidFill>
                <a:latin typeface="Source Sans Pro"/>
                <a:cs typeface="Source Sans Pro"/>
              </a:rPr>
              <a:t>universitaire</a:t>
            </a:r>
            <a:endParaRPr lang="fr-FR" sz="1400" dirty="0">
              <a:latin typeface="Source Sans Pro"/>
              <a:cs typeface="Source Sans Pro"/>
            </a:endParaRPr>
          </a:p>
          <a:p>
            <a:pPr marL="0" indent="0" algn="just">
              <a:lnSpc>
                <a:spcPct val="150000"/>
              </a:lnSpc>
              <a:buNone/>
            </a:pPr>
            <a:r>
              <a:rPr lang="fr-FR" sz="1400" dirty="0">
                <a:solidFill>
                  <a:srgbClr val="295386"/>
                </a:solidFill>
                <a:latin typeface="Source Sans Pro"/>
                <a:cs typeface="Source Sans Pro"/>
              </a:rPr>
              <a:t>× </a:t>
            </a:r>
            <a:r>
              <a:rPr lang="fr-FR" sz="1400" spc="-5" dirty="0" err="1">
                <a:solidFill>
                  <a:srgbClr val="295386"/>
                </a:solidFill>
                <a:latin typeface="Source Sans Pro"/>
                <a:cs typeface="Source Sans Pro"/>
              </a:rPr>
              <a:t>Doctorant.e</a:t>
            </a:r>
            <a:r>
              <a:rPr lang="fr-FR" sz="1400" spc="-5" dirty="0">
                <a:solidFill>
                  <a:srgbClr val="295386"/>
                </a:solidFill>
                <a:latin typeface="Source Sans Pro"/>
                <a:cs typeface="Source Sans Pro"/>
              </a:rPr>
              <a:t> </a:t>
            </a:r>
            <a:r>
              <a:rPr lang="fr-FR" sz="1400" dirty="0" err="1">
                <a:solidFill>
                  <a:srgbClr val="295386"/>
                </a:solidFill>
                <a:latin typeface="Source Sans Pro"/>
                <a:cs typeface="Source Sans Pro"/>
              </a:rPr>
              <a:t>contractuel.le</a:t>
            </a:r>
            <a:r>
              <a:rPr lang="fr-FR" sz="1400" dirty="0">
                <a:solidFill>
                  <a:srgbClr val="295386"/>
                </a:solidFill>
                <a:latin typeface="Source Sans Pro"/>
                <a:cs typeface="Source Sans Pro"/>
              </a:rPr>
              <a:t> avec mission </a:t>
            </a:r>
            <a:r>
              <a:rPr lang="fr-FR" sz="1400" spc="-5" dirty="0">
                <a:solidFill>
                  <a:srgbClr val="295386"/>
                </a:solidFill>
                <a:latin typeface="Source Sans Pro"/>
                <a:cs typeface="Source Sans Pro"/>
              </a:rPr>
              <a:t>d’enseignement </a:t>
            </a:r>
            <a:r>
              <a:rPr lang="fr-FR" sz="1400" dirty="0">
                <a:solidFill>
                  <a:srgbClr val="295386"/>
                </a:solidFill>
                <a:latin typeface="Source Sans Pro"/>
                <a:cs typeface="Source Sans Pro"/>
              </a:rPr>
              <a:t>de </a:t>
            </a:r>
            <a:r>
              <a:rPr lang="fr-FR" sz="1400" spc="-5" dirty="0">
                <a:solidFill>
                  <a:srgbClr val="295386"/>
                </a:solidFill>
                <a:latin typeface="Source Sans Pro"/>
                <a:cs typeface="Source Sans Pro"/>
              </a:rPr>
              <a:t>64h </a:t>
            </a:r>
            <a:r>
              <a:rPr lang="fr-FR" sz="1400" dirty="0">
                <a:solidFill>
                  <a:srgbClr val="295386"/>
                </a:solidFill>
                <a:latin typeface="Source Sans Pro"/>
                <a:cs typeface="Source Sans Pro"/>
              </a:rPr>
              <a:t>équivalent</a:t>
            </a:r>
            <a:r>
              <a:rPr lang="fr-FR" sz="1400" spc="-100" dirty="0">
                <a:solidFill>
                  <a:srgbClr val="295386"/>
                </a:solidFill>
                <a:latin typeface="Source Sans Pro"/>
                <a:cs typeface="Source Sans Pro"/>
              </a:rPr>
              <a:t> </a:t>
            </a:r>
            <a:r>
              <a:rPr lang="fr-FR" sz="1400" dirty="0">
                <a:solidFill>
                  <a:srgbClr val="295386"/>
                </a:solidFill>
                <a:latin typeface="Source Sans Pro"/>
                <a:cs typeface="Source Sans Pro"/>
              </a:rPr>
              <a:t>TD</a:t>
            </a:r>
          </a:p>
          <a:p>
            <a:pPr marL="0" indent="0" algn="just">
              <a:lnSpc>
                <a:spcPct val="150000"/>
              </a:lnSpc>
              <a:buNone/>
            </a:pPr>
            <a:r>
              <a:rPr lang="fr-FR" sz="1400" dirty="0">
                <a:solidFill>
                  <a:srgbClr val="295386"/>
                </a:solidFill>
                <a:latin typeface="Source Sans Pro"/>
                <a:cs typeface="Source Sans Pro"/>
              </a:rPr>
              <a:t>× </a:t>
            </a:r>
            <a:r>
              <a:rPr lang="fr-FR" sz="1400" spc="-5" dirty="0" err="1">
                <a:solidFill>
                  <a:srgbClr val="295386"/>
                </a:solidFill>
                <a:latin typeface="Source Sans Pro"/>
                <a:cs typeface="Source Sans Pro"/>
              </a:rPr>
              <a:t>Doctorant.e</a:t>
            </a:r>
            <a:r>
              <a:rPr lang="fr-FR" sz="1400" spc="-5" dirty="0">
                <a:solidFill>
                  <a:srgbClr val="295386"/>
                </a:solidFill>
                <a:latin typeface="Source Sans Pro"/>
                <a:cs typeface="Source Sans Pro"/>
              </a:rPr>
              <a:t> </a:t>
            </a:r>
            <a:r>
              <a:rPr lang="fr-FR" sz="1400" dirty="0" err="1">
                <a:solidFill>
                  <a:srgbClr val="295386"/>
                </a:solidFill>
                <a:latin typeface="Source Sans Pro"/>
                <a:cs typeface="Source Sans Pro"/>
              </a:rPr>
              <a:t>contractuel.le</a:t>
            </a:r>
            <a:r>
              <a:rPr lang="fr-FR" sz="1400" dirty="0">
                <a:solidFill>
                  <a:srgbClr val="295386"/>
                </a:solidFill>
                <a:latin typeface="Source Sans Pro"/>
                <a:cs typeface="Source Sans Pro"/>
              </a:rPr>
              <a:t> sous convention </a:t>
            </a:r>
            <a:endParaRPr lang="fr-FR" sz="1400" dirty="0">
              <a:latin typeface="Source Sans Pro"/>
              <a:cs typeface="Source Sans Pro"/>
            </a:endParaRPr>
          </a:p>
          <a:p>
            <a:pPr marL="0" indent="0" algn="just">
              <a:lnSpc>
                <a:spcPct val="150000"/>
              </a:lnSpc>
              <a:buNone/>
            </a:pPr>
            <a:r>
              <a:rPr lang="fr-FR" sz="1400" dirty="0">
                <a:solidFill>
                  <a:srgbClr val="295386"/>
                </a:solidFill>
                <a:latin typeface="Source Sans Pro"/>
                <a:cs typeface="Source Sans Pro"/>
              </a:rPr>
              <a:t>× ATER (</a:t>
            </a:r>
            <a:r>
              <a:rPr lang="fr-FR" sz="1400" dirty="0" err="1">
                <a:solidFill>
                  <a:srgbClr val="295386"/>
                </a:solidFill>
                <a:latin typeface="Source Sans Pro"/>
                <a:cs typeface="Source Sans Pro"/>
              </a:rPr>
              <a:t>attaché.e</a:t>
            </a:r>
            <a:r>
              <a:rPr lang="fr-FR" sz="1400" dirty="0">
                <a:solidFill>
                  <a:srgbClr val="295386"/>
                </a:solidFill>
                <a:latin typeface="Source Sans Pro"/>
                <a:cs typeface="Source Sans Pro"/>
              </a:rPr>
              <a:t> temporaire </a:t>
            </a:r>
            <a:r>
              <a:rPr lang="fr-FR" sz="1400" spc="-5" dirty="0">
                <a:solidFill>
                  <a:srgbClr val="295386"/>
                </a:solidFill>
                <a:latin typeface="Source Sans Pro"/>
                <a:cs typeface="Source Sans Pro"/>
              </a:rPr>
              <a:t>d’enseignement et de</a:t>
            </a:r>
            <a:r>
              <a:rPr lang="fr-FR" sz="1400" spc="-80" dirty="0">
                <a:solidFill>
                  <a:srgbClr val="295386"/>
                </a:solidFill>
                <a:latin typeface="Source Sans Pro"/>
                <a:cs typeface="Source Sans Pro"/>
              </a:rPr>
              <a:t> </a:t>
            </a:r>
            <a:r>
              <a:rPr lang="fr-FR" sz="1400" dirty="0">
                <a:solidFill>
                  <a:srgbClr val="295386"/>
                </a:solidFill>
                <a:latin typeface="Source Sans Pro"/>
                <a:cs typeface="Source Sans Pro"/>
              </a:rPr>
              <a:t>recherche)</a:t>
            </a:r>
            <a:endParaRPr lang="fr-FR" sz="1400" dirty="0">
              <a:latin typeface="Source Sans Pro"/>
              <a:cs typeface="Source Sans Pro"/>
            </a:endParaRPr>
          </a:p>
          <a:p>
            <a:pPr indent="0" algn="just">
              <a:lnSpc>
                <a:spcPct val="110000"/>
              </a:lnSpc>
              <a:spcBef>
                <a:spcPts val="1001"/>
              </a:spcBef>
              <a:buNone/>
              <a:tabLst>
                <a:tab pos="0" algn="l"/>
              </a:tabLst>
            </a:pPr>
            <a:endParaRPr lang="fr-FR" sz="2400" b="0" strike="noStrike" spc="-1" dirty="0">
              <a:solidFill>
                <a:schemeClr val="accent1">
                  <a:lumMod val="75000"/>
                </a:schemeClr>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chemeClr val="accent1">
                  <a:lumMod val="75000"/>
                </a:schemeClr>
              </a:solidFill>
              <a:latin typeface="Source Sans Pro" panose="020B0503030403020204" pitchFamily="34" charset="0"/>
              <a:ea typeface="Source Sans Pro" panose="020B0503030403020204" pitchFamily="34" charset="0"/>
            </a:endParaRPr>
          </a:p>
          <a:p>
            <a:pPr marL="571500" indent="-342900" algn="just">
              <a:lnSpc>
                <a:spcPct val="110000"/>
              </a:lnSpc>
              <a:spcBef>
                <a:spcPts val="1001"/>
              </a:spcBef>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a:p>
            <a:pPr indent="0" algn="just">
              <a:lnSpc>
                <a:spcPct val="110000"/>
              </a:lnSpc>
              <a:spcBef>
                <a:spcPts val="1001"/>
              </a:spcBef>
              <a:buNone/>
              <a:tabLst>
                <a:tab pos="0" algn="l"/>
              </a:tabLst>
            </a:pPr>
            <a:endParaRPr lang="fr-FR" sz="2400" b="0" strike="noStrike" spc="-1" dirty="0">
              <a:solidFill>
                <a:srgbClr val="000000"/>
              </a:solidFill>
              <a:latin typeface="Source Sans Pro" panose="020B0503030403020204" pitchFamily="34" charset="0"/>
              <a:ea typeface="Source Sans Pro" panose="020B0503030403020204" pitchFamily="34" charset="0"/>
            </a:endParaRPr>
          </a:p>
        </p:txBody>
      </p:sp>
      <p:pic>
        <p:nvPicPr>
          <p:cNvPr id="177" name="Image 4"/>
          <p:cNvPicPr/>
          <p:nvPr/>
        </p:nvPicPr>
        <p:blipFill>
          <a:blip r:embed="rId3"/>
          <a:stretch/>
        </p:blipFill>
        <p:spPr>
          <a:xfrm>
            <a:off x="0" y="0"/>
            <a:ext cx="2268720" cy="842760"/>
          </a:xfrm>
          <a:prstGeom prst="rect">
            <a:avLst/>
          </a:prstGeom>
          <a:ln w="0">
            <a:noFill/>
          </a:ln>
        </p:spPr>
      </p:pic>
      <p:sp>
        <p:nvSpPr>
          <p:cNvPr id="2" name="Bouton d'action : Son 1">
            <a:hlinkClick r:id="" action="ppaction://noaction" highlightClick="1">
              <a:snd r:embed="rId4" name="applause.wav"/>
            </a:hlinkClick>
            <a:extLst>
              <a:ext uri="{FF2B5EF4-FFF2-40B4-BE49-F238E27FC236}">
                <a16:creationId xmlns:a16="http://schemas.microsoft.com/office/drawing/2014/main" id="{C920271B-5847-4030-8963-C82231001F8B}"/>
              </a:ext>
            </a:extLst>
          </p:cNvPr>
          <p:cNvSpPr/>
          <p:nvPr/>
        </p:nvSpPr>
        <p:spPr>
          <a:xfrm>
            <a:off x="536999" y="1729209"/>
            <a:ext cx="429165" cy="239799"/>
          </a:xfrm>
          <a:prstGeom prst="actionButtonSoun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pic>
        <p:nvPicPr>
          <p:cNvPr id="4" name="Graphique 3" descr="Panneau d’interdiction">
            <a:extLst>
              <a:ext uri="{FF2B5EF4-FFF2-40B4-BE49-F238E27FC236}">
                <a16:creationId xmlns:a16="http://schemas.microsoft.com/office/drawing/2014/main" id="{D82643C7-9B02-41AF-AEEB-AC73540B3A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7459" y="2117901"/>
            <a:ext cx="259080" cy="259080"/>
          </a:xfrm>
          <a:prstGeom prst="rect">
            <a:avLst/>
          </a:prstGeom>
        </p:spPr>
      </p:pic>
    </p:spTree>
    <p:extLst>
      <p:ext uri="{BB962C8B-B14F-4D97-AF65-F5344CB8AC3E}">
        <p14:creationId xmlns:p14="http://schemas.microsoft.com/office/powerpoint/2010/main" val="3633455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DA08F04-E320-40C9-8096-F8DE39337E4D}"/>
              </a:ext>
            </a:extLst>
          </p:cNvPr>
          <p:cNvPicPr/>
          <p:nvPr/>
        </p:nvPicPr>
        <p:blipFill>
          <a:blip r:embed="rId2"/>
          <a:stretch/>
        </p:blipFill>
        <p:spPr>
          <a:xfrm>
            <a:off x="0" y="0"/>
            <a:ext cx="2268720" cy="842760"/>
          </a:xfrm>
          <a:prstGeom prst="rect">
            <a:avLst/>
          </a:prstGeom>
          <a:ln w="0">
            <a:noFill/>
          </a:ln>
        </p:spPr>
      </p:pic>
      <p:sp>
        <p:nvSpPr>
          <p:cNvPr id="7" name="PlaceHolder 2">
            <a:extLst>
              <a:ext uri="{FF2B5EF4-FFF2-40B4-BE49-F238E27FC236}">
                <a16:creationId xmlns:a16="http://schemas.microsoft.com/office/drawing/2014/main" id="{EC0AC498-77B8-45C2-A7F4-2813B9958014}"/>
              </a:ext>
            </a:extLst>
          </p:cNvPr>
          <p:cNvSpPr txBox="1">
            <a:spLocks/>
          </p:cNvSpPr>
          <p:nvPr/>
        </p:nvSpPr>
        <p:spPr>
          <a:xfrm>
            <a:off x="1509840" y="2631960"/>
            <a:ext cx="9172440" cy="2726424"/>
          </a:xfrm>
          <a:prstGeom prst="rect">
            <a:avLst/>
          </a:prstGeom>
          <a:noFill/>
          <a:ln w="0">
            <a:noFill/>
          </a:ln>
        </p:spPr>
        <p:txBody>
          <a:bodyPr lIns="0" tIns="0" rIns="0" bIns="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1001"/>
              </a:spcBef>
              <a:tabLst>
                <a:tab pos="0" algn="l"/>
              </a:tabLst>
            </a:pPr>
            <a:r>
              <a:rPr lang="fr-FR" sz="2900" b="1" spc="-1" dirty="0">
                <a:solidFill>
                  <a:srgbClr val="000000"/>
                </a:solidFill>
                <a:latin typeface="Source Sans Pro" panose="020B0503030403020204" pitchFamily="34" charset="0"/>
                <a:ea typeface="Source Sans Pro" panose="020B0503030403020204" pitchFamily="34" charset="0"/>
              </a:rPr>
              <a:t>Je prépare mes documents pour mon compte OSE</a:t>
            </a:r>
          </a:p>
        </p:txBody>
      </p:sp>
    </p:spTree>
    <p:extLst>
      <p:ext uri="{BB962C8B-B14F-4D97-AF65-F5344CB8AC3E}">
        <p14:creationId xmlns:p14="http://schemas.microsoft.com/office/powerpoint/2010/main" val="3583217205"/>
      </p:ext>
    </p:extLst>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Thèm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5873</TotalTime>
  <Words>3702</Words>
  <Application>Microsoft Office PowerPoint</Application>
  <PresentationFormat>Grand écran</PresentationFormat>
  <Paragraphs>287</Paragraphs>
  <Slides>44</Slides>
  <Notes>14</Notes>
  <HiddenSlides>0</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44</vt:i4>
      </vt:variant>
    </vt:vector>
  </HeadingPairs>
  <TitlesOfParts>
    <vt:vector size="58" baseType="lpstr">
      <vt:lpstr>Arial</vt:lpstr>
      <vt:lpstr>Calibri</vt:lpstr>
      <vt:lpstr>Calibri Light</vt:lpstr>
      <vt:lpstr>Courier New</vt:lpstr>
      <vt:lpstr>DejaVu Sans</vt:lpstr>
      <vt:lpstr>Police système Courant</vt:lpstr>
      <vt:lpstr>Source Sans Pro</vt:lpstr>
      <vt:lpstr>Symbol</vt:lpstr>
      <vt:lpstr>Times New Roman</vt:lpstr>
      <vt:lpstr>Wingdings</vt:lpstr>
      <vt:lpstr>Thème Office</vt:lpstr>
      <vt:lpstr>Thème Office</vt:lpstr>
      <vt:lpstr>1_Thème Office</vt:lpstr>
      <vt:lpstr>2_Thème Office</vt:lpstr>
      <vt:lpstr>Présentation PowerPoint</vt:lpstr>
      <vt:lpstr>                  Organisation des services d’enseignement</vt:lpstr>
      <vt:lpstr>Je souhaite être vacataire pour l’enseignement à Nantes Université</vt:lpstr>
      <vt:lpstr>Présentation PowerPoint</vt:lpstr>
      <vt:lpstr>Conditions de recrutement </vt:lpstr>
      <vt:lpstr>Conditions de recrutement (CEV) </vt:lpstr>
      <vt:lpstr>Conditions de recrutement (CEV) </vt:lpstr>
      <vt:lpstr>Vous ne pouvez pas être vacataire à Nantes Université </vt:lpstr>
      <vt:lpstr>Présentation PowerPoint</vt:lpstr>
      <vt:lpstr> Je prépare mes documents pour mon compte OSE </vt:lpstr>
      <vt:lpstr> Je prépare mes documents pour mon compte OSE </vt:lpstr>
      <vt:lpstr>Dossier de candidature process</vt:lpstr>
      <vt:lpstr>Présentation PowerPoint</vt:lpstr>
      <vt:lpstr>   Je renseigne le formulaire ksup pour accéder à mon dossier dématérialisé  </vt:lpstr>
      <vt:lpstr>   Je renseigne le formulaire ksup pour accéder à mon dossier dématérialisé  </vt:lpstr>
      <vt:lpstr>Présentation PowerPoint</vt:lpstr>
      <vt:lpstr>   Je reçois par mail des informations sur mon compte numérique universitaire   </vt:lpstr>
      <vt:lpstr>   Je reçois par mail des informations sur mon compte numérique universitaire   </vt:lpstr>
      <vt:lpstr> Je reçois par mail des informations sur mon compte numérique universitaire  </vt:lpstr>
      <vt:lpstr> Je reçois par mail des informations sur mon compte numérique universitaire  </vt:lpstr>
      <vt:lpstr> Je reçois par mail des informations sur mon compte numérique universitaire  </vt:lpstr>
      <vt:lpstr> J’ai mon identifiant et mot de passe de mon compte universitaire </vt:lpstr>
      <vt:lpstr>Présentation PowerPoint</vt:lpstr>
      <vt:lpstr> Politique du mot de passe à Nantes Université </vt:lpstr>
      <vt:lpstr> Politique du mot de passe à Nantes Université </vt:lpstr>
      <vt:lpstr>Présentation PowerPoint</vt:lpstr>
      <vt:lpstr>Je me connecte en tant que vacataire </vt:lpstr>
      <vt:lpstr>Je me connecte en tant que vacataire </vt:lpstr>
      <vt:lpstr>Présentation PowerPoint</vt:lpstr>
      <vt:lpstr>Je saisis mes données personnelles </vt:lpstr>
      <vt:lpstr>Je saisis mes données personnelles </vt:lpstr>
      <vt:lpstr>Présentation PowerPoint</vt:lpstr>
      <vt:lpstr>Je fournis les pièces justificatives nécessaires à la validation de mon dossier</vt:lpstr>
      <vt:lpstr>Je fournis les pièces justificatives nécessaires à la validation de mon dossier</vt:lpstr>
      <vt:lpstr>Présentation PowerPoint</vt:lpstr>
      <vt:lpstr>Je visualise l’avancée du traitement de mon dossier </vt:lpstr>
      <vt:lpstr>Je visualise l’avancée du traitement  de mon dossier </vt:lpstr>
      <vt:lpstr>Présentation PowerPoint</vt:lpstr>
      <vt:lpstr>Je renouvelle mon dossier </vt:lpstr>
      <vt:lpstr>Je renouvelle mon dossier : pièces justificatives  </vt:lpstr>
      <vt:lpstr>Présentation PowerPoint</vt:lpstr>
      <vt:lpstr> Problème de connexion à OSE </vt:lpstr>
      <vt:lpstr>Mentions sur la protection des données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vacataire</dc:title>
  <dc:subject/>
  <dc:creator>Fabiola Daisy KOUMBA</dc:creator>
  <dc:description/>
  <cp:lastModifiedBy>Fabiola Daisy KOUMBA</cp:lastModifiedBy>
  <cp:revision>422</cp:revision>
  <cp:lastPrinted>2024-06-11T09:39:15Z</cp:lastPrinted>
  <dcterms:created xsi:type="dcterms:W3CDTF">2023-04-12T09:46:48Z</dcterms:created>
  <dcterms:modified xsi:type="dcterms:W3CDTF">2024-06-14T13:31:21Z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Grand écran</vt:lpwstr>
  </property>
  <property fmtid="{D5CDD505-2E9C-101B-9397-08002B2CF9AE}" pid="3" name="Slides">
    <vt:i4>10</vt:i4>
  </property>
</Properties>
</file>