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 id="2147483687" r:id="rId3"/>
    <p:sldMasterId id="2147483700" r:id="rId4"/>
  </p:sldMasterIdLst>
  <p:notesMasterIdLst>
    <p:notesMasterId r:id="rId49"/>
  </p:notesMasterIdLst>
  <p:sldIdLst>
    <p:sldId id="256" r:id="rId5"/>
    <p:sldId id="268" r:id="rId6"/>
    <p:sldId id="257" r:id="rId7"/>
    <p:sldId id="311" r:id="rId8"/>
    <p:sldId id="297" r:id="rId9"/>
    <p:sldId id="298" r:id="rId10"/>
    <p:sldId id="299" r:id="rId11"/>
    <p:sldId id="294" r:id="rId12"/>
    <p:sldId id="312" r:id="rId13"/>
    <p:sldId id="300" r:id="rId14"/>
    <p:sldId id="258" r:id="rId15"/>
    <p:sldId id="269" r:id="rId16"/>
    <p:sldId id="313" r:id="rId17"/>
    <p:sldId id="285" r:id="rId18"/>
    <p:sldId id="305" r:id="rId19"/>
    <p:sldId id="314" r:id="rId20"/>
    <p:sldId id="304" r:id="rId21"/>
    <p:sldId id="291" r:id="rId22"/>
    <p:sldId id="286" r:id="rId23"/>
    <p:sldId id="287" r:id="rId24"/>
    <p:sldId id="292" r:id="rId25"/>
    <p:sldId id="288" r:id="rId26"/>
    <p:sldId id="315" r:id="rId27"/>
    <p:sldId id="303" r:id="rId28"/>
    <p:sldId id="310" r:id="rId29"/>
    <p:sldId id="316" r:id="rId30"/>
    <p:sldId id="260" r:id="rId31"/>
    <p:sldId id="266" r:id="rId32"/>
    <p:sldId id="317" r:id="rId33"/>
    <p:sldId id="261" r:id="rId34"/>
    <p:sldId id="293" r:id="rId35"/>
    <p:sldId id="318" r:id="rId36"/>
    <p:sldId id="267" r:id="rId37"/>
    <p:sldId id="262" r:id="rId38"/>
    <p:sldId id="319" r:id="rId39"/>
    <p:sldId id="263" r:id="rId40"/>
    <p:sldId id="307" r:id="rId41"/>
    <p:sldId id="320" r:id="rId42"/>
    <p:sldId id="308" r:id="rId43"/>
    <p:sldId id="309" r:id="rId44"/>
    <p:sldId id="282" r:id="rId45"/>
    <p:sldId id="306" r:id="rId46"/>
    <p:sldId id="283" r:id="rId47"/>
    <p:sldId id="265" r:id="rId48"/>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0EC6214-98F4-40EF-BC8F-B77C41D5531F}">
          <p14:sldIdLst>
            <p14:sldId id="256"/>
            <p14:sldId id="268"/>
            <p14:sldId id="257"/>
            <p14:sldId id="311"/>
            <p14:sldId id="297"/>
            <p14:sldId id="298"/>
            <p14:sldId id="299"/>
            <p14:sldId id="294"/>
            <p14:sldId id="312"/>
            <p14:sldId id="300"/>
            <p14:sldId id="258"/>
            <p14:sldId id="269"/>
            <p14:sldId id="313"/>
            <p14:sldId id="285"/>
            <p14:sldId id="305"/>
            <p14:sldId id="314"/>
            <p14:sldId id="304"/>
            <p14:sldId id="291"/>
            <p14:sldId id="286"/>
            <p14:sldId id="287"/>
            <p14:sldId id="292"/>
            <p14:sldId id="288"/>
            <p14:sldId id="315"/>
            <p14:sldId id="303"/>
            <p14:sldId id="310"/>
            <p14:sldId id="316"/>
          </p14:sldIdLst>
        </p14:section>
        <p14:section name="Section sans titre" id="{FF8A4BCC-8992-45A5-BA5D-E520B1A2D2AF}">
          <p14:sldIdLst>
            <p14:sldId id="260"/>
            <p14:sldId id="266"/>
            <p14:sldId id="317"/>
            <p14:sldId id="261"/>
            <p14:sldId id="293"/>
            <p14:sldId id="318"/>
            <p14:sldId id="267"/>
            <p14:sldId id="262"/>
            <p14:sldId id="319"/>
            <p14:sldId id="263"/>
            <p14:sldId id="307"/>
            <p14:sldId id="320"/>
            <p14:sldId id="308"/>
            <p14:sldId id="309"/>
            <p14:sldId id="282"/>
            <p14:sldId id="306"/>
            <p14:sldId id="283"/>
            <p14:sldId id="26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GASNIER" initials="SG"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66"/>
    <a:srgbClr val="FFCCCC"/>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2" autoAdjust="0"/>
  </p:normalViewPr>
  <p:slideViewPr>
    <p:cSldViewPr snapToGrid="0">
      <p:cViewPr varScale="1">
        <p:scale>
          <a:sx n="65" d="100"/>
          <a:sy n="65" d="100"/>
        </p:scale>
        <p:origin x="834" y="7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29" Type="http://schemas.openxmlformats.org/officeDocument/2006/relationships/slide" Target="slides/slide29.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s>
</file>

<file path=ppt/diagrams/_rels/data1.xml.rels><?xml version="1.0" encoding="UTF-8" standalone="yes"?>
<Relationships xmlns="http://schemas.openxmlformats.org/package/2006/relationships"><Relationship Id="rId2" Type="http://schemas.openxmlformats.org/officeDocument/2006/relationships/hyperlink" Target="https://ose.univ-nantes.fr/" TargetMode="External"/><Relationship Id="rId1" Type="http://schemas.openxmlformats.org/officeDocument/2006/relationships/hyperlink" Target="Guide%20de%20connexion%20OSE.pptx"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ose.univ-nantes.fr/" TargetMode="External"/><Relationship Id="rId1" Type="http://schemas.openxmlformats.org/officeDocument/2006/relationships/hyperlink" Target="Guide%20de%20connexion%20OSE.pptx"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200B79-B354-4871-8507-27AE710C5AF7}"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fr-FR"/>
        </a:p>
      </dgm:t>
    </dgm:pt>
    <dgm:pt modelId="{198D0A0F-1BA2-43A0-92FE-0175DF54E7FC}">
      <dgm:prSet phldrT="[Texte]" custT="1"/>
      <dgm:spPr/>
      <dgm:t>
        <a:bodyPr/>
        <a:lstStyle/>
        <a:p>
          <a:r>
            <a:rPr lang="fr-FR" sz="1200" b="1" dirty="0">
              <a:solidFill>
                <a:schemeClr val="tx1"/>
              </a:solidFill>
              <a:latin typeface="Source Sans Pro" panose="020B0503030403020204" pitchFamily="34" charset="0"/>
              <a:ea typeface="Source Sans Pro" panose="020B0503030403020204" pitchFamily="34" charset="0"/>
            </a:rPr>
            <a:t> </a:t>
          </a:r>
        </a:p>
      </dgm:t>
    </dgm:pt>
    <dgm:pt modelId="{0549118B-9D29-47B3-BDAF-A76F41902B95}" type="parTrans" cxnId="{031DE280-4D5E-4215-8EC1-77A9235656CC}">
      <dgm:prSet/>
      <dgm:spPr/>
      <dgm:t>
        <a:bodyPr/>
        <a:lstStyle/>
        <a:p>
          <a:endParaRPr lang="fr-FR"/>
        </a:p>
      </dgm:t>
    </dgm:pt>
    <dgm:pt modelId="{56DBA3EF-0759-4320-9FCA-D71219DDB38B}" type="sibTrans" cxnId="{031DE280-4D5E-4215-8EC1-77A9235656CC}">
      <dgm:prSet/>
      <dgm:spPr/>
      <dgm:t>
        <a:bodyPr/>
        <a:lstStyle/>
        <a:p>
          <a:endParaRPr lang="fr-FR"/>
        </a:p>
      </dgm:t>
    </dgm:pt>
    <dgm:pt modelId="{73DEB465-E5AB-4701-A477-B91259AB15A6}">
      <dgm:prSet phldrT="[Texte]" custT="1"/>
      <dgm:spPr/>
      <dgm:t>
        <a:bodyPr/>
        <a:lstStyle/>
        <a:p>
          <a:r>
            <a:rPr lang="fr-FR" sz="1400" b="1" dirty="0">
              <a:latin typeface="Source Sans Pro" panose="020B0503030403020204" pitchFamily="34" charset="0"/>
              <a:ea typeface="Source Sans Pro" panose="020B0503030403020204" pitchFamily="34" charset="0"/>
            </a:rPr>
            <a:t>Je suis </a:t>
          </a:r>
          <a:r>
            <a:rPr lang="fr-FR" sz="1400" b="1" dirty="0" err="1">
              <a:latin typeface="Source Sans Pro" panose="020B0503030403020204" pitchFamily="34" charset="0"/>
              <a:ea typeface="Source Sans Pro" panose="020B0503030403020204" pitchFamily="34" charset="0"/>
            </a:rPr>
            <a:t>recruté.e</a:t>
          </a:r>
          <a:r>
            <a:rPr lang="fr-FR" sz="1400" b="1" dirty="0">
              <a:latin typeface="Source Sans Pro" panose="020B0503030403020204" pitchFamily="34" charset="0"/>
              <a:ea typeface="Source Sans Pro" panose="020B0503030403020204" pitchFamily="34" charset="0"/>
            </a:rPr>
            <a:t> par la composante pour délivrer des enseignements auprès des étudiants de  Nantes Université.</a:t>
          </a:r>
        </a:p>
      </dgm:t>
    </dgm:pt>
    <dgm:pt modelId="{5D6FB0C2-252D-4392-BDD3-38A8D3678662}" type="parTrans" cxnId="{7A5F4A2D-AA27-45A6-AE62-9BDB45D58A44}">
      <dgm:prSet/>
      <dgm:spPr/>
      <dgm:t>
        <a:bodyPr/>
        <a:lstStyle/>
        <a:p>
          <a:endParaRPr lang="fr-FR"/>
        </a:p>
      </dgm:t>
    </dgm:pt>
    <dgm:pt modelId="{94D2FEFA-4F42-4D74-A06A-63AAFCAB5354}" type="sibTrans" cxnId="{7A5F4A2D-AA27-45A6-AE62-9BDB45D58A44}">
      <dgm:prSet/>
      <dgm:spPr/>
      <dgm:t>
        <a:bodyPr/>
        <a:lstStyle/>
        <a:p>
          <a:endParaRPr lang="fr-FR"/>
        </a:p>
      </dgm:t>
    </dgm:pt>
    <dgm:pt modelId="{F4CF66FD-0CAF-4B5D-85AC-817D025BAA36}">
      <dgm:prSet phldrT="[Texte]" custT="1"/>
      <dgm:spPr/>
      <dgm:t>
        <a:bodyPr/>
        <a:lstStyle/>
        <a:p>
          <a:endParaRPr lang="fr-FR" sz="1400" dirty="0">
            <a:latin typeface="Source Sans Pro" panose="020B0503030403020204" pitchFamily="34" charset="0"/>
            <a:ea typeface="Source Sans Pro" panose="020B0503030403020204" pitchFamily="34" charset="0"/>
          </a:endParaRPr>
        </a:p>
      </dgm:t>
    </dgm:pt>
    <dgm:pt modelId="{0D084858-B303-47F8-BB5D-7FE22BE71DEC}" type="parTrans" cxnId="{A670D110-ED17-4C1C-A6E9-C0E077409E3A}">
      <dgm:prSet/>
      <dgm:spPr/>
      <dgm:t>
        <a:bodyPr/>
        <a:lstStyle/>
        <a:p>
          <a:endParaRPr lang="fr-FR"/>
        </a:p>
      </dgm:t>
    </dgm:pt>
    <dgm:pt modelId="{7FFF8546-39CB-4958-A52A-91C0D7A8FE36}" type="sibTrans" cxnId="{A670D110-ED17-4C1C-A6E9-C0E077409E3A}">
      <dgm:prSet/>
      <dgm:spPr/>
      <dgm:t>
        <a:bodyPr/>
        <a:lstStyle/>
        <a:p>
          <a:endParaRPr lang="fr-FR"/>
        </a:p>
      </dgm:t>
    </dgm:pt>
    <dgm:pt modelId="{92DAC337-20C0-4BCB-B267-065A7C23CB1D}">
      <dgm:prSet phldrT="[Texte]" custT="1"/>
      <dgm:spPr/>
      <dgm:t>
        <a:bodyPr/>
        <a:lstStyle/>
        <a:p>
          <a:endParaRPr lang="fr-FR" sz="1200" b="1" dirty="0">
            <a:solidFill>
              <a:schemeClr val="tx1"/>
            </a:solidFill>
            <a:latin typeface="Source Sans Pro" panose="020B0503030403020204" pitchFamily="34" charset="0"/>
            <a:ea typeface="Source Sans Pro" panose="020B0503030403020204" pitchFamily="34" charset="0"/>
          </a:endParaRPr>
        </a:p>
      </dgm:t>
    </dgm:pt>
    <dgm:pt modelId="{F4C0406F-F057-43EC-BF47-D68009791BD5}" type="parTrans" cxnId="{A0719A30-E6AF-4589-8B27-296CCAA3537A}">
      <dgm:prSet/>
      <dgm:spPr/>
      <dgm:t>
        <a:bodyPr/>
        <a:lstStyle/>
        <a:p>
          <a:endParaRPr lang="fr-FR"/>
        </a:p>
      </dgm:t>
    </dgm:pt>
    <dgm:pt modelId="{41FC7E77-9553-48DD-B8EC-50074C75E3A4}" type="sibTrans" cxnId="{A0719A30-E6AF-4589-8B27-296CCAA3537A}">
      <dgm:prSet/>
      <dgm:spPr/>
      <dgm:t>
        <a:bodyPr/>
        <a:lstStyle/>
        <a:p>
          <a:endParaRPr lang="fr-FR"/>
        </a:p>
      </dgm:t>
    </dgm:pt>
    <dgm:pt modelId="{7249548A-F039-4DE1-BA91-B71E3ABA88F5}">
      <dgm:prSet custT="1"/>
      <dgm:spPr/>
      <dgm:t>
        <a:bodyPr/>
        <a:lstStyle/>
        <a:p>
          <a:endParaRPr lang="fr-FR" sz="1400">
            <a:latin typeface="Source Sans Pro" panose="020B0503030403020204" pitchFamily="34" charset="0"/>
            <a:ea typeface="Source Sans Pro" panose="020B0503030403020204" pitchFamily="34" charset="0"/>
          </a:endParaRPr>
        </a:p>
      </dgm:t>
    </dgm:pt>
    <dgm:pt modelId="{E4BA361A-299D-4F0F-B8A0-1BFEC70318AD}" type="parTrans" cxnId="{E1B27E5E-F2D5-49C8-84D0-954090C57B92}">
      <dgm:prSet/>
      <dgm:spPr/>
      <dgm:t>
        <a:bodyPr/>
        <a:lstStyle/>
        <a:p>
          <a:endParaRPr lang="fr-FR"/>
        </a:p>
      </dgm:t>
    </dgm:pt>
    <dgm:pt modelId="{6C3E2179-A1F6-4150-A2E4-2E7EF8A01394}" type="sibTrans" cxnId="{E1B27E5E-F2D5-49C8-84D0-954090C57B92}">
      <dgm:prSet/>
      <dgm:spPr/>
      <dgm:t>
        <a:bodyPr/>
        <a:lstStyle/>
        <a:p>
          <a:endParaRPr lang="fr-FR"/>
        </a:p>
      </dgm:t>
    </dgm:pt>
    <dgm:pt modelId="{A08A9597-29A3-453F-B8D0-BE70682E8D8A}">
      <dgm:prSet custT="1"/>
      <dgm:spPr/>
      <dgm:t>
        <a:bodyPr/>
        <a:lstStyle/>
        <a:p>
          <a:endParaRPr lang="fr-FR" sz="1400">
            <a:latin typeface="Source Sans Pro" panose="020B0503030403020204" pitchFamily="34" charset="0"/>
            <a:ea typeface="Source Sans Pro" panose="020B0503030403020204" pitchFamily="34" charset="0"/>
          </a:endParaRPr>
        </a:p>
      </dgm:t>
    </dgm:pt>
    <dgm:pt modelId="{1B003E15-FCC5-4E8C-A549-329FE7BEFB4E}" type="parTrans" cxnId="{9B74D7A8-F9BF-4A86-B139-5CC211BB214C}">
      <dgm:prSet/>
      <dgm:spPr/>
      <dgm:t>
        <a:bodyPr/>
        <a:lstStyle/>
        <a:p>
          <a:endParaRPr lang="fr-FR"/>
        </a:p>
      </dgm:t>
    </dgm:pt>
    <dgm:pt modelId="{D75AF648-9DB2-4D3D-B8F2-54DAA9265CDC}" type="sibTrans" cxnId="{9B74D7A8-F9BF-4A86-B139-5CC211BB214C}">
      <dgm:prSet/>
      <dgm:spPr/>
      <dgm:t>
        <a:bodyPr/>
        <a:lstStyle/>
        <a:p>
          <a:endParaRPr lang="fr-FR"/>
        </a:p>
      </dgm:t>
    </dgm:pt>
    <dgm:pt modelId="{99736E11-26C2-43B3-8CA5-F553131930C3}">
      <dgm:prSet custT="1"/>
      <dgm:spPr/>
      <dgm:t>
        <a:bodyPr/>
        <a:lstStyle/>
        <a:p>
          <a:r>
            <a:rPr lang="fr-FR" sz="1400" b="1" dirty="0">
              <a:latin typeface="Source Sans Pro" panose="020B0503030403020204" pitchFamily="34" charset="0"/>
              <a:ea typeface="Source Sans Pro" panose="020B0503030403020204" pitchFamily="34" charset="0"/>
            </a:rPr>
            <a:t>Je suis </a:t>
          </a:r>
          <a:r>
            <a:rPr lang="fr-FR" sz="1400" b="1" dirty="0" err="1">
              <a:latin typeface="Source Sans Pro" panose="020B0503030403020204" pitchFamily="34" charset="0"/>
              <a:ea typeface="Source Sans Pro" panose="020B0503030403020204" pitchFamily="34" charset="0"/>
            </a:rPr>
            <a:t>mis.e</a:t>
          </a:r>
          <a:r>
            <a:rPr lang="fr-FR" sz="1400" b="1" dirty="0">
              <a:latin typeface="Source Sans Pro" panose="020B0503030403020204" pitchFamily="34" charset="0"/>
              <a:ea typeface="Source Sans Pro" panose="020B0503030403020204" pitchFamily="34" charset="0"/>
            </a:rPr>
            <a:t> en contact avec le/la gestionnaire qui m’informe de la dématérialisation du dossier vacataire.</a:t>
          </a:r>
        </a:p>
      </dgm:t>
    </dgm:pt>
    <dgm:pt modelId="{62719A1F-A61E-415E-9E2C-F73F3E6ADB0C}" type="parTrans" cxnId="{2B3288A2-0659-4DE7-A37E-0E63BF21A8E7}">
      <dgm:prSet/>
      <dgm:spPr/>
      <dgm:t>
        <a:bodyPr/>
        <a:lstStyle/>
        <a:p>
          <a:endParaRPr lang="fr-FR"/>
        </a:p>
      </dgm:t>
    </dgm:pt>
    <dgm:pt modelId="{14A7795F-BFCC-40C1-9912-02B96DFBF85A}" type="sibTrans" cxnId="{2B3288A2-0659-4DE7-A37E-0E63BF21A8E7}">
      <dgm:prSet/>
      <dgm:spPr/>
      <dgm:t>
        <a:bodyPr/>
        <a:lstStyle/>
        <a:p>
          <a:endParaRPr lang="fr-FR"/>
        </a:p>
      </dgm:t>
    </dgm:pt>
    <dgm:pt modelId="{83D4FC36-FE87-4A27-B876-3EE1C430EBD5}">
      <dgm:prSet custT="1"/>
      <dgm:spPr/>
      <dgm:t>
        <a:bodyPr/>
        <a:lstStyle/>
        <a:p>
          <a:r>
            <a:rPr lang="fr-FR" sz="1400" b="1" dirty="0">
              <a:latin typeface="Source Sans Pro" panose="020B0503030403020204" pitchFamily="34" charset="0"/>
              <a:ea typeface="Source Sans Pro" panose="020B0503030403020204" pitchFamily="34" charset="0"/>
            </a:rPr>
            <a:t>Je reçois un mail du/la gestionnaire avec le lien </a:t>
          </a:r>
          <a:r>
            <a:rPr lang="fr-FR" sz="1400" spc="-1" dirty="0" err="1">
              <a:solidFill>
                <a:srgbClr val="000000"/>
              </a:solidFill>
              <a:latin typeface="Source Sans Pro" panose="020B0503030403020204" pitchFamily="34" charset="0"/>
              <a:ea typeface="Source Sans Pro" panose="020B0503030403020204" pitchFamily="34" charset="0"/>
              <a:hlinkClick xmlns:r="http://schemas.openxmlformats.org/officeDocument/2006/relationships" r:id="rId1" action="ppaction://hlinkpres?slideindex=1&amp;slidetitle="/>
            </a:rPr>
            <a:t>Ksup</a:t>
          </a:r>
          <a:r>
            <a:rPr lang="fr-FR" sz="1400" b="1" dirty="0">
              <a:latin typeface="Source Sans Pro" panose="020B0503030403020204" pitchFamily="34" charset="0"/>
              <a:ea typeface="Source Sans Pro" panose="020B0503030403020204" pitchFamily="34" charset="0"/>
            </a:rPr>
            <a:t>, l’annexe pédagogique préremplie, le guide de connexion</a:t>
          </a:r>
        </a:p>
      </dgm:t>
    </dgm:pt>
    <dgm:pt modelId="{B1D6498D-5D7A-4C20-8BC4-4C17B448D327}" type="parTrans" cxnId="{74D14A2D-240E-4A6D-A09D-356D3444BD90}">
      <dgm:prSet/>
      <dgm:spPr/>
      <dgm:t>
        <a:bodyPr/>
        <a:lstStyle/>
        <a:p>
          <a:endParaRPr lang="fr-FR"/>
        </a:p>
      </dgm:t>
    </dgm:pt>
    <dgm:pt modelId="{7EF9F517-7D71-42C2-AA31-53E4CF8DA9D7}" type="sibTrans" cxnId="{74D14A2D-240E-4A6D-A09D-356D3444BD90}">
      <dgm:prSet/>
      <dgm:spPr/>
      <dgm:t>
        <a:bodyPr/>
        <a:lstStyle/>
        <a:p>
          <a:endParaRPr lang="fr-FR"/>
        </a:p>
      </dgm:t>
    </dgm:pt>
    <dgm:pt modelId="{98D743F3-8F01-466A-96B1-C4E355F0D614}">
      <dgm:prSet custT="1"/>
      <dgm:spPr/>
      <dgm:t>
        <a:bodyPr/>
        <a:lstStyle/>
        <a:p>
          <a:r>
            <a:rPr lang="fr-FR" sz="1400" b="1" dirty="0">
              <a:latin typeface="Source Sans Pro" panose="020B0503030403020204" pitchFamily="34" charset="0"/>
              <a:ea typeface="Source Sans Pro" panose="020B0503030403020204" pitchFamily="34" charset="0"/>
            </a:rPr>
            <a:t>Je complète  mon formulaire  sur </a:t>
          </a:r>
          <a:r>
            <a:rPr lang="fr-FR" sz="1400" b="1" dirty="0" err="1">
              <a:latin typeface="Source Sans Pro" panose="020B0503030403020204" pitchFamily="34" charset="0"/>
              <a:ea typeface="Source Sans Pro" panose="020B0503030403020204" pitchFamily="34" charset="0"/>
            </a:rPr>
            <a:t>Ksup</a:t>
          </a:r>
          <a:r>
            <a:rPr lang="fr-FR" sz="1400" b="1" dirty="0">
              <a:latin typeface="Source Sans Pro" panose="020B0503030403020204" pitchFamily="34" charset="0"/>
              <a:ea typeface="Source Sans Pro" panose="020B0503030403020204" pitchFamily="34" charset="0"/>
            </a:rPr>
            <a:t> en y renseignant et en validant mes données personnelles. /!\ mon adresse mail et mon numéro de téléphone portable me serviront à récupérer les informations relatives à mon compte informatique.</a:t>
          </a:r>
        </a:p>
      </dgm:t>
    </dgm:pt>
    <dgm:pt modelId="{C90FB352-BBB5-4C61-B9B9-5F37C835B4B8}" type="parTrans" cxnId="{1B5BD196-04A9-4F84-AAB8-F653B912965F}">
      <dgm:prSet/>
      <dgm:spPr/>
      <dgm:t>
        <a:bodyPr/>
        <a:lstStyle/>
        <a:p>
          <a:endParaRPr lang="fr-FR"/>
        </a:p>
      </dgm:t>
    </dgm:pt>
    <dgm:pt modelId="{D859A11A-7531-4CEA-A7A8-851F7248E1D3}" type="sibTrans" cxnId="{1B5BD196-04A9-4F84-AAB8-F653B912965F}">
      <dgm:prSet/>
      <dgm:spPr/>
      <dgm:t>
        <a:bodyPr/>
        <a:lstStyle/>
        <a:p>
          <a:endParaRPr lang="fr-FR"/>
        </a:p>
      </dgm:t>
    </dgm:pt>
    <dgm:pt modelId="{46D3D145-4C92-4EFD-A370-0BEEC0934318}">
      <dgm:prSet phldrT="[Texte]" custT="1"/>
      <dgm:spPr/>
      <dgm:t>
        <a:bodyPr/>
        <a:lstStyle/>
        <a:p>
          <a:endParaRPr lang="fr-FR" sz="1400" b="1" dirty="0">
            <a:solidFill>
              <a:schemeClr val="tx1"/>
            </a:solidFill>
            <a:latin typeface="Source Sans Pro" panose="020B0503030403020204" pitchFamily="34" charset="0"/>
            <a:ea typeface="Source Sans Pro" panose="020B0503030403020204" pitchFamily="34" charset="0"/>
          </a:endParaRPr>
        </a:p>
      </dgm:t>
    </dgm:pt>
    <dgm:pt modelId="{C469B652-3021-477C-8DF8-E661750EFCB2}" type="parTrans" cxnId="{E1D5D78D-66A9-46C3-ABCB-656F6AC4A9A4}">
      <dgm:prSet/>
      <dgm:spPr/>
      <dgm:t>
        <a:bodyPr/>
        <a:lstStyle/>
        <a:p>
          <a:endParaRPr lang="fr-FR"/>
        </a:p>
      </dgm:t>
    </dgm:pt>
    <dgm:pt modelId="{15716D4C-C68F-455C-A29D-FBD95F2FAFA4}" type="sibTrans" cxnId="{E1D5D78D-66A9-46C3-ABCB-656F6AC4A9A4}">
      <dgm:prSet/>
      <dgm:spPr/>
      <dgm:t>
        <a:bodyPr/>
        <a:lstStyle/>
        <a:p>
          <a:endParaRPr lang="fr-FR"/>
        </a:p>
      </dgm:t>
    </dgm:pt>
    <dgm:pt modelId="{C46B9941-3441-4C16-9580-EEBA3AA260CB}">
      <dgm:prSet custT="1"/>
      <dgm:spPr/>
      <dgm:t>
        <a:bodyPr/>
        <a:lstStyle/>
        <a:p>
          <a:r>
            <a:rPr lang="fr-FR" sz="1400" b="1" dirty="0">
              <a:latin typeface="Source Sans Pro" panose="020B0503030403020204" pitchFamily="34" charset="0"/>
              <a:ea typeface="Source Sans Pro" panose="020B0503030403020204" pitchFamily="34" charset="0"/>
            </a:rPr>
            <a:t> Je reçois par mail des informations sur mon compte numérique universitaire :</a:t>
          </a:r>
        </a:p>
      </dgm:t>
    </dgm:pt>
    <dgm:pt modelId="{822F1851-7585-4064-97A7-BBFB5277785F}" type="parTrans" cxnId="{24426EB3-6224-469B-9F0F-264EF022A58D}">
      <dgm:prSet/>
      <dgm:spPr/>
      <dgm:t>
        <a:bodyPr/>
        <a:lstStyle/>
        <a:p>
          <a:endParaRPr lang="fr-FR"/>
        </a:p>
      </dgm:t>
    </dgm:pt>
    <dgm:pt modelId="{4C795D57-4971-46BC-B951-1A43A53521B5}" type="sibTrans" cxnId="{24426EB3-6224-469B-9F0F-264EF022A58D}">
      <dgm:prSet/>
      <dgm:spPr/>
      <dgm:t>
        <a:bodyPr/>
        <a:lstStyle/>
        <a:p>
          <a:endParaRPr lang="fr-FR"/>
        </a:p>
      </dgm:t>
    </dgm:pt>
    <dgm:pt modelId="{3BE80483-EF2A-4706-9C6C-99367F768985}">
      <dgm:prSet custT="1"/>
      <dgm:spPr/>
      <dgm:t>
        <a:bodyPr/>
        <a:lstStyle/>
        <a:p>
          <a:r>
            <a:rPr lang="fr-FR" sz="1400" b="1" dirty="0">
              <a:latin typeface="Source Sans Pro" panose="020B0503030403020204" pitchFamily="34" charset="0"/>
              <a:ea typeface="Source Sans Pro" panose="020B0503030403020204" pitchFamily="34" charset="0"/>
            </a:rPr>
            <a:t>Je prépare les documents nécessaires pour constituer en ligne mon dossier de candidature, puis je  me connecte à OSE. </a:t>
          </a:r>
        </a:p>
      </dgm:t>
    </dgm:pt>
    <dgm:pt modelId="{9718E1EB-B344-4D43-BFA4-E71588768A7A}" type="parTrans" cxnId="{79FDD8F5-A69D-4D48-BE56-EF7E472F9BDF}">
      <dgm:prSet/>
      <dgm:spPr/>
      <dgm:t>
        <a:bodyPr/>
        <a:lstStyle/>
        <a:p>
          <a:endParaRPr lang="fr-FR"/>
        </a:p>
      </dgm:t>
    </dgm:pt>
    <dgm:pt modelId="{449DC39D-C826-4D2B-BC6A-2C35EDA728CF}" type="sibTrans" cxnId="{79FDD8F5-A69D-4D48-BE56-EF7E472F9BDF}">
      <dgm:prSet/>
      <dgm:spPr/>
      <dgm:t>
        <a:bodyPr/>
        <a:lstStyle/>
        <a:p>
          <a:endParaRPr lang="fr-FR"/>
        </a:p>
      </dgm:t>
    </dgm:pt>
    <dgm:pt modelId="{3F504DA8-15BF-424C-8145-C04422A123F6}">
      <dgm:prSet custT="1"/>
      <dgm:spPr/>
      <dgm:t>
        <a:bodyPr/>
        <a:lstStyle/>
        <a:p>
          <a:pPr>
            <a:buFontTx/>
            <a:buNone/>
          </a:pPr>
          <a:r>
            <a:rPr lang="fr-FR" sz="1400" b="1" dirty="0">
              <a:latin typeface="Source Sans Pro" panose="020B0503030403020204" pitchFamily="34" charset="0"/>
              <a:ea typeface="Source Sans Pro" panose="020B0503030403020204" pitchFamily="34" charset="0"/>
            </a:rPr>
            <a:t>et  également le  lien OSE : </a:t>
          </a:r>
          <a:r>
            <a:rPr lang="fr-FR" sz="1400" b="0" u="sng" strike="noStrike" spc="-1" dirty="0">
              <a:solidFill>
                <a:srgbClr val="0563C1"/>
              </a:solidFill>
              <a:uFillTx/>
              <a:latin typeface="Calibri"/>
              <a:hlinkClick xmlns:r="http://schemas.openxmlformats.org/officeDocument/2006/relationships" r:id="rId2"/>
            </a:rPr>
            <a:t>https://ose.univ-nantes.fr/</a:t>
          </a:r>
          <a:r>
            <a:rPr lang="fr-FR" sz="1400" b="1" dirty="0">
              <a:latin typeface="Source Sans Pro" panose="020B0503030403020204" pitchFamily="34" charset="0"/>
              <a:ea typeface="Source Sans Pro" panose="020B0503030403020204" pitchFamily="34" charset="0"/>
            </a:rPr>
            <a:t>. </a:t>
          </a:r>
        </a:p>
      </dgm:t>
    </dgm:pt>
    <dgm:pt modelId="{26AFF9F9-0CFB-4D40-801A-88BACE819EBE}" type="parTrans" cxnId="{54A5B21E-528E-49D4-ABAC-BFC7253567AC}">
      <dgm:prSet/>
      <dgm:spPr/>
      <dgm:t>
        <a:bodyPr/>
        <a:lstStyle/>
        <a:p>
          <a:endParaRPr lang="fr-FR"/>
        </a:p>
      </dgm:t>
    </dgm:pt>
    <dgm:pt modelId="{1AE8A64D-CE3E-46C2-A9EE-B307AB5BC2D3}" type="sibTrans" cxnId="{54A5B21E-528E-49D4-ABAC-BFC7253567AC}">
      <dgm:prSet/>
      <dgm:spPr/>
      <dgm:t>
        <a:bodyPr/>
        <a:lstStyle/>
        <a:p>
          <a:endParaRPr lang="fr-FR"/>
        </a:p>
      </dgm:t>
    </dgm:pt>
    <dgm:pt modelId="{864EE6C1-6728-41FE-877A-5A889CA4BF07}">
      <dgm:prSet custT="1"/>
      <dgm:spPr/>
      <dgm:t>
        <a:bodyPr/>
        <a:lstStyle/>
        <a:p>
          <a:pPr>
            <a:buFont typeface="Wingdings" panose="05000000000000000000" pitchFamily="2" charset="2"/>
            <a:buChar char="Ø"/>
          </a:pPr>
          <a:r>
            <a:rPr lang="fr-FR" sz="1400" b="1" dirty="0">
              <a:latin typeface="Source Sans Pro" panose="020B0503030403020204" pitchFamily="34" charset="0"/>
              <a:ea typeface="Source Sans Pro" panose="020B0503030403020204" pitchFamily="34" charset="0"/>
            </a:rPr>
            <a:t>	Si c’est la 1</a:t>
          </a:r>
          <a:r>
            <a:rPr lang="fr-FR" sz="1400" b="1" baseline="30000" dirty="0">
              <a:latin typeface="Source Sans Pro" panose="020B0503030403020204" pitchFamily="34" charset="0"/>
              <a:ea typeface="Source Sans Pro" panose="020B0503030403020204" pitchFamily="34" charset="0"/>
            </a:rPr>
            <a:t>ere</a:t>
          </a:r>
          <a:r>
            <a:rPr lang="fr-FR" sz="1400" b="1" dirty="0">
              <a:latin typeface="Source Sans Pro" panose="020B0503030403020204" pitchFamily="34" charset="0"/>
              <a:ea typeface="Source Sans Pro" panose="020B0503030403020204" pitchFamily="34" charset="0"/>
            </a:rPr>
            <a:t> fois que je dépose une candidature, je reçois un mail me permettant de récupérer mon identifiant et mon mot de passe pour accéder à OSE. </a:t>
          </a:r>
        </a:p>
      </dgm:t>
    </dgm:pt>
    <dgm:pt modelId="{A14259AC-B8DD-48D6-9A2F-D63A2EC16009}" type="parTrans" cxnId="{439C86B4-1124-4385-958E-450325CAFC7D}">
      <dgm:prSet/>
      <dgm:spPr/>
      <dgm:t>
        <a:bodyPr/>
        <a:lstStyle/>
        <a:p>
          <a:endParaRPr lang="fr-FR"/>
        </a:p>
      </dgm:t>
    </dgm:pt>
    <dgm:pt modelId="{1D79ADD1-C862-4942-B3D3-9864597FC942}" type="sibTrans" cxnId="{439C86B4-1124-4385-958E-450325CAFC7D}">
      <dgm:prSet/>
      <dgm:spPr/>
      <dgm:t>
        <a:bodyPr/>
        <a:lstStyle/>
        <a:p>
          <a:endParaRPr lang="fr-FR"/>
        </a:p>
      </dgm:t>
    </dgm:pt>
    <dgm:pt modelId="{1F42501C-05A0-4FC2-8C53-F47B724B18CC}">
      <dgm:prSet custT="1"/>
      <dgm:spPr/>
      <dgm:t>
        <a:bodyPr/>
        <a:lstStyle/>
        <a:p>
          <a:pPr>
            <a:buFont typeface="Wingdings" panose="05000000000000000000" pitchFamily="2" charset="2"/>
            <a:buChar char="Ø"/>
          </a:pPr>
          <a:r>
            <a:rPr lang="fr-FR" sz="1400" b="1" dirty="0">
              <a:latin typeface="Source Sans Pro" panose="020B0503030403020204" pitchFamily="34" charset="0"/>
              <a:ea typeface="Source Sans Pro" panose="020B0503030403020204" pitchFamily="34" charset="0"/>
            </a:rPr>
            <a:t>	Si je renouvelle ma candidature, je reçois un mail m’indiquant que mon compte numérique est prolongé ce qui me permet, avec mon identifiant et mon mot passe habituels, d’accéder à OSE. </a:t>
          </a:r>
        </a:p>
      </dgm:t>
    </dgm:pt>
    <dgm:pt modelId="{69576AC0-F5E8-4BDC-9ED4-A875FBD4E9FD}" type="parTrans" cxnId="{11DD194C-E81C-47A2-A9EE-2C06FD589B16}">
      <dgm:prSet/>
      <dgm:spPr/>
      <dgm:t>
        <a:bodyPr/>
        <a:lstStyle/>
        <a:p>
          <a:endParaRPr lang="fr-FR"/>
        </a:p>
      </dgm:t>
    </dgm:pt>
    <dgm:pt modelId="{5786CD97-E7D1-4307-8CE4-D6311B0D61CF}" type="sibTrans" cxnId="{11DD194C-E81C-47A2-A9EE-2C06FD589B16}">
      <dgm:prSet/>
      <dgm:spPr/>
      <dgm:t>
        <a:bodyPr/>
        <a:lstStyle/>
        <a:p>
          <a:endParaRPr lang="fr-FR"/>
        </a:p>
      </dgm:t>
    </dgm:pt>
    <dgm:pt modelId="{4582F7D8-C714-4E3B-81F9-AB3890C28398}" type="pres">
      <dgm:prSet presAssocID="{85200B79-B354-4871-8507-27AE710C5AF7}" presName="linearFlow" presStyleCnt="0">
        <dgm:presLayoutVars>
          <dgm:dir/>
          <dgm:animLvl val="lvl"/>
          <dgm:resizeHandles val="exact"/>
        </dgm:presLayoutVars>
      </dgm:prSet>
      <dgm:spPr/>
    </dgm:pt>
    <dgm:pt modelId="{450B527A-D71C-4523-BE3A-667A3CD6BF55}" type="pres">
      <dgm:prSet presAssocID="{198D0A0F-1BA2-43A0-92FE-0175DF54E7FC}" presName="composite" presStyleCnt="0"/>
      <dgm:spPr/>
    </dgm:pt>
    <dgm:pt modelId="{E20082B7-500A-4C7E-B500-9DCCF4BC98A6}" type="pres">
      <dgm:prSet presAssocID="{198D0A0F-1BA2-43A0-92FE-0175DF54E7FC}" presName="parentText" presStyleLbl="alignNode1" presStyleIdx="0" presStyleCnt="6">
        <dgm:presLayoutVars>
          <dgm:chMax val="1"/>
          <dgm:bulletEnabled val="1"/>
        </dgm:presLayoutVars>
      </dgm:prSet>
      <dgm:spPr/>
    </dgm:pt>
    <dgm:pt modelId="{DC71BCEA-AF0F-45EE-A0FB-73100CDEBBF9}" type="pres">
      <dgm:prSet presAssocID="{198D0A0F-1BA2-43A0-92FE-0175DF54E7FC}" presName="descendantText" presStyleLbl="alignAcc1" presStyleIdx="0" presStyleCnt="6">
        <dgm:presLayoutVars>
          <dgm:bulletEnabled val="1"/>
        </dgm:presLayoutVars>
      </dgm:prSet>
      <dgm:spPr/>
    </dgm:pt>
    <dgm:pt modelId="{78264160-F8BC-49F9-B8A4-4A0343F30CB8}" type="pres">
      <dgm:prSet presAssocID="{56DBA3EF-0759-4320-9FCA-D71219DDB38B}" presName="sp" presStyleCnt="0"/>
      <dgm:spPr/>
    </dgm:pt>
    <dgm:pt modelId="{21CBC199-631A-4556-A922-5790B9298059}" type="pres">
      <dgm:prSet presAssocID="{7249548A-F039-4DE1-BA91-B71E3ABA88F5}" presName="composite" presStyleCnt="0"/>
      <dgm:spPr/>
    </dgm:pt>
    <dgm:pt modelId="{DCF8128A-215C-4007-969D-2D6C8FA3BE21}" type="pres">
      <dgm:prSet presAssocID="{7249548A-F039-4DE1-BA91-B71E3ABA88F5}" presName="parentText" presStyleLbl="alignNode1" presStyleIdx="1" presStyleCnt="6">
        <dgm:presLayoutVars>
          <dgm:chMax val="1"/>
          <dgm:bulletEnabled val="1"/>
        </dgm:presLayoutVars>
      </dgm:prSet>
      <dgm:spPr/>
    </dgm:pt>
    <dgm:pt modelId="{6E8569B7-29C0-4CF1-BD84-048450BF636A}" type="pres">
      <dgm:prSet presAssocID="{7249548A-F039-4DE1-BA91-B71E3ABA88F5}" presName="descendantText" presStyleLbl="alignAcc1" presStyleIdx="1" presStyleCnt="6">
        <dgm:presLayoutVars>
          <dgm:bulletEnabled val="1"/>
        </dgm:presLayoutVars>
      </dgm:prSet>
      <dgm:spPr/>
    </dgm:pt>
    <dgm:pt modelId="{16C8A8E8-49D7-4CF7-B137-FBA09FE7BB61}" type="pres">
      <dgm:prSet presAssocID="{6C3E2179-A1F6-4150-A2E4-2E7EF8A01394}" presName="sp" presStyleCnt="0"/>
      <dgm:spPr/>
    </dgm:pt>
    <dgm:pt modelId="{F685F084-0B9E-42D2-B692-AE33E0AF9357}" type="pres">
      <dgm:prSet presAssocID="{A08A9597-29A3-453F-B8D0-BE70682E8D8A}" presName="composite" presStyleCnt="0"/>
      <dgm:spPr/>
    </dgm:pt>
    <dgm:pt modelId="{001856B7-A374-493A-BA2F-B0B860D1F4EA}" type="pres">
      <dgm:prSet presAssocID="{A08A9597-29A3-453F-B8D0-BE70682E8D8A}" presName="parentText" presStyleLbl="alignNode1" presStyleIdx="2" presStyleCnt="6">
        <dgm:presLayoutVars>
          <dgm:chMax val="1"/>
          <dgm:bulletEnabled val="1"/>
        </dgm:presLayoutVars>
      </dgm:prSet>
      <dgm:spPr/>
    </dgm:pt>
    <dgm:pt modelId="{0B973D60-1BAE-411F-8384-AECE40623A06}" type="pres">
      <dgm:prSet presAssocID="{A08A9597-29A3-453F-B8D0-BE70682E8D8A}" presName="descendantText" presStyleLbl="alignAcc1" presStyleIdx="2" presStyleCnt="6" custLinFactNeighborX="-117" custLinFactNeighborY="143">
        <dgm:presLayoutVars>
          <dgm:bulletEnabled val="1"/>
        </dgm:presLayoutVars>
      </dgm:prSet>
      <dgm:spPr/>
    </dgm:pt>
    <dgm:pt modelId="{73B3ECB3-5859-4877-BE7E-5EC2B0B33CF9}" type="pres">
      <dgm:prSet presAssocID="{D75AF648-9DB2-4D3D-B8F2-54DAA9265CDC}" presName="sp" presStyleCnt="0"/>
      <dgm:spPr/>
    </dgm:pt>
    <dgm:pt modelId="{DF9D815C-4D6E-4536-B8D8-FE5EFD9CFFAF}" type="pres">
      <dgm:prSet presAssocID="{F4CF66FD-0CAF-4B5D-85AC-817D025BAA36}" presName="composite" presStyleCnt="0"/>
      <dgm:spPr/>
    </dgm:pt>
    <dgm:pt modelId="{2239EE26-9742-4BE6-956A-4DAC4282ADE3}" type="pres">
      <dgm:prSet presAssocID="{F4CF66FD-0CAF-4B5D-85AC-817D025BAA36}" presName="parentText" presStyleLbl="alignNode1" presStyleIdx="3" presStyleCnt="6">
        <dgm:presLayoutVars>
          <dgm:chMax val="1"/>
          <dgm:bulletEnabled val="1"/>
        </dgm:presLayoutVars>
      </dgm:prSet>
      <dgm:spPr/>
    </dgm:pt>
    <dgm:pt modelId="{B37C859C-AD4B-4968-ACEE-57E364D8E585}" type="pres">
      <dgm:prSet presAssocID="{F4CF66FD-0CAF-4B5D-85AC-817D025BAA36}" presName="descendantText" presStyleLbl="alignAcc1" presStyleIdx="3" presStyleCnt="6" custLinFactNeighborX="329" custLinFactNeighborY="-4229">
        <dgm:presLayoutVars>
          <dgm:bulletEnabled val="1"/>
        </dgm:presLayoutVars>
      </dgm:prSet>
      <dgm:spPr/>
    </dgm:pt>
    <dgm:pt modelId="{78B64A47-FB14-46C1-9361-390A535C0108}" type="pres">
      <dgm:prSet presAssocID="{7FFF8546-39CB-4958-A52A-91C0D7A8FE36}" presName="sp" presStyleCnt="0"/>
      <dgm:spPr/>
    </dgm:pt>
    <dgm:pt modelId="{189BE223-A90B-4CCE-BF07-61D5A3DC65B3}" type="pres">
      <dgm:prSet presAssocID="{92DAC337-20C0-4BCB-B267-065A7C23CB1D}" presName="composite" presStyleCnt="0"/>
      <dgm:spPr/>
    </dgm:pt>
    <dgm:pt modelId="{5581705E-8426-4127-94D4-A65782F6C280}" type="pres">
      <dgm:prSet presAssocID="{92DAC337-20C0-4BCB-B267-065A7C23CB1D}" presName="parentText" presStyleLbl="alignNode1" presStyleIdx="4" presStyleCnt="6" custScaleY="133840" custLinFactNeighborY="-11462">
        <dgm:presLayoutVars>
          <dgm:chMax val="1"/>
          <dgm:bulletEnabled val="1"/>
        </dgm:presLayoutVars>
      </dgm:prSet>
      <dgm:spPr/>
    </dgm:pt>
    <dgm:pt modelId="{08D38C83-1A11-4FB3-B099-E70D577091FB}" type="pres">
      <dgm:prSet presAssocID="{92DAC337-20C0-4BCB-B267-065A7C23CB1D}" presName="descendantText" presStyleLbl="alignAcc1" presStyleIdx="4" presStyleCnt="6" custScaleX="99630" custScaleY="191167" custLinFactNeighborX="-94" custLinFactNeighborY="-16125">
        <dgm:presLayoutVars>
          <dgm:bulletEnabled val="1"/>
        </dgm:presLayoutVars>
      </dgm:prSet>
      <dgm:spPr/>
    </dgm:pt>
    <dgm:pt modelId="{A8AC32F7-A8B6-4E7B-9D0C-1C3C563A55B7}" type="pres">
      <dgm:prSet presAssocID="{41FC7E77-9553-48DD-B8EC-50074C75E3A4}" presName="sp" presStyleCnt="0"/>
      <dgm:spPr/>
    </dgm:pt>
    <dgm:pt modelId="{9E886E7D-8192-465D-8B56-EBCD16AE6E6B}" type="pres">
      <dgm:prSet presAssocID="{46D3D145-4C92-4EFD-A370-0BEEC0934318}" presName="composite" presStyleCnt="0"/>
      <dgm:spPr/>
    </dgm:pt>
    <dgm:pt modelId="{6D7EFFDB-3A1C-4402-8D09-FB8CB6CCB71D}" type="pres">
      <dgm:prSet presAssocID="{46D3D145-4C92-4EFD-A370-0BEEC0934318}" presName="parentText" presStyleLbl="alignNode1" presStyleIdx="5" presStyleCnt="6">
        <dgm:presLayoutVars>
          <dgm:chMax val="1"/>
          <dgm:bulletEnabled val="1"/>
        </dgm:presLayoutVars>
      </dgm:prSet>
      <dgm:spPr/>
    </dgm:pt>
    <dgm:pt modelId="{476CC37C-2036-42CF-82C6-DD8A23FADD52}" type="pres">
      <dgm:prSet presAssocID="{46D3D145-4C92-4EFD-A370-0BEEC0934318}" presName="descendantText" presStyleLbl="alignAcc1" presStyleIdx="5" presStyleCnt="6">
        <dgm:presLayoutVars>
          <dgm:bulletEnabled val="1"/>
        </dgm:presLayoutVars>
      </dgm:prSet>
      <dgm:spPr/>
    </dgm:pt>
  </dgm:ptLst>
  <dgm:cxnLst>
    <dgm:cxn modelId="{A670D110-ED17-4C1C-A6E9-C0E077409E3A}" srcId="{85200B79-B354-4871-8507-27AE710C5AF7}" destId="{F4CF66FD-0CAF-4B5D-85AC-817D025BAA36}" srcOrd="3" destOrd="0" parTransId="{0D084858-B303-47F8-BB5D-7FE22BE71DEC}" sibTransId="{7FFF8546-39CB-4958-A52A-91C0D7A8FE36}"/>
    <dgm:cxn modelId="{54A5B21E-528E-49D4-ABAC-BFC7253567AC}" srcId="{A08A9597-29A3-453F-B8D0-BE70682E8D8A}" destId="{3F504DA8-15BF-424C-8145-C04422A123F6}" srcOrd="1" destOrd="0" parTransId="{26AFF9F9-0CFB-4D40-801A-88BACE819EBE}" sibTransId="{1AE8A64D-CE3E-46C2-A9EE-B307AB5BC2D3}"/>
    <dgm:cxn modelId="{6CCC6A22-8729-462C-83CF-B480449546EC}" type="presOf" srcId="{73DEB465-E5AB-4701-A477-B91259AB15A6}" destId="{DC71BCEA-AF0F-45EE-A0FB-73100CDEBBF9}" srcOrd="0" destOrd="0" presId="urn:microsoft.com/office/officeart/2005/8/layout/chevron2"/>
    <dgm:cxn modelId="{32B12A25-303D-4C02-8F33-3E2B8FC5EBF3}" type="presOf" srcId="{3BE80483-EF2A-4706-9C6C-99367F768985}" destId="{476CC37C-2036-42CF-82C6-DD8A23FADD52}" srcOrd="0" destOrd="0" presId="urn:microsoft.com/office/officeart/2005/8/layout/chevron2"/>
    <dgm:cxn modelId="{93B7432C-D0A7-4542-84E0-E53C273BB19E}" type="presOf" srcId="{864EE6C1-6728-41FE-877A-5A889CA4BF07}" destId="{08D38C83-1A11-4FB3-B099-E70D577091FB}" srcOrd="0" destOrd="1" presId="urn:microsoft.com/office/officeart/2005/8/layout/chevron2"/>
    <dgm:cxn modelId="{7A5F4A2D-AA27-45A6-AE62-9BDB45D58A44}" srcId="{198D0A0F-1BA2-43A0-92FE-0175DF54E7FC}" destId="{73DEB465-E5AB-4701-A477-B91259AB15A6}" srcOrd="0" destOrd="0" parTransId="{5D6FB0C2-252D-4392-BDD3-38A8D3678662}" sibTransId="{94D2FEFA-4F42-4D74-A06A-63AAFCAB5354}"/>
    <dgm:cxn modelId="{74D14A2D-240E-4A6D-A09D-356D3444BD90}" srcId="{A08A9597-29A3-453F-B8D0-BE70682E8D8A}" destId="{83D4FC36-FE87-4A27-B876-3EE1C430EBD5}" srcOrd="0" destOrd="0" parTransId="{B1D6498D-5D7A-4C20-8BC4-4C17B448D327}" sibTransId="{7EF9F517-7D71-42C2-AA31-53E4CF8DA9D7}"/>
    <dgm:cxn modelId="{A0719A30-E6AF-4589-8B27-296CCAA3537A}" srcId="{85200B79-B354-4871-8507-27AE710C5AF7}" destId="{92DAC337-20C0-4BCB-B267-065A7C23CB1D}" srcOrd="4" destOrd="0" parTransId="{F4C0406F-F057-43EC-BF47-D68009791BD5}" sibTransId="{41FC7E77-9553-48DD-B8EC-50074C75E3A4}"/>
    <dgm:cxn modelId="{A7E8A35C-5128-40FC-B702-5CE75A1907B9}" type="presOf" srcId="{98D743F3-8F01-466A-96B1-C4E355F0D614}" destId="{B37C859C-AD4B-4968-ACEE-57E364D8E585}" srcOrd="0" destOrd="0" presId="urn:microsoft.com/office/officeart/2005/8/layout/chevron2"/>
    <dgm:cxn modelId="{E1B27E5E-F2D5-49C8-84D0-954090C57B92}" srcId="{85200B79-B354-4871-8507-27AE710C5AF7}" destId="{7249548A-F039-4DE1-BA91-B71E3ABA88F5}" srcOrd="1" destOrd="0" parTransId="{E4BA361A-299D-4F0F-B8A0-1BFEC70318AD}" sibTransId="{6C3E2179-A1F6-4150-A2E4-2E7EF8A01394}"/>
    <dgm:cxn modelId="{51D3FE46-3068-4913-8AA1-9D2F24861FF9}" type="presOf" srcId="{46D3D145-4C92-4EFD-A370-0BEEC0934318}" destId="{6D7EFFDB-3A1C-4402-8D09-FB8CB6CCB71D}" srcOrd="0" destOrd="0" presId="urn:microsoft.com/office/officeart/2005/8/layout/chevron2"/>
    <dgm:cxn modelId="{11DD194C-E81C-47A2-A9EE-2C06FD589B16}" srcId="{C46B9941-3441-4C16-9580-EEBA3AA260CB}" destId="{1F42501C-05A0-4FC2-8C53-F47B724B18CC}" srcOrd="1" destOrd="0" parTransId="{69576AC0-F5E8-4BDC-9ED4-A875FBD4E9FD}" sibTransId="{5786CD97-E7D1-4307-8CE4-D6311B0D61CF}"/>
    <dgm:cxn modelId="{A5FD836C-1CCF-46FB-87CF-BC3BC83A8CA7}" type="presOf" srcId="{C46B9941-3441-4C16-9580-EEBA3AA260CB}" destId="{08D38C83-1A11-4FB3-B099-E70D577091FB}" srcOrd="0" destOrd="0" presId="urn:microsoft.com/office/officeart/2005/8/layout/chevron2"/>
    <dgm:cxn modelId="{8525136F-62EC-4B53-A861-F8E12EDF1A95}" type="presOf" srcId="{3F504DA8-15BF-424C-8145-C04422A123F6}" destId="{0B973D60-1BAE-411F-8384-AECE40623A06}" srcOrd="0" destOrd="1" presId="urn:microsoft.com/office/officeart/2005/8/layout/chevron2"/>
    <dgm:cxn modelId="{264E2D71-447E-42A0-9DB1-C340A990B63D}" type="presOf" srcId="{99736E11-26C2-43B3-8CA5-F553131930C3}" destId="{6E8569B7-29C0-4CF1-BD84-048450BF636A}" srcOrd="0" destOrd="0" presId="urn:microsoft.com/office/officeart/2005/8/layout/chevron2"/>
    <dgm:cxn modelId="{4514A651-9236-4B8A-8BD5-C1EE26F58A54}" type="presOf" srcId="{F4CF66FD-0CAF-4B5D-85AC-817D025BAA36}" destId="{2239EE26-9742-4BE6-956A-4DAC4282ADE3}" srcOrd="0" destOrd="0" presId="urn:microsoft.com/office/officeart/2005/8/layout/chevron2"/>
    <dgm:cxn modelId="{031DE280-4D5E-4215-8EC1-77A9235656CC}" srcId="{85200B79-B354-4871-8507-27AE710C5AF7}" destId="{198D0A0F-1BA2-43A0-92FE-0175DF54E7FC}" srcOrd="0" destOrd="0" parTransId="{0549118B-9D29-47B3-BDAF-A76F41902B95}" sibTransId="{56DBA3EF-0759-4320-9FCA-D71219DDB38B}"/>
    <dgm:cxn modelId="{4E966483-4370-46F1-B7B7-66A7505502B1}" type="presOf" srcId="{1F42501C-05A0-4FC2-8C53-F47B724B18CC}" destId="{08D38C83-1A11-4FB3-B099-E70D577091FB}" srcOrd="0" destOrd="2" presId="urn:microsoft.com/office/officeart/2005/8/layout/chevron2"/>
    <dgm:cxn modelId="{E1D5D78D-66A9-46C3-ABCB-656F6AC4A9A4}" srcId="{85200B79-B354-4871-8507-27AE710C5AF7}" destId="{46D3D145-4C92-4EFD-A370-0BEEC0934318}" srcOrd="5" destOrd="0" parTransId="{C469B652-3021-477C-8DF8-E661750EFCB2}" sibTransId="{15716D4C-C68F-455C-A29D-FBD95F2FAFA4}"/>
    <dgm:cxn modelId="{1B5BD196-04A9-4F84-AAB8-F653B912965F}" srcId="{F4CF66FD-0CAF-4B5D-85AC-817D025BAA36}" destId="{98D743F3-8F01-466A-96B1-C4E355F0D614}" srcOrd="0" destOrd="0" parTransId="{C90FB352-BBB5-4C61-B9B9-5F37C835B4B8}" sibTransId="{D859A11A-7531-4CEA-A7A8-851F7248E1D3}"/>
    <dgm:cxn modelId="{2B3288A2-0659-4DE7-A37E-0E63BF21A8E7}" srcId="{7249548A-F039-4DE1-BA91-B71E3ABA88F5}" destId="{99736E11-26C2-43B3-8CA5-F553131930C3}" srcOrd="0" destOrd="0" parTransId="{62719A1F-A61E-415E-9E2C-F73F3E6ADB0C}" sibTransId="{14A7795F-BFCC-40C1-9912-02B96DFBF85A}"/>
    <dgm:cxn modelId="{9B74D7A8-F9BF-4A86-B139-5CC211BB214C}" srcId="{85200B79-B354-4871-8507-27AE710C5AF7}" destId="{A08A9597-29A3-453F-B8D0-BE70682E8D8A}" srcOrd="2" destOrd="0" parTransId="{1B003E15-FCC5-4E8C-A549-329FE7BEFB4E}" sibTransId="{D75AF648-9DB2-4D3D-B8F2-54DAA9265CDC}"/>
    <dgm:cxn modelId="{24426EB3-6224-469B-9F0F-264EF022A58D}" srcId="{92DAC337-20C0-4BCB-B267-065A7C23CB1D}" destId="{C46B9941-3441-4C16-9580-EEBA3AA260CB}" srcOrd="0" destOrd="0" parTransId="{822F1851-7585-4064-97A7-BBFB5277785F}" sibTransId="{4C795D57-4971-46BC-B951-1A43A53521B5}"/>
    <dgm:cxn modelId="{439C86B4-1124-4385-958E-450325CAFC7D}" srcId="{C46B9941-3441-4C16-9580-EEBA3AA260CB}" destId="{864EE6C1-6728-41FE-877A-5A889CA4BF07}" srcOrd="0" destOrd="0" parTransId="{A14259AC-B8DD-48D6-9A2F-D63A2EC16009}" sibTransId="{1D79ADD1-C862-4942-B3D3-9864597FC942}"/>
    <dgm:cxn modelId="{193FD9B5-0ECC-4DE9-9551-36E40B21176E}" type="presOf" srcId="{92DAC337-20C0-4BCB-B267-065A7C23CB1D}" destId="{5581705E-8426-4127-94D4-A65782F6C280}" srcOrd="0" destOrd="0" presId="urn:microsoft.com/office/officeart/2005/8/layout/chevron2"/>
    <dgm:cxn modelId="{492617BC-0198-4571-B381-11489561B9FC}" type="presOf" srcId="{85200B79-B354-4871-8507-27AE710C5AF7}" destId="{4582F7D8-C714-4E3B-81F9-AB3890C28398}" srcOrd="0" destOrd="0" presId="urn:microsoft.com/office/officeart/2005/8/layout/chevron2"/>
    <dgm:cxn modelId="{541948CB-8456-409F-A767-55CD4BB0849E}" type="presOf" srcId="{198D0A0F-1BA2-43A0-92FE-0175DF54E7FC}" destId="{E20082B7-500A-4C7E-B500-9DCCF4BC98A6}" srcOrd="0" destOrd="0" presId="urn:microsoft.com/office/officeart/2005/8/layout/chevron2"/>
    <dgm:cxn modelId="{28E970E4-0E61-4A75-B8D2-7D50948DC86C}" type="presOf" srcId="{A08A9597-29A3-453F-B8D0-BE70682E8D8A}" destId="{001856B7-A374-493A-BA2F-B0B860D1F4EA}" srcOrd="0" destOrd="0" presId="urn:microsoft.com/office/officeart/2005/8/layout/chevron2"/>
    <dgm:cxn modelId="{79FDD8F5-A69D-4D48-BE56-EF7E472F9BDF}" srcId="{46D3D145-4C92-4EFD-A370-0BEEC0934318}" destId="{3BE80483-EF2A-4706-9C6C-99367F768985}" srcOrd="0" destOrd="0" parTransId="{9718E1EB-B344-4D43-BFA4-E71588768A7A}" sibTransId="{449DC39D-C826-4D2B-BC6A-2C35EDA728CF}"/>
    <dgm:cxn modelId="{75AC0EFB-C504-48BF-A061-8FC801316DE4}" type="presOf" srcId="{7249548A-F039-4DE1-BA91-B71E3ABA88F5}" destId="{DCF8128A-215C-4007-969D-2D6C8FA3BE21}" srcOrd="0" destOrd="0" presId="urn:microsoft.com/office/officeart/2005/8/layout/chevron2"/>
    <dgm:cxn modelId="{1B221EFF-3D0E-4B21-BA20-8A01F3AC63AF}" type="presOf" srcId="{83D4FC36-FE87-4A27-B876-3EE1C430EBD5}" destId="{0B973D60-1BAE-411F-8384-AECE40623A06}" srcOrd="0" destOrd="0" presId="urn:microsoft.com/office/officeart/2005/8/layout/chevron2"/>
    <dgm:cxn modelId="{22C018EB-702A-4541-83A3-17F062280804}" type="presParOf" srcId="{4582F7D8-C714-4E3B-81F9-AB3890C28398}" destId="{450B527A-D71C-4523-BE3A-667A3CD6BF55}" srcOrd="0" destOrd="0" presId="urn:microsoft.com/office/officeart/2005/8/layout/chevron2"/>
    <dgm:cxn modelId="{E7089FFC-AE0B-49D6-BB36-184BA5E0A564}" type="presParOf" srcId="{450B527A-D71C-4523-BE3A-667A3CD6BF55}" destId="{E20082B7-500A-4C7E-B500-9DCCF4BC98A6}" srcOrd="0" destOrd="0" presId="urn:microsoft.com/office/officeart/2005/8/layout/chevron2"/>
    <dgm:cxn modelId="{63F023F5-273B-4061-990C-8B193F9F65F3}" type="presParOf" srcId="{450B527A-D71C-4523-BE3A-667A3CD6BF55}" destId="{DC71BCEA-AF0F-45EE-A0FB-73100CDEBBF9}" srcOrd="1" destOrd="0" presId="urn:microsoft.com/office/officeart/2005/8/layout/chevron2"/>
    <dgm:cxn modelId="{59246B0E-6042-4FE6-A8C0-EA84C6496214}" type="presParOf" srcId="{4582F7D8-C714-4E3B-81F9-AB3890C28398}" destId="{78264160-F8BC-49F9-B8A4-4A0343F30CB8}" srcOrd="1" destOrd="0" presId="urn:microsoft.com/office/officeart/2005/8/layout/chevron2"/>
    <dgm:cxn modelId="{161395A3-475E-401D-9953-C76E0945BA13}" type="presParOf" srcId="{4582F7D8-C714-4E3B-81F9-AB3890C28398}" destId="{21CBC199-631A-4556-A922-5790B9298059}" srcOrd="2" destOrd="0" presId="urn:microsoft.com/office/officeart/2005/8/layout/chevron2"/>
    <dgm:cxn modelId="{5C973383-5618-4F7D-B2DB-0FF00A71D4E6}" type="presParOf" srcId="{21CBC199-631A-4556-A922-5790B9298059}" destId="{DCF8128A-215C-4007-969D-2D6C8FA3BE21}" srcOrd="0" destOrd="0" presId="urn:microsoft.com/office/officeart/2005/8/layout/chevron2"/>
    <dgm:cxn modelId="{22691645-A9D7-4AE1-A38A-85D39860B283}" type="presParOf" srcId="{21CBC199-631A-4556-A922-5790B9298059}" destId="{6E8569B7-29C0-4CF1-BD84-048450BF636A}" srcOrd="1" destOrd="0" presId="urn:microsoft.com/office/officeart/2005/8/layout/chevron2"/>
    <dgm:cxn modelId="{81694F55-D886-4778-B8D6-720E1178D587}" type="presParOf" srcId="{4582F7D8-C714-4E3B-81F9-AB3890C28398}" destId="{16C8A8E8-49D7-4CF7-B137-FBA09FE7BB61}" srcOrd="3" destOrd="0" presId="urn:microsoft.com/office/officeart/2005/8/layout/chevron2"/>
    <dgm:cxn modelId="{E1308BA2-F009-44C1-A737-161DBB510B5C}" type="presParOf" srcId="{4582F7D8-C714-4E3B-81F9-AB3890C28398}" destId="{F685F084-0B9E-42D2-B692-AE33E0AF9357}" srcOrd="4" destOrd="0" presId="urn:microsoft.com/office/officeart/2005/8/layout/chevron2"/>
    <dgm:cxn modelId="{1160DC5D-1BF5-451B-92A0-F84B943CEA99}" type="presParOf" srcId="{F685F084-0B9E-42D2-B692-AE33E0AF9357}" destId="{001856B7-A374-493A-BA2F-B0B860D1F4EA}" srcOrd="0" destOrd="0" presId="urn:microsoft.com/office/officeart/2005/8/layout/chevron2"/>
    <dgm:cxn modelId="{D7437739-8680-431D-9337-367C442C576E}" type="presParOf" srcId="{F685F084-0B9E-42D2-B692-AE33E0AF9357}" destId="{0B973D60-1BAE-411F-8384-AECE40623A06}" srcOrd="1" destOrd="0" presId="urn:microsoft.com/office/officeart/2005/8/layout/chevron2"/>
    <dgm:cxn modelId="{05EBA6B5-48BE-41C7-AEC0-277B41CC508C}" type="presParOf" srcId="{4582F7D8-C714-4E3B-81F9-AB3890C28398}" destId="{73B3ECB3-5859-4877-BE7E-5EC2B0B33CF9}" srcOrd="5" destOrd="0" presId="urn:microsoft.com/office/officeart/2005/8/layout/chevron2"/>
    <dgm:cxn modelId="{33BA76A9-22B4-4505-99F4-272A54E637EF}" type="presParOf" srcId="{4582F7D8-C714-4E3B-81F9-AB3890C28398}" destId="{DF9D815C-4D6E-4536-B8D8-FE5EFD9CFFAF}" srcOrd="6" destOrd="0" presId="urn:microsoft.com/office/officeart/2005/8/layout/chevron2"/>
    <dgm:cxn modelId="{7FCCE163-B523-4E20-B95C-0E89A9E3DB79}" type="presParOf" srcId="{DF9D815C-4D6E-4536-B8D8-FE5EFD9CFFAF}" destId="{2239EE26-9742-4BE6-956A-4DAC4282ADE3}" srcOrd="0" destOrd="0" presId="urn:microsoft.com/office/officeart/2005/8/layout/chevron2"/>
    <dgm:cxn modelId="{EE0CFD29-8CDE-4AD7-81A7-7377E8474D3F}" type="presParOf" srcId="{DF9D815C-4D6E-4536-B8D8-FE5EFD9CFFAF}" destId="{B37C859C-AD4B-4968-ACEE-57E364D8E585}" srcOrd="1" destOrd="0" presId="urn:microsoft.com/office/officeart/2005/8/layout/chevron2"/>
    <dgm:cxn modelId="{440B7B94-9E20-4C7A-9894-92C4B0CAD775}" type="presParOf" srcId="{4582F7D8-C714-4E3B-81F9-AB3890C28398}" destId="{78B64A47-FB14-46C1-9361-390A535C0108}" srcOrd="7" destOrd="0" presId="urn:microsoft.com/office/officeart/2005/8/layout/chevron2"/>
    <dgm:cxn modelId="{D2537B62-96E2-46FC-9786-A0B48D989F05}" type="presParOf" srcId="{4582F7D8-C714-4E3B-81F9-AB3890C28398}" destId="{189BE223-A90B-4CCE-BF07-61D5A3DC65B3}" srcOrd="8" destOrd="0" presId="urn:microsoft.com/office/officeart/2005/8/layout/chevron2"/>
    <dgm:cxn modelId="{A7C8F618-B6F8-4D7D-A6AC-88C5554DA53F}" type="presParOf" srcId="{189BE223-A90B-4CCE-BF07-61D5A3DC65B3}" destId="{5581705E-8426-4127-94D4-A65782F6C280}" srcOrd="0" destOrd="0" presId="urn:microsoft.com/office/officeart/2005/8/layout/chevron2"/>
    <dgm:cxn modelId="{44885851-8DFE-46FF-86F1-63E85039469A}" type="presParOf" srcId="{189BE223-A90B-4CCE-BF07-61D5A3DC65B3}" destId="{08D38C83-1A11-4FB3-B099-E70D577091FB}" srcOrd="1" destOrd="0" presId="urn:microsoft.com/office/officeart/2005/8/layout/chevron2"/>
    <dgm:cxn modelId="{F2C786C2-F9AE-4799-B43C-B4338CAD0199}" type="presParOf" srcId="{4582F7D8-C714-4E3B-81F9-AB3890C28398}" destId="{A8AC32F7-A8B6-4E7B-9D0C-1C3C563A55B7}" srcOrd="9" destOrd="0" presId="urn:microsoft.com/office/officeart/2005/8/layout/chevron2"/>
    <dgm:cxn modelId="{9152423A-414A-4A70-9507-FACB7568FD3B}" type="presParOf" srcId="{4582F7D8-C714-4E3B-81F9-AB3890C28398}" destId="{9E886E7D-8192-465D-8B56-EBCD16AE6E6B}" srcOrd="10" destOrd="0" presId="urn:microsoft.com/office/officeart/2005/8/layout/chevron2"/>
    <dgm:cxn modelId="{36999155-6F21-4CEA-81C6-706E73FA7FF1}" type="presParOf" srcId="{9E886E7D-8192-465D-8B56-EBCD16AE6E6B}" destId="{6D7EFFDB-3A1C-4402-8D09-FB8CB6CCB71D}" srcOrd="0" destOrd="0" presId="urn:microsoft.com/office/officeart/2005/8/layout/chevron2"/>
    <dgm:cxn modelId="{12190E5A-9828-40F1-BF56-3A2F00CEE35C}" type="presParOf" srcId="{9E886E7D-8192-465D-8B56-EBCD16AE6E6B}" destId="{476CC37C-2036-42CF-82C6-DD8A23FADD5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082B7-500A-4C7E-B500-9DCCF4BC98A6}">
      <dsp:nvSpPr>
        <dsp:cNvPr id="0" name=""/>
        <dsp:cNvSpPr/>
      </dsp:nvSpPr>
      <dsp:spPr>
        <a:xfrm rot="5400000">
          <a:off x="-130159" y="135267"/>
          <a:ext cx="867733" cy="60741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latin typeface="Source Sans Pro" panose="020B0503030403020204" pitchFamily="34" charset="0"/>
              <a:ea typeface="Source Sans Pro" panose="020B0503030403020204" pitchFamily="34" charset="0"/>
            </a:rPr>
            <a:t> </a:t>
          </a:r>
        </a:p>
      </dsp:txBody>
      <dsp:txXfrm rot="-5400000">
        <a:off x="2" y="308814"/>
        <a:ext cx="607413" cy="260320"/>
      </dsp:txXfrm>
    </dsp:sp>
    <dsp:sp modelId="{DC71BCEA-AF0F-45EE-A0FB-73100CDEBBF9}">
      <dsp:nvSpPr>
        <dsp:cNvPr id="0" name=""/>
        <dsp:cNvSpPr/>
      </dsp:nvSpPr>
      <dsp:spPr>
        <a:xfrm rot="5400000">
          <a:off x="5777482" y="-5164962"/>
          <a:ext cx="564026" cy="1090416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Je suis </a:t>
          </a:r>
          <a:r>
            <a:rPr lang="fr-FR" sz="1400" b="1" kern="1200" dirty="0" err="1">
              <a:latin typeface="Source Sans Pro" panose="020B0503030403020204" pitchFamily="34" charset="0"/>
              <a:ea typeface="Source Sans Pro" panose="020B0503030403020204" pitchFamily="34" charset="0"/>
            </a:rPr>
            <a:t>recruté.e</a:t>
          </a:r>
          <a:r>
            <a:rPr lang="fr-FR" sz="1400" b="1" kern="1200" dirty="0">
              <a:latin typeface="Source Sans Pro" panose="020B0503030403020204" pitchFamily="34" charset="0"/>
              <a:ea typeface="Source Sans Pro" panose="020B0503030403020204" pitchFamily="34" charset="0"/>
            </a:rPr>
            <a:t> par la composante pour délivrer des enseignements auprès des étudiants de  Nantes Université.</a:t>
          </a:r>
        </a:p>
      </dsp:txBody>
      <dsp:txXfrm rot="-5400000">
        <a:off x="607413" y="32640"/>
        <a:ext cx="10876632" cy="508960"/>
      </dsp:txXfrm>
    </dsp:sp>
    <dsp:sp modelId="{DCF8128A-215C-4007-969D-2D6C8FA3BE21}">
      <dsp:nvSpPr>
        <dsp:cNvPr id="0" name=""/>
        <dsp:cNvSpPr/>
      </dsp:nvSpPr>
      <dsp:spPr>
        <a:xfrm rot="5400000">
          <a:off x="-130159" y="913111"/>
          <a:ext cx="867733" cy="607413"/>
        </a:xfrm>
        <a:prstGeom prst="chevron">
          <a:avLst/>
        </a:prstGeom>
        <a:solidFill>
          <a:schemeClr val="accent4">
            <a:hueOff val="1960178"/>
            <a:satOff val="-8155"/>
            <a:lumOff val="1922"/>
            <a:alphaOff val="0"/>
          </a:schemeClr>
        </a:solidFill>
        <a:ln w="12700" cap="flat" cmpd="sng" algn="ctr">
          <a:solidFill>
            <a:schemeClr val="accent4">
              <a:hueOff val="1960178"/>
              <a:satOff val="-8155"/>
              <a:lumOff val="1922"/>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fr-FR" sz="1400" kern="1200">
            <a:latin typeface="Source Sans Pro" panose="020B0503030403020204" pitchFamily="34" charset="0"/>
            <a:ea typeface="Source Sans Pro" panose="020B0503030403020204" pitchFamily="34" charset="0"/>
          </a:endParaRPr>
        </a:p>
      </dsp:txBody>
      <dsp:txXfrm rot="-5400000">
        <a:off x="2" y="1086658"/>
        <a:ext cx="607413" cy="260320"/>
      </dsp:txXfrm>
    </dsp:sp>
    <dsp:sp modelId="{6E8569B7-29C0-4CF1-BD84-048450BF636A}">
      <dsp:nvSpPr>
        <dsp:cNvPr id="0" name=""/>
        <dsp:cNvSpPr/>
      </dsp:nvSpPr>
      <dsp:spPr>
        <a:xfrm rot="5400000">
          <a:off x="5777482" y="-4387118"/>
          <a:ext cx="564026" cy="10904165"/>
        </a:xfrm>
        <a:prstGeom prst="round2SameRect">
          <a:avLst/>
        </a:prstGeom>
        <a:solidFill>
          <a:schemeClr val="lt1">
            <a:alpha val="90000"/>
            <a:hueOff val="0"/>
            <a:satOff val="0"/>
            <a:lumOff val="0"/>
            <a:alphaOff val="0"/>
          </a:schemeClr>
        </a:solidFill>
        <a:ln w="12700" cap="flat" cmpd="sng" algn="ctr">
          <a:solidFill>
            <a:schemeClr val="accent4">
              <a:hueOff val="1960178"/>
              <a:satOff val="-8155"/>
              <a:lumOff val="1922"/>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Je suis </a:t>
          </a:r>
          <a:r>
            <a:rPr lang="fr-FR" sz="1400" b="1" kern="1200" dirty="0" err="1">
              <a:latin typeface="Source Sans Pro" panose="020B0503030403020204" pitchFamily="34" charset="0"/>
              <a:ea typeface="Source Sans Pro" panose="020B0503030403020204" pitchFamily="34" charset="0"/>
            </a:rPr>
            <a:t>mis.e</a:t>
          </a:r>
          <a:r>
            <a:rPr lang="fr-FR" sz="1400" b="1" kern="1200" dirty="0">
              <a:latin typeface="Source Sans Pro" panose="020B0503030403020204" pitchFamily="34" charset="0"/>
              <a:ea typeface="Source Sans Pro" panose="020B0503030403020204" pitchFamily="34" charset="0"/>
            </a:rPr>
            <a:t> en contact avec le/la gestionnaire qui m’informe de la dématérialisation du dossier vacataire.</a:t>
          </a:r>
        </a:p>
      </dsp:txBody>
      <dsp:txXfrm rot="-5400000">
        <a:off x="607413" y="810484"/>
        <a:ext cx="10876632" cy="508960"/>
      </dsp:txXfrm>
    </dsp:sp>
    <dsp:sp modelId="{001856B7-A374-493A-BA2F-B0B860D1F4EA}">
      <dsp:nvSpPr>
        <dsp:cNvPr id="0" name=""/>
        <dsp:cNvSpPr/>
      </dsp:nvSpPr>
      <dsp:spPr>
        <a:xfrm rot="5400000">
          <a:off x="-130159" y="1690954"/>
          <a:ext cx="867733" cy="607413"/>
        </a:xfrm>
        <a:prstGeom prst="chevron">
          <a:avLst/>
        </a:prstGeom>
        <a:solidFill>
          <a:schemeClr val="accent4">
            <a:hueOff val="3920356"/>
            <a:satOff val="-16311"/>
            <a:lumOff val="3843"/>
            <a:alphaOff val="0"/>
          </a:schemeClr>
        </a:solidFill>
        <a:ln w="12700" cap="flat" cmpd="sng" algn="ctr">
          <a:solidFill>
            <a:schemeClr val="accent4">
              <a:hueOff val="3920356"/>
              <a:satOff val="-16311"/>
              <a:lumOff val="3843"/>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fr-FR" sz="1400" kern="1200">
            <a:latin typeface="Source Sans Pro" panose="020B0503030403020204" pitchFamily="34" charset="0"/>
            <a:ea typeface="Source Sans Pro" panose="020B0503030403020204" pitchFamily="34" charset="0"/>
          </a:endParaRPr>
        </a:p>
      </dsp:txBody>
      <dsp:txXfrm rot="-5400000">
        <a:off x="2" y="1864501"/>
        <a:ext cx="607413" cy="260320"/>
      </dsp:txXfrm>
    </dsp:sp>
    <dsp:sp modelId="{0B973D60-1BAE-411F-8384-AECE40623A06}">
      <dsp:nvSpPr>
        <dsp:cNvPr id="0" name=""/>
        <dsp:cNvSpPr/>
      </dsp:nvSpPr>
      <dsp:spPr>
        <a:xfrm rot="5400000">
          <a:off x="5764724" y="-3608468"/>
          <a:ext cx="564026" cy="10904165"/>
        </a:xfrm>
        <a:prstGeom prst="round2SameRect">
          <a:avLst/>
        </a:prstGeom>
        <a:solidFill>
          <a:schemeClr val="lt1">
            <a:alpha val="90000"/>
            <a:hueOff val="0"/>
            <a:satOff val="0"/>
            <a:lumOff val="0"/>
            <a:alphaOff val="0"/>
          </a:schemeClr>
        </a:solidFill>
        <a:ln w="12700" cap="flat" cmpd="sng" algn="ctr">
          <a:solidFill>
            <a:schemeClr val="accent4">
              <a:hueOff val="3920356"/>
              <a:satOff val="-16311"/>
              <a:lumOff val="3843"/>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Je reçois un mail du/la gestionnaire avec le lien </a:t>
          </a:r>
          <a:r>
            <a:rPr lang="fr-FR" sz="1400" kern="1200" spc="-1" dirty="0" err="1">
              <a:solidFill>
                <a:srgbClr val="000000"/>
              </a:solidFill>
              <a:latin typeface="Source Sans Pro" panose="020B0503030403020204" pitchFamily="34" charset="0"/>
              <a:ea typeface="Source Sans Pro" panose="020B0503030403020204" pitchFamily="34" charset="0"/>
              <a:hlinkClick xmlns:r="http://schemas.openxmlformats.org/officeDocument/2006/relationships" r:id="rId1" action="ppaction://hlinkpres?slideindex=1&amp;slidetitle="/>
            </a:rPr>
            <a:t>Ksup</a:t>
          </a:r>
          <a:r>
            <a:rPr lang="fr-FR" sz="1400" b="1" kern="1200" dirty="0">
              <a:latin typeface="Source Sans Pro" panose="020B0503030403020204" pitchFamily="34" charset="0"/>
              <a:ea typeface="Source Sans Pro" panose="020B0503030403020204" pitchFamily="34" charset="0"/>
            </a:rPr>
            <a:t>, l’annexe pédagogique préremplie, le guide de connexion</a:t>
          </a:r>
        </a:p>
        <a:p>
          <a:pPr marL="114300" lvl="1" indent="-114300" algn="l" defTabSz="622300">
            <a:lnSpc>
              <a:spcPct val="90000"/>
            </a:lnSpc>
            <a:spcBef>
              <a:spcPct val="0"/>
            </a:spcBef>
            <a:spcAft>
              <a:spcPct val="15000"/>
            </a:spcAft>
            <a:buFontTx/>
            <a:buNone/>
          </a:pPr>
          <a:r>
            <a:rPr lang="fr-FR" sz="1400" b="1" kern="1200" dirty="0">
              <a:latin typeface="Source Sans Pro" panose="020B0503030403020204" pitchFamily="34" charset="0"/>
              <a:ea typeface="Source Sans Pro" panose="020B0503030403020204" pitchFamily="34" charset="0"/>
            </a:rPr>
            <a:t>et  également le  lien OSE : </a:t>
          </a:r>
          <a:r>
            <a:rPr lang="fr-FR" sz="1400" b="0" u="sng" strike="noStrike" kern="1200" spc="-1" dirty="0">
              <a:solidFill>
                <a:srgbClr val="0563C1"/>
              </a:solidFill>
              <a:uFillTx/>
              <a:latin typeface="Calibri"/>
              <a:hlinkClick xmlns:r="http://schemas.openxmlformats.org/officeDocument/2006/relationships" r:id="rId2"/>
            </a:rPr>
            <a:t>https://ose.univ-nantes.fr/</a:t>
          </a:r>
          <a:r>
            <a:rPr lang="fr-FR" sz="1400" b="1" kern="1200" dirty="0">
              <a:latin typeface="Source Sans Pro" panose="020B0503030403020204" pitchFamily="34" charset="0"/>
              <a:ea typeface="Source Sans Pro" panose="020B0503030403020204" pitchFamily="34" charset="0"/>
            </a:rPr>
            <a:t>. </a:t>
          </a:r>
        </a:p>
      </dsp:txBody>
      <dsp:txXfrm rot="-5400000">
        <a:off x="594655" y="1589134"/>
        <a:ext cx="10876632" cy="508960"/>
      </dsp:txXfrm>
    </dsp:sp>
    <dsp:sp modelId="{2239EE26-9742-4BE6-956A-4DAC4282ADE3}">
      <dsp:nvSpPr>
        <dsp:cNvPr id="0" name=""/>
        <dsp:cNvSpPr/>
      </dsp:nvSpPr>
      <dsp:spPr>
        <a:xfrm rot="5400000">
          <a:off x="-130159" y="2468798"/>
          <a:ext cx="867733" cy="607413"/>
        </a:xfrm>
        <a:prstGeom prst="chevron">
          <a:avLst/>
        </a:prstGeom>
        <a:solidFill>
          <a:schemeClr val="accent4">
            <a:hueOff val="5880535"/>
            <a:satOff val="-24466"/>
            <a:lumOff val="5765"/>
            <a:alphaOff val="0"/>
          </a:schemeClr>
        </a:solidFill>
        <a:ln w="12700" cap="flat" cmpd="sng" algn="ctr">
          <a:solidFill>
            <a:schemeClr val="accent4">
              <a:hueOff val="5880535"/>
              <a:satOff val="-24466"/>
              <a:lumOff val="5765"/>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fr-FR" sz="1400" kern="1200" dirty="0">
            <a:latin typeface="Source Sans Pro" panose="020B0503030403020204" pitchFamily="34" charset="0"/>
            <a:ea typeface="Source Sans Pro" panose="020B0503030403020204" pitchFamily="34" charset="0"/>
          </a:endParaRPr>
        </a:p>
      </dsp:txBody>
      <dsp:txXfrm rot="-5400000">
        <a:off x="2" y="2642345"/>
        <a:ext cx="607413" cy="260320"/>
      </dsp:txXfrm>
    </dsp:sp>
    <dsp:sp modelId="{B37C859C-AD4B-4968-ACEE-57E364D8E585}">
      <dsp:nvSpPr>
        <dsp:cNvPr id="0" name=""/>
        <dsp:cNvSpPr/>
      </dsp:nvSpPr>
      <dsp:spPr>
        <a:xfrm rot="5400000">
          <a:off x="5777482" y="-2855283"/>
          <a:ext cx="564026" cy="10904165"/>
        </a:xfrm>
        <a:prstGeom prst="round2SameRect">
          <a:avLst/>
        </a:prstGeom>
        <a:solidFill>
          <a:schemeClr val="lt1">
            <a:alpha val="90000"/>
            <a:hueOff val="0"/>
            <a:satOff val="0"/>
            <a:lumOff val="0"/>
            <a:alphaOff val="0"/>
          </a:schemeClr>
        </a:solidFill>
        <a:ln w="12700" cap="flat" cmpd="sng" algn="ctr">
          <a:solidFill>
            <a:schemeClr val="accent4">
              <a:hueOff val="5880535"/>
              <a:satOff val="-24466"/>
              <a:lumOff val="5765"/>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Je complète  mon formulaire  sur </a:t>
          </a:r>
          <a:r>
            <a:rPr lang="fr-FR" sz="1400" b="1" kern="1200" dirty="0" err="1">
              <a:latin typeface="Source Sans Pro" panose="020B0503030403020204" pitchFamily="34" charset="0"/>
              <a:ea typeface="Source Sans Pro" panose="020B0503030403020204" pitchFamily="34" charset="0"/>
            </a:rPr>
            <a:t>Ksup</a:t>
          </a:r>
          <a:r>
            <a:rPr lang="fr-FR" sz="1400" b="1" kern="1200" dirty="0">
              <a:latin typeface="Source Sans Pro" panose="020B0503030403020204" pitchFamily="34" charset="0"/>
              <a:ea typeface="Source Sans Pro" panose="020B0503030403020204" pitchFamily="34" charset="0"/>
            </a:rPr>
            <a:t> en y renseignant et en validant mes données personnelles. /!\ mon adresse mail et mon numéro de téléphone portable me serviront à récupérer les informations relatives à mon compte informatique.</a:t>
          </a:r>
        </a:p>
      </dsp:txBody>
      <dsp:txXfrm rot="-5400000">
        <a:off x="607413" y="2342319"/>
        <a:ext cx="10876632" cy="508960"/>
      </dsp:txXfrm>
    </dsp:sp>
    <dsp:sp modelId="{5581705E-8426-4127-94D4-A65782F6C280}">
      <dsp:nvSpPr>
        <dsp:cNvPr id="0" name=""/>
        <dsp:cNvSpPr/>
      </dsp:nvSpPr>
      <dsp:spPr>
        <a:xfrm rot="5400000">
          <a:off x="-276980" y="3404285"/>
          <a:ext cx="1161374" cy="607413"/>
        </a:xfrm>
        <a:prstGeom prst="chevron">
          <a:avLst/>
        </a:prstGeom>
        <a:solidFill>
          <a:schemeClr val="accent4">
            <a:hueOff val="7840713"/>
            <a:satOff val="-32622"/>
            <a:lumOff val="7686"/>
            <a:alphaOff val="0"/>
          </a:schemeClr>
        </a:solidFill>
        <a:ln w="12700" cap="flat" cmpd="sng" algn="ctr">
          <a:solidFill>
            <a:schemeClr val="accent4">
              <a:hueOff val="7840713"/>
              <a:satOff val="-32622"/>
              <a:lumOff val="7686"/>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fr-FR" sz="1200" b="1" kern="1200" dirty="0">
            <a:solidFill>
              <a:schemeClr val="tx1"/>
            </a:solidFill>
            <a:latin typeface="Source Sans Pro" panose="020B0503030403020204" pitchFamily="34" charset="0"/>
            <a:ea typeface="Source Sans Pro" panose="020B0503030403020204" pitchFamily="34" charset="0"/>
          </a:endParaRPr>
        </a:p>
      </dsp:txBody>
      <dsp:txXfrm rot="-5400000">
        <a:off x="1" y="3431012"/>
        <a:ext cx="607413" cy="553961"/>
      </dsp:txXfrm>
    </dsp:sp>
    <dsp:sp modelId="{08D38C83-1A11-4FB3-B099-E70D577091FB}">
      <dsp:nvSpPr>
        <dsp:cNvPr id="0" name=""/>
        <dsp:cNvSpPr/>
      </dsp:nvSpPr>
      <dsp:spPr>
        <a:xfrm rot="5400000">
          <a:off x="5510129" y="-1867260"/>
          <a:ext cx="1078232" cy="10863820"/>
        </a:xfrm>
        <a:prstGeom prst="round2SameRect">
          <a:avLst/>
        </a:prstGeom>
        <a:solidFill>
          <a:schemeClr val="lt1">
            <a:alpha val="90000"/>
            <a:hueOff val="0"/>
            <a:satOff val="0"/>
            <a:lumOff val="0"/>
            <a:alphaOff val="0"/>
          </a:schemeClr>
        </a:solidFill>
        <a:ln w="12700" cap="flat" cmpd="sng" algn="ctr">
          <a:solidFill>
            <a:schemeClr val="accent4">
              <a:hueOff val="7840713"/>
              <a:satOff val="-32622"/>
              <a:lumOff val="7686"/>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 Je reçois par mail des informations sur mon compte numérique universitaire :</a:t>
          </a:r>
        </a:p>
        <a:p>
          <a:pPr marL="228600" lvl="2" indent="-114300" algn="l" defTabSz="622300">
            <a:lnSpc>
              <a:spcPct val="90000"/>
            </a:lnSpc>
            <a:spcBef>
              <a:spcPct val="0"/>
            </a:spcBef>
            <a:spcAft>
              <a:spcPct val="15000"/>
            </a:spcAft>
            <a:buFont typeface="Wingdings" panose="05000000000000000000" pitchFamily="2" charset="2"/>
            <a:buChar char="Ø"/>
          </a:pPr>
          <a:r>
            <a:rPr lang="fr-FR" sz="1400" b="1" kern="1200" dirty="0">
              <a:latin typeface="Source Sans Pro" panose="020B0503030403020204" pitchFamily="34" charset="0"/>
              <a:ea typeface="Source Sans Pro" panose="020B0503030403020204" pitchFamily="34" charset="0"/>
            </a:rPr>
            <a:t>	Si c’est la 1</a:t>
          </a:r>
          <a:r>
            <a:rPr lang="fr-FR" sz="1400" b="1" kern="1200" baseline="30000" dirty="0">
              <a:latin typeface="Source Sans Pro" panose="020B0503030403020204" pitchFamily="34" charset="0"/>
              <a:ea typeface="Source Sans Pro" panose="020B0503030403020204" pitchFamily="34" charset="0"/>
            </a:rPr>
            <a:t>ere</a:t>
          </a:r>
          <a:r>
            <a:rPr lang="fr-FR" sz="1400" b="1" kern="1200" dirty="0">
              <a:latin typeface="Source Sans Pro" panose="020B0503030403020204" pitchFamily="34" charset="0"/>
              <a:ea typeface="Source Sans Pro" panose="020B0503030403020204" pitchFamily="34" charset="0"/>
            </a:rPr>
            <a:t> fois que je dépose une candidature, je reçois un mail me permettant de récupérer mon identifiant et mon mot de passe pour accéder à OSE. </a:t>
          </a:r>
        </a:p>
        <a:p>
          <a:pPr marL="228600" lvl="2" indent="-114300" algn="l" defTabSz="622300">
            <a:lnSpc>
              <a:spcPct val="90000"/>
            </a:lnSpc>
            <a:spcBef>
              <a:spcPct val="0"/>
            </a:spcBef>
            <a:spcAft>
              <a:spcPct val="15000"/>
            </a:spcAft>
            <a:buFont typeface="Wingdings" panose="05000000000000000000" pitchFamily="2" charset="2"/>
            <a:buChar char="Ø"/>
          </a:pPr>
          <a:r>
            <a:rPr lang="fr-FR" sz="1400" b="1" kern="1200" dirty="0">
              <a:latin typeface="Source Sans Pro" panose="020B0503030403020204" pitchFamily="34" charset="0"/>
              <a:ea typeface="Source Sans Pro" panose="020B0503030403020204" pitchFamily="34" charset="0"/>
            </a:rPr>
            <a:t>	Si je renouvelle ma candidature, je reçois un mail m’indiquant que mon compte numérique est prolongé ce qui me permet, avec mon identifiant et mon mot passe habituels, d’accéder à OSE. </a:t>
          </a:r>
        </a:p>
      </dsp:txBody>
      <dsp:txXfrm rot="-5400000">
        <a:off x="617336" y="3078168"/>
        <a:ext cx="10811185" cy="972962"/>
      </dsp:txXfrm>
    </dsp:sp>
    <dsp:sp modelId="{6D7EFFDB-3A1C-4402-8D09-FB8CB6CCB71D}">
      <dsp:nvSpPr>
        <dsp:cNvPr id="0" name=""/>
        <dsp:cNvSpPr/>
      </dsp:nvSpPr>
      <dsp:spPr>
        <a:xfrm rot="5400000">
          <a:off x="-130159" y="4428409"/>
          <a:ext cx="867733" cy="607413"/>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fr-FR" sz="1400" b="1" kern="1200" dirty="0">
            <a:solidFill>
              <a:schemeClr val="tx1"/>
            </a:solidFill>
            <a:latin typeface="Source Sans Pro" panose="020B0503030403020204" pitchFamily="34" charset="0"/>
            <a:ea typeface="Source Sans Pro" panose="020B0503030403020204" pitchFamily="34" charset="0"/>
          </a:endParaRPr>
        </a:p>
      </dsp:txBody>
      <dsp:txXfrm rot="-5400000">
        <a:off x="2" y="4601956"/>
        <a:ext cx="607413" cy="260320"/>
      </dsp:txXfrm>
    </dsp:sp>
    <dsp:sp modelId="{476CC37C-2036-42CF-82C6-DD8A23FADD52}">
      <dsp:nvSpPr>
        <dsp:cNvPr id="0" name=""/>
        <dsp:cNvSpPr/>
      </dsp:nvSpPr>
      <dsp:spPr>
        <a:xfrm rot="5400000">
          <a:off x="5777482" y="-871820"/>
          <a:ext cx="564026" cy="10904165"/>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a:latin typeface="Source Sans Pro" panose="020B0503030403020204" pitchFamily="34" charset="0"/>
              <a:ea typeface="Source Sans Pro" panose="020B0503030403020204" pitchFamily="34" charset="0"/>
            </a:rPr>
            <a:t>Je prépare les documents nécessaires pour constituer en ligne mon dossier de candidature, puis je  me connecte à OSE. </a:t>
          </a:r>
        </a:p>
      </dsp:txBody>
      <dsp:txXfrm rot="-5400000">
        <a:off x="607413" y="4325782"/>
        <a:ext cx="10876632" cy="5089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4973" cy="497759"/>
          </a:xfrm>
          <a:prstGeom prst="rect">
            <a:avLst/>
          </a:prstGeom>
        </p:spPr>
        <p:txBody>
          <a:bodyPr vert="horz" lIns="91272" tIns="45636" rIns="91272" bIns="45636" rtlCol="0"/>
          <a:lstStyle>
            <a:lvl1pPr algn="l">
              <a:defRPr sz="1200"/>
            </a:lvl1pPr>
          </a:lstStyle>
          <a:p>
            <a:endParaRPr lang="fr-FR"/>
          </a:p>
        </p:txBody>
      </p:sp>
      <p:sp>
        <p:nvSpPr>
          <p:cNvPr id="3" name="Espace réservé de la date 2"/>
          <p:cNvSpPr>
            <a:spLocks noGrp="1"/>
          </p:cNvSpPr>
          <p:nvPr>
            <p:ph type="dt" idx="1"/>
          </p:nvPr>
        </p:nvSpPr>
        <p:spPr>
          <a:xfrm>
            <a:off x="3851119" y="0"/>
            <a:ext cx="2944972" cy="497759"/>
          </a:xfrm>
          <a:prstGeom prst="rect">
            <a:avLst/>
          </a:prstGeom>
        </p:spPr>
        <p:txBody>
          <a:bodyPr vert="horz" lIns="91272" tIns="45636" rIns="91272" bIns="45636" rtlCol="0"/>
          <a:lstStyle>
            <a:lvl1pPr algn="r">
              <a:defRPr sz="1200"/>
            </a:lvl1pPr>
          </a:lstStyle>
          <a:p>
            <a:fld id="{9341463F-2013-4F69-A00C-92FC49B97B72}" type="datetimeFigureOut">
              <a:rPr lang="fr-FR" smtClean="0"/>
              <a:t>14/06/2024</a:t>
            </a:fld>
            <a:endParaRPr lang="fr-FR"/>
          </a:p>
        </p:txBody>
      </p:sp>
      <p:sp>
        <p:nvSpPr>
          <p:cNvPr id="4" name="Espace réservé de l'image des diapositives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272" tIns="45636" rIns="91272" bIns="45636" rtlCol="0" anchor="ctr"/>
          <a:lstStyle/>
          <a:p>
            <a:endParaRPr lang="fr-FR"/>
          </a:p>
        </p:txBody>
      </p:sp>
      <p:sp>
        <p:nvSpPr>
          <p:cNvPr id="5" name="Espace réservé des notes 4"/>
          <p:cNvSpPr>
            <a:spLocks noGrp="1"/>
          </p:cNvSpPr>
          <p:nvPr>
            <p:ph type="body" sz="quarter" idx="3"/>
          </p:nvPr>
        </p:nvSpPr>
        <p:spPr>
          <a:xfrm>
            <a:off x="679611" y="4777850"/>
            <a:ext cx="5438456" cy="3909149"/>
          </a:xfrm>
          <a:prstGeom prst="rect">
            <a:avLst/>
          </a:prstGeom>
        </p:spPr>
        <p:txBody>
          <a:bodyPr vert="horz" lIns="91272" tIns="45636" rIns="91272" bIns="45636"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30467"/>
            <a:ext cx="2944973" cy="497759"/>
          </a:xfrm>
          <a:prstGeom prst="rect">
            <a:avLst/>
          </a:prstGeom>
        </p:spPr>
        <p:txBody>
          <a:bodyPr vert="horz" lIns="91272" tIns="45636" rIns="91272" bIns="4563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119" y="9430467"/>
            <a:ext cx="2944972" cy="497759"/>
          </a:xfrm>
          <a:prstGeom prst="rect">
            <a:avLst/>
          </a:prstGeom>
        </p:spPr>
        <p:txBody>
          <a:bodyPr vert="horz" lIns="91272" tIns="45636" rIns="91272" bIns="45636" rtlCol="0" anchor="b"/>
          <a:lstStyle>
            <a:lvl1pPr algn="r">
              <a:defRPr sz="1200"/>
            </a:lvl1pPr>
          </a:lstStyle>
          <a:p>
            <a:fld id="{3BD800D8-FFC5-4149-8C4C-51A5E499EC14}" type="slidenum">
              <a:rPr lang="fr-FR" smtClean="0"/>
              <a:t>‹N°›</a:t>
            </a:fld>
            <a:endParaRPr lang="fr-FR"/>
          </a:p>
        </p:txBody>
      </p:sp>
    </p:spTree>
    <p:extLst>
      <p:ext uri="{BB962C8B-B14F-4D97-AF65-F5344CB8AC3E}">
        <p14:creationId xmlns:p14="http://schemas.microsoft.com/office/powerpoint/2010/main" val="2350057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3</a:t>
            </a:fld>
            <a:endParaRPr lang="fr-FR"/>
          </a:p>
        </p:txBody>
      </p:sp>
    </p:spTree>
    <p:extLst>
      <p:ext uri="{BB962C8B-B14F-4D97-AF65-F5344CB8AC3E}">
        <p14:creationId xmlns:p14="http://schemas.microsoft.com/office/powerpoint/2010/main" val="2074371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15</a:t>
            </a:fld>
            <a:endParaRPr lang="fr-FR"/>
          </a:p>
        </p:txBody>
      </p:sp>
    </p:spTree>
    <p:extLst>
      <p:ext uri="{BB962C8B-B14F-4D97-AF65-F5344CB8AC3E}">
        <p14:creationId xmlns:p14="http://schemas.microsoft.com/office/powerpoint/2010/main" val="109442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24</a:t>
            </a:fld>
            <a:endParaRPr lang="fr-FR"/>
          </a:p>
        </p:txBody>
      </p:sp>
    </p:spTree>
    <p:extLst>
      <p:ext uri="{BB962C8B-B14F-4D97-AF65-F5344CB8AC3E}">
        <p14:creationId xmlns:p14="http://schemas.microsoft.com/office/powerpoint/2010/main" val="577451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25</a:t>
            </a:fld>
            <a:endParaRPr lang="fr-FR"/>
          </a:p>
        </p:txBody>
      </p:sp>
    </p:spTree>
    <p:extLst>
      <p:ext uri="{BB962C8B-B14F-4D97-AF65-F5344CB8AC3E}">
        <p14:creationId xmlns:p14="http://schemas.microsoft.com/office/powerpoint/2010/main" val="2764961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27</a:t>
            </a:fld>
            <a:endParaRPr lang="fr-FR"/>
          </a:p>
        </p:txBody>
      </p:sp>
    </p:spTree>
    <p:extLst>
      <p:ext uri="{BB962C8B-B14F-4D97-AF65-F5344CB8AC3E}">
        <p14:creationId xmlns:p14="http://schemas.microsoft.com/office/powerpoint/2010/main" val="101254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42</a:t>
            </a:fld>
            <a:endParaRPr lang="fr-FR"/>
          </a:p>
        </p:txBody>
      </p:sp>
    </p:spTree>
    <p:extLst>
      <p:ext uri="{BB962C8B-B14F-4D97-AF65-F5344CB8AC3E}">
        <p14:creationId xmlns:p14="http://schemas.microsoft.com/office/powerpoint/2010/main" val="63115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5</a:t>
            </a:fld>
            <a:endParaRPr lang="fr-FR"/>
          </a:p>
        </p:txBody>
      </p:sp>
    </p:spTree>
    <p:extLst>
      <p:ext uri="{BB962C8B-B14F-4D97-AF65-F5344CB8AC3E}">
        <p14:creationId xmlns:p14="http://schemas.microsoft.com/office/powerpoint/2010/main" val="5158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6</a:t>
            </a:fld>
            <a:endParaRPr lang="fr-FR"/>
          </a:p>
        </p:txBody>
      </p:sp>
    </p:spTree>
    <p:extLst>
      <p:ext uri="{BB962C8B-B14F-4D97-AF65-F5344CB8AC3E}">
        <p14:creationId xmlns:p14="http://schemas.microsoft.com/office/powerpoint/2010/main" val="168643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7</a:t>
            </a:fld>
            <a:endParaRPr lang="fr-FR"/>
          </a:p>
        </p:txBody>
      </p:sp>
    </p:spTree>
    <p:extLst>
      <p:ext uri="{BB962C8B-B14F-4D97-AF65-F5344CB8AC3E}">
        <p14:creationId xmlns:p14="http://schemas.microsoft.com/office/powerpoint/2010/main" val="152226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8</a:t>
            </a:fld>
            <a:endParaRPr lang="fr-FR"/>
          </a:p>
        </p:txBody>
      </p:sp>
    </p:spTree>
    <p:extLst>
      <p:ext uri="{BB962C8B-B14F-4D97-AF65-F5344CB8AC3E}">
        <p14:creationId xmlns:p14="http://schemas.microsoft.com/office/powerpoint/2010/main" val="399548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10</a:t>
            </a:fld>
            <a:endParaRPr lang="fr-FR"/>
          </a:p>
        </p:txBody>
      </p:sp>
    </p:spTree>
    <p:extLst>
      <p:ext uri="{BB962C8B-B14F-4D97-AF65-F5344CB8AC3E}">
        <p14:creationId xmlns:p14="http://schemas.microsoft.com/office/powerpoint/2010/main" val="205344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11</a:t>
            </a:fld>
            <a:endParaRPr lang="fr-FR"/>
          </a:p>
        </p:txBody>
      </p:sp>
    </p:spTree>
    <p:extLst>
      <p:ext uri="{BB962C8B-B14F-4D97-AF65-F5344CB8AC3E}">
        <p14:creationId xmlns:p14="http://schemas.microsoft.com/office/powerpoint/2010/main" val="25169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12</a:t>
            </a:fld>
            <a:endParaRPr lang="fr-FR"/>
          </a:p>
        </p:txBody>
      </p:sp>
    </p:spTree>
    <p:extLst>
      <p:ext uri="{BB962C8B-B14F-4D97-AF65-F5344CB8AC3E}">
        <p14:creationId xmlns:p14="http://schemas.microsoft.com/office/powerpoint/2010/main" val="51157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BD800D8-FFC5-4149-8C4C-51A5E499EC14}" type="slidenum">
              <a:rPr lang="fr-FR" smtClean="0"/>
              <a:t>14</a:t>
            </a:fld>
            <a:endParaRPr lang="fr-FR"/>
          </a:p>
        </p:txBody>
      </p:sp>
    </p:spTree>
    <p:extLst>
      <p:ext uri="{BB962C8B-B14F-4D97-AF65-F5344CB8AC3E}">
        <p14:creationId xmlns:p14="http://schemas.microsoft.com/office/powerpoint/2010/main" val="49644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2839C102-63C6-4818-AD6D-018F9EFB56CD}" type="slidenum">
              <a:t>‹N°›</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9F9DDEFA-E0FA-4E69-8F7D-9459928E76F0}"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439C57D0-ED81-4BF3-A0A5-6A7FED79FC9C}" type="slidenum">
              <a:t>‹N°›</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05D294C7-7D78-4B1B-8D00-9A2E00AA0EFC}" type="slidenum">
              <a:t>‹N°›</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1re page">
    <p:spTree>
      <p:nvGrpSpPr>
        <p:cNvPr id="1" name=""/>
        <p:cNvGrpSpPr/>
        <p:nvPr/>
      </p:nvGrpSpPr>
      <p:grpSpPr bwMode="auto">
        <a:xfrm>
          <a:off x="0" y="0"/>
          <a:ext cx="0" cy="0"/>
          <a:chOff x="0" y="0"/>
          <a:chExt cx="0" cy="0"/>
        </a:xfrm>
      </p:grpSpPr>
      <p:sp>
        <p:nvSpPr>
          <p:cNvPr id="15" name="Rectangle 14"/>
          <p:cNvSpPr/>
          <p:nvPr userDrawn="1"/>
        </p:nvSpPr>
        <p:spPr bwMode="white">
          <a:xfrm>
            <a:off x="0" y="0"/>
            <a:ext cx="12215645" cy="6927394"/>
          </a:xfrm>
          <a:prstGeom prst="rect">
            <a:avLst/>
          </a:prstGeom>
          <a:solidFill>
            <a:srgbClr val="3B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539">
              <a:ln>
                <a:noFill/>
              </a:ln>
            </a:endParaRPr>
          </a:p>
        </p:txBody>
      </p:sp>
      <p:pic>
        <p:nvPicPr>
          <p:cNvPr id="4" name="Image 3"/>
          <p:cNvPicPr>
            <a:picLocks noChangeAspect="1"/>
          </p:cNvPicPr>
          <p:nvPr userDrawn="1"/>
        </p:nvPicPr>
        <p:blipFill>
          <a:blip r:embed="rId2"/>
          <a:stretch/>
        </p:blipFill>
        <p:spPr bwMode="black">
          <a:xfrm>
            <a:off x="371036" y="6252758"/>
            <a:ext cx="1454525" cy="368469"/>
          </a:xfrm>
          <a:prstGeom prst="rect">
            <a:avLst/>
          </a:prstGeom>
        </p:spPr>
      </p:pic>
      <p:cxnSp>
        <p:nvCxnSpPr>
          <p:cNvPr id="36" name="Connecteur droit 35"/>
          <p:cNvCxnSpPr>
            <a:cxnSpLocks/>
          </p:cNvCxnSpPr>
          <p:nvPr userDrawn="1"/>
        </p:nvCxnSpPr>
        <p:spPr bwMode="black">
          <a:xfrm>
            <a:off x="372696" y="6041499"/>
            <a:ext cx="114231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a:stretch/>
        </p:blipFill>
        <p:spPr bwMode="black">
          <a:xfrm rot="5400000">
            <a:off x="5784747" y="-5797008"/>
            <a:ext cx="598537" cy="12192553"/>
          </a:xfrm>
          <a:prstGeom prst="rect">
            <a:avLst/>
          </a:prstGeom>
        </p:spPr>
      </p:pic>
      <p:cxnSp>
        <p:nvCxnSpPr>
          <p:cNvPr id="40" name="Connecteur droit 39"/>
          <p:cNvCxnSpPr>
            <a:cxnSpLocks/>
          </p:cNvCxnSpPr>
          <p:nvPr userDrawn="1"/>
        </p:nvCxnSpPr>
        <p:spPr bwMode="black">
          <a:xfrm flipV="1">
            <a:off x="498879" y="1677114"/>
            <a:ext cx="0" cy="2550713"/>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bwMode="black">
          <a:xfrm>
            <a:off x="735584" y="1094289"/>
            <a:ext cx="2876956" cy="296124"/>
          </a:xfrm>
          <a:prstGeom prst="rect">
            <a:avLst/>
          </a:prstGeom>
        </p:spPr>
        <p:txBody>
          <a:bodyPr wrap="square" lIns="0" tIns="0" rIns="0" bIns="0">
            <a:spAutoFit/>
          </a:bodyPr>
          <a:lstStyle>
            <a:lvl1pPr>
              <a:defRPr sz="1924">
                <a:solidFill>
                  <a:schemeClr val="bg1"/>
                </a:solidFill>
                <a:latin typeface="Source Sans Pro"/>
                <a:ea typeface="Source Sans Pro"/>
              </a:defRPr>
            </a:lvl1pPr>
          </a:lstStyle>
          <a:p>
            <a:pPr>
              <a:defRPr/>
            </a:pPr>
            <a:endParaRPr lang="fr-FR"/>
          </a:p>
        </p:txBody>
      </p:sp>
      <p:sp>
        <p:nvSpPr>
          <p:cNvPr id="3" name="Content Placeholder 2"/>
          <p:cNvSpPr>
            <a:spLocks noGrp="1"/>
          </p:cNvSpPr>
          <p:nvPr>
            <p:ph idx="1" hasCustomPrompt="1"/>
          </p:nvPr>
        </p:nvSpPr>
        <p:spPr bwMode="black">
          <a:xfrm>
            <a:off x="737381" y="1700186"/>
            <a:ext cx="11058501" cy="2006033"/>
          </a:xfrm>
        </p:spPr>
        <p:txBody>
          <a:bodyPr>
            <a:normAutofit/>
          </a:bodyPr>
          <a:lstStyle>
            <a:lvl1pPr marL="0" indent="0">
              <a:buNone/>
              <a:defRPr sz="8338">
                <a:solidFill>
                  <a:schemeClr val="bg1"/>
                </a:solidFill>
                <a:latin typeface="Source Sans Pro"/>
                <a:ea typeface="Source Sans Pro"/>
              </a:defRPr>
            </a:lvl1pPr>
          </a:lstStyle>
          <a:p>
            <a:pPr lvl="0">
              <a:defRPr/>
            </a:pPr>
            <a:r>
              <a:rPr lang="fr-FR"/>
              <a:t>Modifiez le style du titre</a:t>
            </a:r>
            <a:endParaRPr/>
          </a:p>
        </p:txBody>
      </p:sp>
      <p:sp>
        <p:nvSpPr>
          <p:cNvPr id="14" name="Subtitle 2"/>
          <p:cNvSpPr>
            <a:spLocks noGrp="1"/>
          </p:cNvSpPr>
          <p:nvPr>
            <p:ph type="subTitle" idx="12"/>
          </p:nvPr>
        </p:nvSpPr>
        <p:spPr bwMode="black">
          <a:xfrm>
            <a:off x="739413" y="3741705"/>
            <a:ext cx="11056469" cy="533023"/>
          </a:xfrm>
        </p:spPr>
        <p:txBody>
          <a:bodyPr wrap="square" lIns="0" tIns="0" rIns="0" bIns="0">
            <a:spAutoFit/>
          </a:bodyPr>
          <a:lstStyle>
            <a:lvl1pPr marL="0" indent="0" algn="l">
              <a:buNone/>
              <a:defRPr sz="3848">
                <a:solidFill>
                  <a:schemeClr val="bg1"/>
                </a:solidFill>
                <a:latin typeface="Source Sans Pro"/>
                <a:ea typeface="Source Sans Pro"/>
              </a:defRPr>
            </a:lvl1pPr>
            <a:lvl2pPr marL="609550" indent="0" algn="ctr">
              <a:buNone/>
              <a:defRPr sz="2662"/>
            </a:lvl2pPr>
            <a:lvl3pPr marL="1219100" indent="0" algn="ctr">
              <a:buNone/>
              <a:defRPr sz="2405"/>
            </a:lvl3pPr>
            <a:lvl4pPr marL="1828649" indent="0" algn="ctr">
              <a:buNone/>
              <a:defRPr sz="2149"/>
            </a:lvl4pPr>
            <a:lvl5pPr marL="2438199" indent="0" algn="ctr">
              <a:buNone/>
              <a:defRPr sz="2149"/>
            </a:lvl5pPr>
            <a:lvl6pPr marL="3047748" indent="0" algn="ctr">
              <a:buNone/>
              <a:defRPr sz="2149"/>
            </a:lvl6pPr>
            <a:lvl7pPr marL="3657299" indent="0" algn="ctr">
              <a:buNone/>
              <a:defRPr sz="2149"/>
            </a:lvl7pPr>
            <a:lvl8pPr marL="4266849" indent="0" algn="ctr">
              <a:buNone/>
              <a:defRPr sz="2149"/>
            </a:lvl8pPr>
            <a:lvl9pPr marL="4876398" indent="0" algn="ctr">
              <a:buNone/>
              <a:defRPr sz="2149"/>
            </a:lvl9pPr>
          </a:lstStyle>
          <a:p>
            <a:pPr>
              <a:defRPr/>
            </a:pPr>
            <a:r>
              <a:rPr lang="fr-FR"/>
              <a:t>Modifiez le style des sous-titres du masque</a:t>
            </a:r>
            <a:endParaRPr lang="en-US"/>
          </a:p>
        </p:txBody>
      </p:sp>
    </p:spTree>
    <p:extLst>
      <p:ext uri="{BB962C8B-B14F-4D97-AF65-F5344CB8AC3E}">
        <p14:creationId xmlns:p14="http://schemas.microsoft.com/office/powerpoint/2010/main" val="2590759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lstStyle/>
          <a:p>
            <a:r>
              <a:t>Footer</a:t>
            </a:r>
          </a:p>
        </p:txBody>
      </p:sp>
      <p:sp>
        <p:nvSpPr>
          <p:cNvPr id="3" name="PlaceHolder 2"/>
          <p:cNvSpPr>
            <a:spLocks noGrp="1"/>
          </p:cNvSpPr>
          <p:nvPr>
            <p:ph type="sldNum" idx="9"/>
          </p:nvPr>
        </p:nvSpPr>
        <p:spPr/>
        <p:txBody>
          <a:bodyPr/>
          <a:lstStyle/>
          <a:p>
            <a:fld id="{29E0DC79-3E14-4E7B-910B-72A11F0337E4}" type="slidenum">
              <a:t>‹N°›</a:t>
            </a:fld>
            <a:endParaRPr/>
          </a:p>
        </p:txBody>
      </p:sp>
      <p:sp>
        <p:nvSpPr>
          <p:cNvPr id="4" name="PlaceHolder 3"/>
          <p:cNvSpPr>
            <a:spLocks noGrp="1"/>
          </p:cNvSpPr>
          <p:nvPr>
            <p:ph type="dt" idx="7"/>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16CE7C86-34B7-48EF-AEAE-12701E9A659F}"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4" name="PlaceHolder 3"/>
          <p:cNvSpPr>
            <a:spLocks noGrp="1"/>
          </p:cNvSpPr>
          <p:nvPr>
            <p:ph type="ftr" idx="8"/>
          </p:nvPr>
        </p:nvSpPr>
        <p:spPr/>
        <p:txBody>
          <a:bodyPr/>
          <a:lstStyle/>
          <a:p>
            <a:r>
              <a:t>Footer</a:t>
            </a:r>
          </a:p>
        </p:txBody>
      </p:sp>
      <p:sp>
        <p:nvSpPr>
          <p:cNvPr id="5" name="PlaceHolder 4"/>
          <p:cNvSpPr>
            <a:spLocks noGrp="1"/>
          </p:cNvSpPr>
          <p:nvPr>
            <p:ph type="sldNum" idx="9"/>
          </p:nvPr>
        </p:nvSpPr>
        <p:spPr/>
        <p:txBody>
          <a:bodyPr/>
          <a:lstStyle/>
          <a:p>
            <a:fld id="{303DD662-F4EC-4357-B1AE-F96EB0BAACD0}" type="slidenum">
              <a:t>‹N°›</a:t>
            </a:fld>
            <a:endParaRPr/>
          </a:p>
        </p:txBody>
      </p:sp>
      <p:sp>
        <p:nvSpPr>
          <p:cNvPr id="6" name="PlaceHolder 5"/>
          <p:cNvSpPr>
            <a:spLocks noGrp="1"/>
          </p:cNvSpPr>
          <p:nvPr>
            <p:ph type="dt" idx="7"/>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D570D161-C42B-4DA5-817C-E2D9287995D9}"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D76A04EB-A431-4340-A671-441BF15D9F22}"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8"/>
          </p:nvPr>
        </p:nvSpPr>
        <p:spPr/>
        <p:txBody>
          <a:bodyPr/>
          <a:lstStyle/>
          <a:p>
            <a:r>
              <a:t>Footer</a:t>
            </a:r>
          </a:p>
        </p:txBody>
      </p:sp>
      <p:sp>
        <p:nvSpPr>
          <p:cNvPr id="4" name="PlaceHolder 3"/>
          <p:cNvSpPr>
            <a:spLocks noGrp="1"/>
          </p:cNvSpPr>
          <p:nvPr>
            <p:ph type="sldNum" idx="9"/>
          </p:nvPr>
        </p:nvSpPr>
        <p:spPr/>
        <p:txBody>
          <a:bodyPr/>
          <a:lstStyle/>
          <a:p>
            <a:fld id="{0DB1BB10-8C27-403A-8D60-0B46F53A869E}" type="slidenum">
              <a:t>‹N°›</a:t>
            </a:fld>
            <a:endParaRPr/>
          </a:p>
        </p:txBody>
      </p:sp>
      <p:sp>
        <p:nvSpPr>
          <p:cNvPr id="5" name="PlaceHolder 4"/>
          <p:cNvSpPr>
            <a:spLocks noGrp="1"/>
          </p:cNvSpPr>
          <p:nvPr>
            <p:ph type="dt" idx="7"/>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E2B0E8E6-31DB-4399-B870-6E90952F1A12}"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8586C584-F359-4D9D-804E-4044E2399021}"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78A8318A-BDB8-4277-B7E5-E4D5351F3323}"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8"/>
          </p:nvPr>
        </p:nvSpPr>
        <p:spPr/>
        <p:txBody>
          <a:bodyPr/>
          <a:lstStyle/>
          <a:p>
            <a:r>
              <a:t>Footer</a:t>
            </a:r>
          </a:p>
        </p:txBody>
      </p:sp>
      <p:sp>
        <p:nvSpPr>
          <p:cNvPr id="7" name="PlaceHolder 6"/>
          <p:cNvSpPr>
            <a:spLocks noGrp="1"/>
          </p:cNvSpPr>
          <p:nvPr>
            <p:ph type="sldNum" idx="9"/>
          </p:nvPr>
        </p:nvSpPr>
        <p:spPr/>
        <p:txBody>
          <a:bodyPr/>
          <a:lstStyle/>
          <a:p>
            <a:fld id="{BF8D288D-491F-488D-AF93-3C678C37D28D}" type="slidenum">
              <a:t>‹N°›</a:t>
            </a:fld>
            <a:endParaRPr/>
          </a:p>
        </p:txBody>
      </p:sp>
      <p:sp>
        <p:nvSpPr>
          <p:cNvPr id="8" name="PlaceHolder 7"/>
          <p:cNvSpPr>
            <a:spLocks noGrp="1"/>
          </p:cNvSpPr>
          <p:nvPr>
            <p:ph type="dt" idx="7"/>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 name="PlaceHolder 4"/>
          <p:cNvSpPr>
            <a:spLocks noGrp="1"/>
          </p:cNvSpPr>
          <p:nvPr>
            <p:ph type="ftr" idx="8"/>
          </p:nvPr>
        </p:nvSpPr>
        <p:spPr/>
        <p:txBody>
          <a:bodyPr/>
          <a:lstStyle/>
          <a:p>
            <a:r>
              <a:t>Footer</a:t>
            </a:r>
          </a:p>
        </p:txBody>
      </p:sp>
      <p:sp>
        <p:nvSpPr>
          <p:cNvPr id="6" name="PlaceHolder 5"/>
          <p:cNvSpPr>
            <a:spLocks noGrp="1"/>
          </p:cNvSpPr>
          <p:nvPr>
            <p:ph type="sldNum" idx="9"/>
          </p:nvPr>
        </p:nvSpPr>
        <p:spPr/>
        <p:txBody>
          <a:bodyPr/>
          <a:lstStyle/>
          <a:p>
            <a:fld id="{36733E95-6CB6-4EAF-AAC1-CC88336CBAE0}" type="slidenum">
              <a:t>‹N°›</a:t>
            </a:fld>
            <a:endParaRPr/>
          </a:p>
        </p:txBody>
      </p:sp>
      <p:sp>
        <p:nvSpPr>
          <p:cNvPr id="7" name="PlaceHolder 6"/>
          <p:cNvSpPr>
            <a:spLocks noGrp="1"/>
          </p:cNvSpPr>
          <p:nvPr>
            <p:ph type="dt" idx="7"/>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7" name="PlaceHolder 6"/>
          <p:cNvSpPr>
            <a:spLocks noGrp="1"/>
          </p:cNvSpPr>
          <p:nvPr>
            <p:ph type="ftr" idx="8"/>
          </p:nvPr>
        </p:nvSpPr>
        <p:spPr/>
        <p:txBody>
          <a:bodyPr/>
          <a:lstStyle/>
          <a:p>
            <a:r>
              <a:t>Footer</a:t>
            </a:r>
          </a:p>
        </p:txBody>
      </p:sp>
      <p:sp>
        <p:nvSpPr>
          <p:cNvPr id="8" name="PlaceHolder 7"/>
          <p:cNvSpPr>
            <a:spLocks noGrp="1"/>
          </p:cNvSpPr>
          <p:nvPr>
            <p:ph type="sldNum" idx="9"/>
          </p:nvPr>
        </p:nvSpPr>
        <p:spPr/>
        <p:txBody>
          <a:bodyPr/>
          <a:lstStyle/>
          <a:p>
            <a:fld id="{B8961C8C-657F-4E4B-9031-0089093E1BA9}" type="slidenum">
              <a:t>‹N°›</a:t>
            </a:fld>
            <a:endParaRPr/>
          </a:p>
        </p:txBody>
      </p:sp>
      <p:sp>
        <p:nvSpPr>
          <p:cNvPr id="9" name="PlaceHolder 8"/>
          <p:cNvSpPr>
            <a:spLocks noGrp="1"/>
          </p:cNvSpPr>
          <p:nvPr>
            <p:ph type="dt" idx="7"/>
          </p:nvPr>
        </p:nvSpPr>
        <p:spPr/>
        <p:txBody>
          <a:body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9" name="PlaceHolder 8"/>
          <p:cNvSpPr>
            <a:spLocks noGrp="1"/>
          </p:cNvSpPr>
          <p:nvPr>
            <p:ph type="ftr" idx="8"/>
          </p:nvPr>
        </p:nvSpPr>
        <p:spPr/>
        <p:txBody>
          <a:bodyPr/>
          <a:lstStyle/>
          <a:p>
            <a:r>
              <a:t>Footer</a:t>
            </a:r>
          </a:p>
        </p:txBody>
      </p:sp>
      <p:sp>
        <p:nvSpPr>
          <p:cNvPr id="10" name="PlaceHolder 9"/>
          <p:cNvSpPr>
            <a:spLocks noGrp="1"/>
          </p:cNvSpPr>
          <p:nvPr>
            <p:ph type="sldNum" idx="9"/>
          </p:nvPr>
        </p:nvSpPr>
        <p:spPr/>
        <p:txBody>
          <a:bodyPr/>
          <a:lstStyle/>
          <a:p>
            <a:fld id="{F616FD4E-21C7-492F-954A-D414B771D3DA}" type="slidenum">
              <a:t>‹N°›</a:t>
            </a:fld>
            <a:endParaRPr/>
          </a:p>
        </p:txBody>
      </p:sp>
      <p:sp>
        <p:nvSpPr>
          <p:cNvPr id="11" name="PlaceHolder 10"/>
          <p:cNvSpPr>
            <a:spLocks noGrp="1"/>
          </p:cNvSpPr>
          <p:nvPr>
            <p:ph type="dt" idx="7"/>
          </p:nvPr>
        </p:nvSpPr>
        <p:spPr/>
        <p:txBody>
          <a:body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35"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37"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3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40"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3D4DFD6F-DE2B-48AD-AF7D-47470F2BDFCF}" type="slidenum">
              <a:t>‹N°›</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2"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4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45"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46"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48"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4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50"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5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54"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6"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57"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59"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1"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2"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164"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5"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6"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7"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8"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169"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PhAnim="0" userDrawn="1">
  <p:cSld name="1re page">
    <p:spTree>
      <p:nvGrpSpPr>
        <p:cNvPr id="1" name=""/>
        <p:cNvGrpSpPr/>
        <p:nvPr/>
      </p:nvGrpSpPr>
      <p:grpSpPr bwMode="auto">
        <a:xfrm>
          <a:off x="0" y="0"/>
          <a:ext cx="0" cy="0"/>
          <a:chOff x="0" y="0"/>
          <a:chExt cx="0" cy="0"/>
        </a:xfrm>
      </p:grpSpPr>
      <p:sp>
        <p:nvSpPr>
          <p:cNvPr id="15" name="Rectangle 14"/>
          <p:cNvSpPr/>
          <p:nvPr userDrawn="1"/>
        </p:nvSpPr>
        <p:spPr bwMode="white">
          <a:xfrm>
            <a:off x="0" y="0"/>
            <a:ext cx="12215645" cy="6927394"/>
          </a:xfrm>
          <a:prstGeom prst="rect">
            <a:avLst/>
          </a:prstGeom>
          <a:solidFill>
            <a:srgbClr val="3B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539">
              <a:ln>
                <a:noFill/>
              </a:ln>
            </a:endParaRPr>
          </a:p>
        </p:txBody>
      </p:sp>
      <p:pic>
        <p:nvPicPr>
          <p:cNvPr id="4" name="Image 3"/>
          <p:cNvPicPr>
            <a:picLocks noChangeAspect="1"/>
          </p:cNvPicPr>
          <p:nvPr userDrawn="1"/>
        </p:nvPicPr>
        <p:blipFill>
          <a:blip r:embed="rId2"/>
          <a:stretch/>
        </p:blipFill>
        <p:spPr bwMode="black">
          <a:xfrm>
            <a:off x="371036" y="6252758"/>
            <a:ext cx="1454525" cy="368469"/>
          </a:xfrm>
          <a:prstGeom prst="rect">
            <a:avLst/>
          </a:prstGeom>
        </p:spPr>
      </p:pic>
      <p:cxnSp>
        <p:nvCxnSpPr>
          <p:cNvPr id="36" name="Connecteur droit 35"/>
          <p:cNvCxnSpPr>
            <a:cxnSpLocks/>
          </p:cNvCxnSpPr>
          <p:nvPr userDrawn="1"/>
        </p:nvCxnSpPr>
        <p:spPr bwMode="black">
          <a:xfrm>
            <a:off x="372696" y="6041499"/>
            <a:ext cx="114231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userDrawn="1"/>
        </p:nvPicPr>
        <p:blipFill>
          <a:blip r:embed="rId3"/>
          <a:stretch/>
        </p:blipFill>
        <p:spPr bwMode="black">
          <a:xfrm rot="5400000">
            <a:off x="5784747" y="-5797008"/>
            <a:ext cx="598537" cy="12192553"/>
          </a:xfrm>
          <a:prstGeom prst="rect">
            <a:avLst/>
          </a:prstGeom>
        </p:spPr>
      </p:pic>
      <p:cxnSp>
        <p:nvCxnSpPr>
          <p:cNvPr id="40" name="Connecteur droit 39"/>
          <p:cNvCxnSpPr>
            <a:cxnSpLocks/>
          </p:cNvCxnSpPr>
          <p:nvPr userDrawn="1"/>
        </p:nvCxnSpPr>
        <p:spPr bwMode="black">
          <a:xfrm flipV="1">
            <a:off x="498879" y="1677114"/>
            <a:ext cx="0" cy="2550713"/>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Date Placeholder 3"/>
          <p:cNvSpPr>
            <a:spLocks noGrp="1"/>
          </p:cNvSpPr>
          <p:nvPr>
            <p:ph type="dt" sz="half" idx="10"/>
          </p:nvPr>
        </p:nvSpPr>
        <p:spPr bwMode="black">
          <a:xfrm>
            <a:off x="735584" y="1094289"/>
            <a:ext cx="2876956" cy="296124"/>
          </a:xfrm>
          <a:prstGeom prst="rect">
            <a:avLst/>
          </a:prstGeom>
        </p:spPr>
        <p:txBody>
          <a:bodyPr wrap="square" lIns="0" tIns="0" rIns="0" bIns="0">
            <a:spAutoFit/>
          </a:bodyPr>
          <a:lstStyle>
            <a:lvl1pPr>
              <a:defRPr sz="1924">
                <a:solidFill>
                  <a:schemeClr val="bg1"/>
                </a:solidFill>
                <a:latin typeface="Source Sans Pro"/>
                <a:ea typeface="Source Sans Pro"/>
              </a:defRPr>
            </a:lvl1pPr>
          </a:lstStyle>
          <a:p>
            <a:pPr>
              <a:defRPr/>
            </a:pPr>
            <a:endParaRPr lang="fr-FR"/>
          </a:p>
        </p:txBody>
      </p:sp>
      <p:sp>
        <p:nvSpPr>
          <p:cNvPr id="3" name="Content Placeholder 2"/>
          <p:cNvSpPr>
            <a:spLocks noGrp="1"/>
          </p:cNvSpPr>
          <p:nvPr>
            <p:ph idx="1" hasCustomPrompt="1"/>
          </p:nvPr>
        </p:nvSpPr>
        <p:spPr bwMode="black">
          <a:xfrm>
            <a:off x="737381" y="1700186"/>
            <a:ext cx="11058501" cy="2006033"/>
          </a:xfrm>
        </p:spPr>
        <p:txBody>
          <a:bodyPr>
            <a:normAutofit/>
          </a:bodyPr>
          <a:lstStyle>
            <a:lvl1pPr marL="0" indent="0">
              <a:buNone/>
              <a:defRPr sz="8338">
                <a:solidFill>
                  <a:schemeClr val="bg1"/>
                </a:solidFill>
                <a:latin typeface="Source Sans Pro"/>
                <a:ea typeface="Source Sans Pro"/>
              </a:defRPr>
            </a:lvl1pPr>
          </a:lstStyle>
          <a:p>
            <a:pPr lvl="0">
              <a:defRPr/>
            </a:pPr>
            <a:r>
              <a:rPr lang="fr-FR"/>
              <a:t>Modifiez le style du titre</a:t>
            </a:r>
            <a:endParaRPr/>
          </a:p>
        </p:txBody>
      </p:sp>
      <p:sp>
        <p:nvSpPr>
          <p:cNvPr id="14" name="Subtitle 2"/>
          <p:cNvSpPr>
            <a:spLocks noGrp="1"/>
          </p:cNvSpPr>
          <p:nvPr>
            <p:ph type="subTitle" idx="12"/>
          </p:nvPr>
        </p:nvSpPr>
        <p:spPr bwMode="black">
          <a:xfrm>
            <a:off x="739413" y="3741705"/>
            <a:ext cx="11056469" cy="533023"/>
          </a:xfrm>
        </p:spPr>
        <p:txBody>
          <a:bodyPr wrap="square" lIns="0" tIns="0" rIns="0" bIns="0">
            <a:spAutoFit/>
          </a:bodyPr>
          <a:lstStyle>
            <a:lvl1pPr marL="0" indent="0" algn="l">
              <a:buNone/>
              <a:defRPr sz="3848">
                <a:solidFill>
                  <a:schemeClr val="bg1"/>
                </a:solidFill>
                <a:latin typeface="Source Sans Pro"/>
                <a:ea typeface="Source Sans Pro"/>
              </a:defRPr>
            </a:lvl1pPr>
            <a:lvl2pPr marL="609550" indent="0" algn="ctr">
              <a:buNone/>
              <a:defRPr sz="2662"/>
            </a:lvl2pPr>
            <a:lvl3pPr marL="1219100" indent="0" algn="ctr">
              <a:buNone/>
              <a:defRPr sz="2405"/>
            </a:lvl3pPr>
            <a:lvl4pPr marL="1828649" indent="0" algn="ctr">
              <a:buNone/>
              <a:defRPr sz="2149"/>
            </a:lvl4pPr>
            <a:lvl5pPr marL="2438199" indent="0" algn="ctr">
              <a:buNone/>
              <a:defRPr sz="2149"/>
            </a:lvl5pPr>
            <a:lvl6pPr marL="3047748" indent="0" algn="ctr">
              <a:buNone/>
              <a:defRPr sz="2149"/>
            </a:lvl6pPr>
            <a:lvl7pPr marL="3657299" indent="0" algn="ctr">
              <a:buNone/>
              <a:defRPr sz="2149"/>
            </a:lvl7pPr>
            <a:lvl8pPr marL="4266849" indent="0" algn="ctr">
              <a:buNone/>
              <a:defRPr sz="2149"/>
            </a:lvl8pPr>
            <a:lvl9pPr marL="4876398" indent="0" algn="ctr">
              <a:buNone/>
              <a:defRPr sz="2149"/>
            </a:lvl9pPr>
          </a:lstStyle>
          <a:p>
            <a:pPr>
              <a:defRPr/>
            </a:pPr>
            <a:r>
              <a:rPr lang="fr-FR"/>
              <a:t>Modifiez le style des sous-titres du masque</a:t>
            </a:r>
            <a:endParaRPr lang="en-US"/>
          </a:p>
        </p:txBody>
      </p:sp>
    </p:spTree>
    <p:extLst>
      <p:ext uri="{BB962C8B-B14F-4D97-AF65-F5344CB8AC3E}">
        <p14:creationId xmlns:p14="http://schemas.microsoft.com/office/powerpoint/2010/main" val="1292024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PhAnim="0"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719028" y="1897058"/>
            <a:ext cx="10974089" cy="2274229"/>
          </a:xfrm>
        </p:spPr>
        <p:txBody>
          <a:bodyPr/>
          <a:lstStyle>
            <a:lvl1pPr marL="0" indent="0">
              <a:buNone/>
              <a:defRPr sz="8210">
                <a:solidFill>
                  <a:srgbClr val="3B72B7"/>
                </a:solidFill>
              </a:defRPr>
            </a:lvl1pPr>
          </a:lstStyle>
          <a:p>
            <a:pPr lvl="0">
              <a:defRPr/>
            </a:pPr>
            <a:r>
              <a:rPr lang="fr-FR"/>
              <a:t>Modifiez le style du titre</a:t>
            </a:r>
            <a:endParaRPr/>
          </a:p>
        </p:txBody>
      </p:sp>
      <p:cxnSp>
        <p:nvCxnSpPr>
          <p:cNvPr id="7" name="Connecteur droit 6"/>
          <p:cNvCxnSpPr>
            <a:cxnSpLocks/>
          </p:cNvCxnSpPr>
          <p:nvPr userDrawn="1"/>
        </p:nvCxnSpPr>
        <p:spPr bwMode="auto">
          <a:xfrm flipV="1">
            <a:off x="498879" y="1897060"/>
            <a:ext cx="0" cy="2224756"/>
          </a:xfrm>
          <a:prstGeom prst="line">
            <a:avLst/>
          </a:prstGeom>
          <a:ln w="25400">
            <a:solidFill>
              <a:srgbClr val="3B72B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2418D84A-DE8E-42DD-BBDB-4D1F6A7E7F0F}" type="slidenum">
              <a:t>‹N°›</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7" name="Title 1"/>
          <p:cNvSpPr>
            <a:spLocks noGrp="1"/>
          </p:cNvSpPr>
          <p:nvPr>
            <p:ph type="title"/>
          </p:nvPr>
        </p:nvSpPr>
        <p:spPr bwMode="auto">
          <a:xfrm>
            <a:off x="407317" y="441956"/>
            <a:ext cx="11463507" cy="444185"/>
          </a:xfrm>
        </p:spPr>
        <p:txBody>
          <a:bodyPr/>
          <a:lstStyle>
            <a:lvl1pPr>
              <a:defRPr>
                <a:solidFill>
                  <a:srgbClr val="3B72B7"/>
                </a:solidFill>
              </a:defRPr>
            </a:lvl1pPr>
          </a:lstStyle>
          <a:p>
            <a:pPr>
              <a:defRPr/>
            </a:pPr>
            <a:r>
              <a:rPr lang="fr-FR"/>
              <a:t>Modifiez le style du titre</a:t>
            </a:r>
            <a:endParaRPr lang="en-US"/>
          </a:p>
        </p:txBody>
      </p:sp>
      <p:sp>
        <p:nvSpPr>
          <p:cNvPr id="8" name="Content Placeholder 2"/>
          <p:cNvSpPr>
            <a:spLocks noGrp="1"/>
          </p:cNvSpPr>
          <p:nvPr>
            <p:ph idx="1"/>
          </p:nvPr>
        </p:nvSpPr>
        <p:spPr bwMode="auto">
          <a:xfrm>
            <a:off x="407317" y="1965870"/>
            <a:ext cx="11463507" cy="639627"/>
          </a:xfrm>
        </p:spPr>
        <p:txBody>
          <a:bodyPr/>
          <a:lstStyle>
            <a:lvl1pPr>
              <a:defRPr sz="2309">
                <a:solidFill>
                  <a:schemeClr val="tx1">
                    <a:lumMod val="85000"/>
                    <a:lumOff val="15000"/>
                  </a:schemeClr>
                </a:solidFill>
              </a:defRPr>
            </a:lvl1pPr>
            <a:lvl2pPr>
              <a:defRPr sz="2052">
                <a:solidFill>
                  <a:schemeClr val="tx1">
                    <a:lumMod val="85000"/>
                    <a:lumOff val="15000"/>
                  </a:schemeClr>
                </a:solidFill>
              </a:defRPr>
            </a:lvl2pPr>
            <a:lvl3pPr>
              <a:defRPr sz="1539">
                <a:solidFill>
                  <a:schemeClr val="tx1">
                    <a:lumMod val="85000"/>
                    <a:lumOff val="15000"/>
                  </a:schemeClr>
                </a:solidFill>
              </a:defRPr>
            </a:lvl3p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p:txBody>
      </p:sp>
      <p:cxnSp>
        <p:nvCxnSpPr>
          <p:cNvPr id="9" name="Connecteur droit 8"/>
          <p:cNvCxnSpPr>
            <a:cxnSpLocks/>
          </p:cNvCxnSpPr>
          <p:nvPr userDrawn="1"/>
        </p:nvCxnSpPr>
        <p:spPr bwMode="auto">
          <a:xfrm flipV="1">
            <a:off x="284560" y="218963"/>
            <a:ext cx="0" cy="890172"/>
          </a:xfrm>
          <a:prstGeom prst="line">
            <a:avLst/>
          </a:prstGeom>
          <a:ln w="25400">
            <a:solidFill>
              <a:srgbClr val="3B72B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2156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PhAnim="0" preserve="1" userDrawn="1">
  <p:cSld name="Titre et contenu">
    <p:spTree>
      <p:nvGrpSpPr>
        <p:cNvPr id="1" name=""/>
        <p:cNvGrpSpPr/>
        <p:nvPr/>
      </p:nvGrpSpPr>
      <p:grpSpPr bwMode="auto">
        <a:xfrm>
          <a:off x="0" y="0"/>
          <a:ext cx="0" cy="0"/>
          <a:chOff x="0" y="0"/>
          <a:chExt cx="0" cy="0"/>
        </a:xfrm>
      </p:grpSpPr>
      <p:sp>
        <p:nvSpPr>
          <p:cNvPr id="9" name="Rectangle 8"/>
          <p:cNvSpPr/>
          <p:nvPr userDrawn="1"/>
        </p:nvSpPr>
        <p:spPr bwMode="white">
          <a:xfrm>
            <a:off x="0" y="0"/>
            <a:ext cx="12215645" cy="6927394"/>
          </a:xfrm>
          <a:prstGeom prst="rect">
            <a:avLst/>
          </a:prstGeom>
          <a:solidFill>
            <a:srgbClr val="3B72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539">
              <a:ln>
                <a:noFill/>
              </a:ln>
            </a:endParaRPr>
          </a:p>
        </p:txBody>
      </p:sp>
      <p:grpSp>
        <p:nvGrpSpPr>
          <p:cNvPr id="10" name="Groupe 9"/>
          <p:cNvGrpSpPr/>
          <p:nvPr userDrawn="1"/>
        </p:nvGrpSpPr>
        <p:grpSpPr bwMode="black">
          <a:xfrm>
            <a:off x="4142100" y="1003566"/>
            <a:ext cx="3907802" cy="4883250"/>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sz="1155">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sz="1155">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sz="1155">
                <a:solidFill>
                  <a:schemeClr val="bg1"/>
                </a:solidFill>
              </a:endParaRPr>
            </a:p>
          </p:txBody>
        </p:sp>
      </p:grpSp>
    </p:spTree>
    <p:extLst>
      <p:ext uri="{BB962C8B-B14F-4D97-AF65-F5344CB8AC3E}">
        <p14:creationId xmlns:p14="http://schemas.microsoft.com/office/powerpoint/2010/main" val="282924787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D98D77F8-5172-4CB4-9762-744C7CE2082C}"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fr-FR" sz="3200" b="0" strike="noStrike" spc="-1">
              <a:solidFill>
                <a:srgbClr val="000000"/>
              </a:solidFill>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74468CD9-2E3D-4F27-9A82-F2B5AC096E3B}" type="slidenum">
              <a:t>‹N°›</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CEB29E13-5098-4BC0-B94E-A43E26923563}"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83DAC47D-D26B-4FFD-820F-0E2F0234B47B}"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fr-FR" sz="1800" b="0" strike="noStrike" spc="-1">
              <a:solidFill>
                <a:srgbClr val="000000"/>
              </a:solidFill>
              <a:latin typeface="Calibri"/>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fr-FR" sz="2310" b="0" strike="noStrike" spc="-1">
              <a:solidFill>
                <a:srgbClr val="262626"/>
              </a:solidFill>
              <a:latin typeface="Source Sans Pro"/>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77060E6E-2493-4701-A504-1656E0C51352}" type="slidenum">
              <a:t>‹N°›</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indent="0">
              <a:lnSpc>
                <a:spcPct val="90000"/>
              </a:lnSpc>
              <a:buNone/>
            </a:pPr>
            <a:r>
              <a:rPr lang="fr-FR" sz="4400" b="0" strike="noStrike" spc="-1">
                <a:solidFill>
                  <a:srgbClr val="000000"/>
                </a:solidFill>
                <a:latin typeface="Calibri Light"/>
              </a:rPr>
              <a:t>Modifiez le style du titre</a:t>
            </a:r>
            <a:endParaRPr lang="fr-FR"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fr-FR" sz="2800" b="0" strike="noStrike" spc="-1">
                <a:solidFill>
                  <a:srgbClr val="000000"/>
                </a:solidFill>
                <a:latin typeface="Calibri"/>
              </a:rPr>
              <a:t>Modifier les styles du texte du masque</a:t>
            </a:r>
          </a:p>
          <a:p>
            <a:pPr marL="685800" lvl="1" indent="-228600">
              <a:lnSpc>
                <a:spcPct val="90000"/>
              </a:lnSpc>
              <a:spcBef>
                <a:spcPts val="499"/>
              </a:spcBef>
              <a:buClr>
                <a:srgbClr val="000000"/>
              </a:buClr>
              <a:buFont typeface="Arial"/>
              <a:buChar char="•"/>
            </a:pPr>
            <a:r>
              <a:rPr lang="fr-FR" sz="2400" b="0" strike="noStrike" spc="-1">
                <a:solidFill>
                  <a:srgbClr val="000000"/>
                </a:solidFill>
                <a:latin typeface="Calibri"/>
              </a:rPr>
              <a:t>Deuxième niveau</a:t>
            </a:r>
          </a:p>
          <a:p>
            <a:pPr marL="1143000" lvl="2" indent="-228600">
              <a:lnSpc>
                <a:spcPct val="90000"/>
              </a:lnSpc>
              <a:spcBef>
                <a:spcPts val="499"/>
              </a:spcBef>
              <a:buClr>
                <a:srgbClr val="000000"/>
              </a:buClr>
              <a:buFont typeface="Arial"/>
              <a:buChar char="•"/>
            </a:pPr>
            <a:r>
              <a:rPr lang="fr-FR" sz="2000" b="0" strike="noStrike" spc="-1">
                <a:solidFill>
                  <a:srgbClr val="000000"/>
                </a:solidFill>
                <a:latin typeface="Calibri"/>
              </a:rPr>
              <a:t>Troisième niveau</a:t>
            </a:r>
          </a:p>
          <a:p>
            <a:pPr marL="1600200" lvl="3" indent="-228600">
              <a:lnSpc>
                <a:spcPct val="90000"/>
              </a:lnSpc>
              <a:spcBef>
                <a:spcPts val="499"/>
              </a:spcBef>
              <a:buClr>
                <a:srgbClr val="000000"/>
              </a:buClr>
              <a:buFont typeface="Arial"/>
              <a:buChar char="•"/>
            </a:pPr>
            <a:r>
              <a:rPr lang="fr-FR" sz="1800" b="0" strike="noStrike" spc="-1">
                <a:solidFill>
                  <a:srgbClr val="000000"/>
                </a:solidFill>
                <a:latin typeface="Calibri"/>
              </a:rPr>
              <a:t>Quatrième niveau</a:t>
            </a:r>
          </a:p>
          <a:p>
            <a:pPr marL="2057400" lvl="4" indent="-228600">
              <a:lnSpc>
                <a:spcPct val="90000"/>
              </a:lnSpc>
              <a:spcBef>
                <a:spcPts val="499"/>
              </a:spcBef>
              <a:buClr>
                <a:srgbClr val="000000"/>
              </a:buClr>
              <a:buFont typeface="Arial"/>
              <a:buChar char="•"/>
            </a:pPr>
            <a:r>
              <a:rPr lang="fr-FR" sz="1800" b="0" strike="noStrike" spc="-1">
                <a:solidFill>
                  <a:srgbClr val="000000"/>
                </a:solidFill>
                <a:latin typeface="Calibri"/>
              </a:rPr>
              <a:t>Cinquième niveau</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indent="0">
              <a:lnSpc>
                <a:spcPct val="100000"/>
              </a:lnSpc>
              <a:buNone/>
              <a:defRPr lang="fr-FR" sz="1200" b="0" strike="noStrike" spc="-1">
                <a:solidFill>
                  <a:srgbClr val="8B8B8B"/>
                </a:solidFill>
                <a:latin typeface="Calibri"/>
              </a:defRPr>
            </a:lvl1pPr>
          </a:lstStyle>
          <a:p>
            <a:pPr indent="0">
              <a:lnSpc>
                <a:spcPct val="100000"/>
              </a:lnSpc>
              <a:buNone/>
            </a:pPr>
            <a:r>
              <a:rPr lang="fr-FR" sz="1200" b="0" strike="noStrike" spc="-1">
                <a:solidFill>
                  <a:srgbClr val="8B8B8B"/>
                </a:solidFill>
                <a:latin typeface="Calibri"/>
              </a:rPr>
              <a:t>&lt;date/heure&gt;</a:t>
            </a:r>
            <a:endParaRPr lang="fr-FR" sz="1200" b="0" strike="noStrike" spc="-1">
              <a:solidFill>
                <a:srgbClr val="000000"/>
              </a:solidFill>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indent="0" algn="r">
              <a:lnSpc>
                <a:spcPct val="100000"/>
              </a:lnSpc>
              <a:buNone/>
              <a:defRPr lang="fr-FR" sz="1200" b="0" strike="noStrike" spc="-1">
                <a:solidFill>
                  <a:srgbClr val="8B8B8B"/>
                </a:solidFill>
                <a:latin typeface="Calibri"/>
              </a:defRPr>
            </a:lvl1pPr>
          </a:lstStyle>
          <a:p>
            <a:pPr indent="0" algn="r">
              <a:lnSpc>
                <a:spcPct val="100000"/>
              </a:lnSpc>
              <a:buNone/>
            </a:pPr>
            <a:fld id="{5CED8138-9F36-4CE2-B35D-BB4A5F5C3278}" type="slidenum">
              <a:rPr lang="fr-FR" sz="1200" b="0" strike="noStrike" spc="-1">
                <a:solidFill>
                  <a:srgbClr val="8B8B8B"/>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9880" y="457200"/>
            <a:ext cx="3931920" cy="1599840"/>
          </a:xfrm>
          <a:prstGeom prst="rect">
            <a:avLst/>
          </a:prstGeom>
          <a:noFill/>
          <a:ln w="0">
            <a:noFill/>
          </a:ln>
        </p:spPr>
        <p:txBody>
          <a:bodyPr anchor="b">
            <a:noAutofit/>
          </a:bodyPr>
          <a:lstStyle/>
          <a:p>
            <a:pPr indent="0">
              <a:lnSpc>
                <a:spcPct val="90000"/>
              </a:lnSpc>
              <a:buNone/>
            </a:pPr>
            <a:r>
              <a:rPr lang="fr-FR" sz="3200" b="0" strike="noStrike" spc="-1">
                <a:solidFill>
                  <a:srgbClr val="000000"/>
                </a:solidFill>
                <a:latin typeface="Calibri Light"/>
              </a:rPr>
              <a:t>Modifiez le style du titre</a:t>
            </a:r>
            <a:endParaRPr lang="fr-FR" sz="3200" b="0" strike="noStrike" spc="-1">
              <a:solidFill>
                <a:srgbClr val="000000"/>
              </a:solidFill>
              <a:latin typeface="Calibri"/>
            </a:endParaRPr>
          </a:p>
        </p:txBody>
      </p:sp>
      <p:sp>
        <p:nvSpPr>
          <p:cNvPr id="83" name="PlaceHolder 2"/>
          <p:cNvSpPr>
            <a:spLocks noGrp="1"/>
          </p:cNvSpPr>
          <p:nvPr>
            <p:ph type="body"/>
          </p:nvPr>
        </p:nvSpPr>
        <p:spPr>
          <a:xfrm>
            <a:off x="5183280" y="987480"/>
            <a:ext cx="6171840" cy="487332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fr-FR" sz="3200" b="0" strike="noStrike" spc="-1">
                <a:solidFill>
                  <a:srgbClr val="000000"/>
                </a:solidFill>
                <a:latin typeface="Calibri"/>
              </a:rPr>
              <a:t>Modifier les styles du texte du masque</a:t>
            </a:r>
          </a:p>
          <a:p>
            <a:pPr marL="685800" lvl="1" indent="-228600">
              <a:lnSpc>
                <a:spcPct val="90000"/>
              </a:lnSpc>
              <a:spcBef>
                <a:spcPts val="499"/>
              </a:spcBef>
              <a:buClr>
                <a:srgbClr val="000000"/>
              </a:buClr>
              <a:buFont typeface="Arial"/>
              <a:buChar char="•"/>
            </a:pPr>
            <a:r>
              <a:rPr lang="fr-FR" sz="2800" b="0" strike="noStrike" spc="-1">
                <a:solidFill>
                  <a:srgbClr val="000000"/>
                </a:solidFill>
                <a:latin typeface="Calibri"/>
              </a:rPr>
              <a:t>Deuxième niveau</a:t>
            </a:r>
          </a:p>
          <a:p>
            <a:pPr marL="1143000" lvl="2" indent="-228600">
              <a:lnSpc>
                <a:spcPct val="90000"/>
              </a:lnSpc>
              <a:spcBef>
                <a:spcPts val="499"/>
              </a:spcBef>
              <a:buClr>
                <a:srgbClr val="000000"/>
              </a:buClr>
              <a:buFont typeface="Arial"/>
              <a:buChar char="•"/>
            </a:pPr>
            <a:r>
              <a:rPr lang="fr-FR" sz="2400" b="0" strike="noStrike" spc="-1">
                <a:solidFill>
                  <a:srgbClr val="000000"/>
                </a:solidFill>
                <a:latin typeface="Calibri"/>
              </a:rPr>
              <a:t>Troisième niveau</a:t>
            </a:r>
          </a:p>
          <a:p>
            <a:pPr marL="1600200" lvl="3" indent="-228600">
              <a:lnSpc>
                <a:spcPct val="90000"/>
              </a:lnSpc>
              <a:spcBef>
                <a:spcPts val="499"/>
              </a:spcBef>
              <a:buClr>
                <a:srgbClr val="000000"/>
              </a:buClr>
              <a:buFont typeface="Arial"/>
              <a:buChar char="•"/>
            </a:pPr>
            <a:r>
              <a:rPr lang="fr-FR" sz="2000" b="0" strike="noStrike" spc="-1">
                <a:solidFill>
                  <a:srgbClr val="000000"/>
                </a:solidFill>
                <a:latin typeface="Calibri"/>
              </a:rPr>
              <a:t>Quatrième niveau</a:t>
            </a:r>
          </a:p>
          <a:p>
            <a:pPr marL="2057400" lvl="4" indent="-228600">
              <a:lnSpc>
                <a:spcPct val="90000"/>
              </a:lnSpc>
              <a:spcBef>
                <a:spcPts val="499"/>
              </a:spcBef>
              <a:buClr>
                <a:srgbClr val="000000"/>
              </a:buClr>
              <a:buFont typeface="Arial"/>
              <a:buChar char="•"/>
            </a:pPr>
            <a:r>
              <a:rPr lang="fr-FR" sz="2000" b="0" strike="noStrike" spc="-1">
                <a:solidFill>
                  <a:srgbClr val="000000"/>
                </a:solidFill>
                <a:latin typeface="Calibri"/>
              </a:rPr>
              <a:t>Cinquième niveau</a:t>
            </a:r>
          </a:p>
        </p:txBody>
      </p:sp>
      <p:sp>
        <p:nvSpPr>
          <p:cNvPr id="84" name="PlaceHolder 3"/>
          <p:cNvSpPr>
            <a:spLocks noGrp="1"/>
          </p:cNvSpPr>
          <p:nvPr>
            <p:ph type="body"/>
          </p:nvPr>
        </p:nvSpPr>
        <p:spPr>
          <a:xfrm>
            <a:off x="839880" y="2057400"/>
            <a:ext cx="3931920" cy="3811320"/>
          </a:xfrm>
          <a:prstGeom prst="rect">
            <a:avLst/>
          </a:prstGeom>
          <a:noFill/>
          <a:ln w="0">
            <a:noFill/>
          </a:ln>
        </p:spPr>
        <p:txBody>
          <a:bodyPr anchor="t">
            <a:noAutofit/>
          </a:bodyPr>
          <a:lstStyle/>
          <a:p>
            <a:pPr indent="0">
              <a:lnSpc>
                <a:spcPct val="90000"/>
              </a:lnSpc>
              <a:spcBef>
                <a:spcPts val="1001"/>
              </a:spcBef>
              <a:buNone/>
              <a:tabLst>
                <a:tab pos="0" algn="l"/>
              </a:tabLst>
            </a:pPr>
            <a:r>
              <a:rPr lang="fr-FR" sz="1600" b="0" strike="noStrike" spc="-1">
                <a:solidFill>
                  <a:srgbClr val="000000"/>
                </a:solidFill>
                <a:latin typeface="Calibri"/>
              </a:rPr>
              <a:t>Modifier les styles du texte du masque</a:t>
            </a:r>
          </a:p>
        </p:txBody>
      </p:sp>
      <p:sp>
        <p:nvSpPr>
          <p:cNvPr id="85" name="PlaceHolder 4"/>
          <p:cNvSpPr>
            <a:spLocks noGrp="1"/>
          </p:cNvSpPr>
          <p:nvPr>
            <p:ph type="dt" idx="7"/>
          </p:nvPr>
        </p:nvSpPr>
        <p:spPr>
          <a:xfrm>
            <a:off x="838080" y="6356520"/>
            <a:ext cx="2742840" cy="364680"/>
          </a:xfrm>
          <a:prstGeom prst="rect">
            <a:avLst/>
          </a:prstGeom>
          <a:noFill/>
          <a:ln w="0">
            <a:noFill/>
          </a:ln>
        </p:spPr>
        <p:txBody>
          <a:bodyPr anchor="ctr">
            <a:noAutofit/>
          </a:bodyPr>
          <a:lstStyle>
            <a:lvl1pPr indent="0">
              <a:lnSpc>
                <a:spcPct val="100000"/>
              </a:lnSpc>
              <a:buNone/>
              <a:defRPr lang="fr-FR" sz="1200" b="0" strike="noStrike" spc="-1">
                <a:solidFill>
                  <a:srgbClr val="8B8B8B"/>
                </a:solidFill>
                <a:latin typeface="Calibri"/>
              </a:defRPr>
            </a:lvl1pPr>
          </a:lstStyle>
          <a:p>
            <a:pPr indent="0">
              <a:lnSpc>
                <a:spcPct val="100000"/>
              </a:lnSpc>
              <a:buNone/>
            </a:pPr>
            <a:r>
              <a:rPr lang="fr-FR" sz="1200" b="0" strike="noStrike" spc="-1">
                <a:solidFill>
                  <a:srgbClr val="8B8B8B"/>
                </a:solidFill>
                <a:latin typeface="Calibri"/>
              </a:rPr>
              <a:t>&lt;date/heure&gt;</a:t>
            </a:r>
            <a:endParaRPr lang="fr-FR" sz="1200" b="0" strike="noStrike" spc="-1">
              <a:solidFill>
                <a:srgbClr val="000000"/>
              </a:solidFill>
              <a:latin typeface="Times New Roman"/>
            </a:endParaRPr>
          </a:p>
        </p:txBody>
      </p:sp>
      <p:sp>
        <p:nvSpPr>
          <p:cNvPr id="86" name="PlaceHolder 5"/>
          <p:cNvSpPr>
            <a:spLocks noGrp="1"/>
          </p:cNvSpPr>
          <p:nvPr>
            <p:ph type="ftr" idx="8"/>
          </p:nvPr>
        </p:nvSpPr>
        <p:spPr>
          <a:xfrm>
            <a:off x="4038480" y="6356520"/>
            <a:ext cx="4114440" cy="364680"/>
          </a:xfrm>
          <a:prstGeom prst="rect">
            <a:avLst/>
          </a:prstGeom>
          <a:noFill/>
          <a:ln w="0">
            <a:noFill/>
          </a:ln>
        </p:spPr>
        <p:txBody>
          <a:bodyPr anchor="ctr">
            <a:noAutofit/>
          </a:bodyPr>
          <a:lstStyle>
            <a:lvl1pPr indent="0" algn="ctr">
              <a:buNone/>
              <a:defRPr lang="fr-FR" sz="1400" b="0" strike="noStrike" spc="-1">
                <a:solidFill>
                  <a:srgbClr val="000000"/>
                </a:solidFill>
                <a:latin typeface="Times New Roman"/>
              </a:defRPr>
            </a:lvl1pPr>
          </a:lstStyle>
          <a:p>
            <a:pPr indent="0" algn="ctr">
              <a:buNone/>
            </a:pPr>
            <a:r>
              <a:rPr lang="fr-FR" sz="1400" b="0" strike="noStrike" spc="-1">
                <a:solidFill>
                  <a:srgbClr val="000000"/>
                </a:solidFill>
                <a:latin typeface="Times New Roman"/>
              </a:rPr>
              <a:t>&lt;pied de page&gt;</a:t>
            </a:r>
          </a:p>
        </p:txBody>
      </p:sp>
      <p:sp>
        <p:nvSpPr>
          <p:cNvPr id="87" name="PlaceHolder 6"/>
          <p:cNvSpPr>
            <a:spLocks noGrp="1"/>
          </p:cNvSpPr>
          <p:nvPr>
            <p:ph type="sldNum" idx="9"/>
          </p:nvPr>
        </p:nvSpPr>
        <p:spPr>
          <a:xfrm>
            <a:off x="8610480" y="6356520"/>
            <a:ext cx="2742840" cy="364680"/>
          </a:xfrm>
          <a:prstGeom prst="rect">
            <a:avLst/>
          </a:prstGeom>
          <a:noFill/>
          <a:ln w="0">
            <a:noFill/>
          </a:ln>
        </p:spPr>
        <p:txBody>
          <a:bodyPr anchor="ctr">
            <a:noAutofit/>
          </a:bodyPr>
          <a:lstStyle>
            <a:lvl1pPr indent="0" algn="r">
              <a:lnSpc>
                <a:spcPct val="100000"/>
              </a:lnSpc>
              <a:buNone/>
              <a:defRPr lang="fr-FR" sz="1200" b="0" strike="noStrike" spc="-1">
                <a:solidFill>
                  <a:srgbClr val="8B8B8B"/>
                </a:solidFill>
                <a:latin typeface="Calibri"/>
              </a:defRPr>
            </a:lvl1pPr>
          </a:lstStyle>
          <a:p>
            <a:pPr indent="0" algn="r">
              <a:lnSpc>
                <a:spcPct val="100000"/>
              </a:lnSpc>
              <a:buNone/>
            </a:pPr>
            <a:fld id="{8AB8F3FF-0AA9-40AB-9487-73405514FE6F}" type="slidenum">
              <a:rPr lang="fr-FR" sz="1200" b="0" strike="noStrike" spc="-1">
                <a:solidFill>
                  <a:srgbClr val="8B8B8B"/>
                </a:solidFill>
                <a:latin typeface="Calibri"/>
              </a:rPr>
              <a:t>‹N°›</a:t>
            </a:fld>
            <a:endParaRPr lang="fr-FR" sz="12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24" name="Connecteur droit 6"/>
          <p:cNvCxnSpPr/>
          <p:nvPr/>
        </p:nvCxnSpPr>
        <p:spPr>
          <a:xfrm>
            <a:off x="372600" y="6041160"/>
            <a:ext cx="11423520" cy="360"/>
          </a:xfrm>
          <a:prstGeom prst="straightConnector1">
            <a:avLst/>
          </a:prstGeom>
          <a:ln w="25400">
            <a:solidFill>
              <a:srgbClr val="3B72B7"/>
            </a:solidFill>
          </a:ln>
        </p:spPr>
      </p:cxnSp>
      <p:sp>
        <p:nvSpPr>
          <p:cNvPr id="125" name="Slide Number Placeholder 5"/>
          <p:cNvSpPr/>
          <p:nvPr/>
        </p:nvSpPr>
        <p:spPr>
          <a:xfrm>
            <a:off x="10454400" y="6115680"/>
            <a:ext cx="134136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algn="r">
              <a:lnSpc>
                <a:spcPct val="100000"/>
              </a:lnSpc>
            </a:pPr>
            <a:fld id="{1D529100-6614-4CF9-A0D9-0552A6C9DA5C}" type="slidenum">
              <a:rPr lang="fr-FR" sz="1790" b="0" strike="noStrike" spc="-1">
                <a:solidFill>
                  <a:srgbClr val="3B72B7"/>
                </a:solidFill>
                <a:latin typeface="Calibri"/>
                <a:ea typeface="Arial"/>
              </a:rPr>
              <a:t>‹N°›</a:t>
            </a:fld>
            <a:endParaRPr lang="fr-FR" sz="1790" b="0" strike="noStrike" spc="-1">
              <a:solidFill>
                <a:srgbClr val="000000"/>
              </a:solidFill>
              <a:latin typeface="Arial"/>
            </a:endParaRPr>
          </a:p>
        </p:txBody>
      </p:sp>
      <p:pic>
        <p:nvPicPr>
          <p:cNvPr id="126" name="Picture 2" descr="C:\Users\wasylyszyn-l\Downloads\Logotype_Nantes-U_blanc_300dpi_3B72B7.png"/>
          <p:cNvPicPr/>
          <p:nvPr/>
        </p:nvPicPr>
        <p:blipFill>
          <a:blip r:embed="rId14"/>
          <a:stretch/>
        </p:blipFill>
        <p:spPr>
          <a:xfrm>
            <a:off x="372600" y="6233760"/>
            <a:ext cx="1487160" cy="381960"/>
          </a:xfrm>
          <a:prstGeom prst="rect">
            <a:avLst/>
          </a:prstGeom>
          <a:ln w="0">
            <a:noFill/>
          </a:ln>
        </p:spPr>
      </p:pic>
      <p:sp>
        <p:nvSpPr>
          <p:cNvPr id="127" name="Rectangle 8"/>
          <p:cNvSpPr/>
          <p:nvPr/>
        </p:nvSpPr>
        <p:spPr>
          <a:xfrm>
            <a:off x="0" y="0"/>
            <a:ext cx="12215160" cy="6927120"/>
          </a:xfrm>
          <a:prstGeom prst="rect">
            <a:avLst/>
          </a:prstGeom>
          <a:solidFill>
            <a:srgbClr val="3B72B7"/>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540" b="0" strike="noStrike" spc="-1">
              <a:solidFill>
                <a:schemeClr val="lt1"/>
              </a:solidFill>
              <a:latin typeface="Calibri"/>
              <a:ea typeface="Arial"/>
            </a:endParaRPr>
          </a:p>
        </p:txBody>
      </p:sp>
      <p:grpSp>
        <p:nvGrpSpPr>
          <p:cNvPr id="128" name="Groupe 9"/>
          <p:cNvGrpSpPr/>
          <p:nvPr/>
        </p:nvGrpSpPr>
        <p:grpSpPr>
          <a:xfrm>
            <a:off x="4142160" y="1003680"/>
            <a:ext cx="3907440" cy="4882680"/>
            <a:chOff x="4142160" y="1003680"/>
            <a:chExt cx="3907440" cy="4882680"/>
          </a:xfrm>
        </p:grpSpPr>
        <p:sp>
          <p:nvSpPr>
            <p:cNvPr id="129" name="Freeform 5"/>
            <p:cNvSpPr/>
            <p:nvPr/>
          </p:nvSpPr>
          <p:spPr>
            <a:xfrm>
              <a:off x="4142160" y="3764880"/>
              <a:ext cx="3907440" cy="2121480"/>
            </a:xfrm>
            <a:custGeom>
              <a:avLst/>
              <a:gdLst>
                <a:gd name="textAreaLeft" fmla="*/ 0 w 3907440"/>
                <a:gd name="textAreaRight" fmla="*/ 3907800 w 3907440"/>
                <a:gd name="textAreaTop" fmla="*/ 0 h 2121480"/>
                <a:gd name="textAreaBottom" fmla="*/ 2121840 h 2121480"/>
              </a:gdLst>
              <a:ahLst/>
              <a:cxnLst/>
              <a:rect l="textAreaLeft" t="textAreaTop" r="textAreaRight" b="textAreaBottom"/>
              <a:pathLst>
                <a:path w="472" h="256">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solidFill>
              <a:schemeClr val="bg1"/>
            </a:solid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fr-FR" sz="1150" b="0" strike="noStrike" spc="-1">
                <a:solidFill>
                  <a:srgbClr val="FFFFFF"/>
                </a:solidFill>
                <a:latin typeface="Calibri"/>
                <a:ea typeface="Arial"/>
              </a:endParaRPr>
            </a:p>
          </p:txBody>
        </p:sp>
        <p:sp>
          <p:nvSpPr>
            <p:cNvPr id="130" name="Freeform 22"/>
            <p:cNvSpPr/>
            <p:nvPr/>
          </p:nvSpPr>
          <p:spPr>
            <a:xfrm>
              <a:off x="5442840" y="1003680"/>
              <a:ext cx="2606760" cy="1983960"/>
            </a:xfrm>
            <a:custGeom>
              <a:avLst/>
              <a:gdLst>
                <a:gd name="textAreaLeft" fmla="*/ 0 w 2606760"/>
                <a:gd name="textAreaRight" fmla="*/ 2607120 w 2606760"/>
                <a:gd name="textAreaTop" fmla="*/ 0 h 1983960"/>
                <a:gd name="textAreaBottom" fmla="*/ 1984320 h 1983960"/>
              </a:gdLst>
              <a:ahLst/>
              <a:cxnLst/>
              <a:rect l="textAreaLeft" t="textAreaTop" r="textAreaRight" b="textAreaBottom"/>
              <a:pathLst>
                <a:path w="473" h="360">
                  <a:moveTo>
                    <a:pt x="473" y="360"/>
                  </a:moveTo>
                  <a:lnTo>
                    <a:pt x="473" y="0"/>
                  </a:lnTo>
                  <a:lnTo>
                    <a:pt x="308" y="0"/>
                  </a:lnTo>
                  <a:lnTo>
                    <a:pt x="308" y="244"/>
                  </a:lnTo>
                  <a:lnTo>
                    <a:pt x="184" y="0"/>
                  </a:lnTo>
                  <a:lnTo>
                    <a:pt x="0" y="0"/>
                  </a:lnTo>
                  <a:lnTo>
                    <a:pt x="186" y="360"/>
                  </a:lnTo>
                  <a:lnTo>
                    <a:pt x="473" y="360"/>
                  </a:lnTo>
                  <a:close/>
                </a:path>
              </a:pathLst>
            </a:custGeom>
            <a:solidFill>
              <a:schemeClr val="bg1"/>
            </a:solid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fr-FR" sz="1150" b="0" strike="noStrike" spc="-1">
                <a:solidFill>
                  <a:srgbClr val="FFFFFF"/>
                </a:solidFill>
                <a:latin typeface="Calibri"/>
                <a:ea typeface="Arial"/>
              </a:endParaRPr>
            </a:p>
          </p:txBody>
        </p:sp>
        <p:sp>
          <p:nvSpPr>
            <p:cNvPr id="131" name="Rectangle 23"/>
            <p:cNvSpPr/>
            <p:nvPr/>
          </p:nvSpPr>
          <p:spPr>
            <a:xfrm>
              <a:off x="4142160" y="1003680"/>
              <a:ext cx="953280" cy="198396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numCol="1" spcCol="0" anchor="t">
              <a:noAutofit/>
            </a:bodyPr>
            <a:lstStyle/>
            <a:p>
              <a:pPr>
                <a:lnSpc>
                  <a:spcPct val="100000"/>
                </a:lnSpc>
              </a:pPr>
              <a:endParaRPr lang="fr-FR" sz="1150" b="0" strike="noStrike" spc="-1">
                <a:solidFill>
                  <a:srgbClr val="FFFFFF"/>
                </a:solidFill>
                <a:latin typeface="Calibri"/>
                <a:ea typeface="Arial"/>
              </a:endParaRPr>
            </a:p>
          </p:txBody>
        </p:sp>
      </p:grpSp>
      <p:sp>
        <p:nvSpPr>
          <p:cNvPr id="13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fr-FR" sz="1800" b="0" strike="noStrike" spc="-1">
                <a:solidFill>
                  <a:srgbClr val="000000"/>
                </a:solidFill>
                <a:latin typeface="Calibri"/>
              </a:rPr>
              <a:t>Cliquez pour éditer le format du texte-titre</a:t>
            </a:r>
          </a:p>
        </p:txBody>
      </p:sp>
      <p:sp>
        <p:nvSpPr>
          <p:cNvPr id="13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fr-FR" sz="2310" b="0" strike="noStrike" spc="-1">
                <a:solidFill>
                  <a:srgbClr val="262626"/>
                </a:solidFill>
                <a:latin typeface="Source Sans Pro"/>
              </a:rPr>
              <a:t>Cliquez pour éditer le format du plan de texte</a:t>
            </a:r>
          </a:p>
          <a:p>
            <a:pPr marL="864000" lvl="1" indent="-324000">
              <a:lnSpc>
                <a:spcPct val="90000"/>
              </a:lnSpc>
              <a:spcBef>
                <a:spcPts val="1134"/>
              </a:spcBef>
              <a:buClr>
                <a:srgbClr val="000000"/>
              </a:buClr>
              <a:buSzPct val="75000"/>
              <a:buFont typeface="Symbol" charset="2"/>
              <a:buChar char=""/>
            </a:pPr>
            <a:r>
              <a:rPr lang="fr-FR" sz="1790" b="0" strike="noStrike" spc="-1">
                <a:solidFill>
                  <a:srgbClr val="262626"/>
                </a:solidFill>
                <a:latin typeface="Source Sans Pro"/>
              </a:rPr>
              <a:t>Second niveau de plan</a:t>
            </a:r>
          </a:p>
          <a:p>
            <a:pPr marL="1296000" lvl="2" indent="-288000">
              <a:lnSpc>
                <a:spcPct val="90000"/>
              </a:lnSpc>
              <a:spcBef>
                <a:spcPts val="850"/>
              </a:spcBef>
              <a:buClr>
                <a:srgbClr val="000000"/>
              </a:buClr>
              <a:buSzPct val="45000"/>
              <a:buFont typeface="Wingdings" charset="2"/>
              <a:buChar char=""/>
            </a:pPr>
            <a:r>
              <a:rPr lang="fr-FR" sz="1540" b="0" strike="noStrike" spc="-1">
                <a:solidFill>
                  <a:srgbClr val="262626"/>
                </a:solidFill>
                <a:latin typeface="Source Sans Pro"/>
              </a:rPr>
              <a:t>Troisième niveau de plan</a:t>
            </a:r>
          </a:p>
          <a:p>
            <a:pPr marL="1728000" lvl="3" indent="-216000">
              <a:lnSpc>
                <a:spcPct val="90000"/>
              </a:lnSpc>
              <a:spcBef>
                <a:spcPts val="567"/>
              </a:spcBef>
              <a:buClr>
                <a:srgbClr val="000000"/>
              </a:buClr>
              <a:buSzPct val="75000"/>
              <a:buFont typeface="Symbol" charset="2"/>
              <a:buChar char=""/>
            </a:pPr>
            <a:r>
              <a:rPr lang="fr-FR" sz="1790" b="0" strike="noStrike" spc="-1">
                <a:solidFill>
                  <a:srgbClr val="000000"/>
                </a:solidFill>
                <a:latin typeface="Calibri"/>
              </a:rPr>
              <a:t>Quatrième niveau de plan</a:t>
            </a:r>
          </a:p>
          <a:p>
            <a:pPr marL="2160000" lvl="4"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Cinquième niveau de plan</a:t>
            </a:r>
          </a:p>
          <a:p>
            <a:pPr marL="2592000" lvl="5"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Sixième niveau de plan</a:t>
            </a:r>
          </a:p>
          <a:p>
            <a:pPr marL="3024000" lvl="6" indent="-216000">
              <a:lnSpc>
                <a:spcPct val="90000"/>
              </a:lnSpc>
              <a:spcBef>
                <a:spcPts val="283"/>
              </a:spcBef>
              <a:buClr>
                <a:srgbClr val="000000"/>
              </a:buClr>
              <a:buSzPct val="45000"/>
              <a:buFont typeface="Wingdings" charset="2"/>
              <a:buChar char=""/>
            </a:pPr>
            <a:r>
              <a:rPr lang="fr-FR" sz="2000" b="0" strike="noStrike" spc="-1">
                <a:solidFill>
                  <a:srgbClr val="000000"/>
                </a:solidFill>
                <a:latin typeface="Calibri"/>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372696" y="365126"/>
            <a:ext cx="11423189" cy="1325563"/>
          </a:xfrm>
          <a:prstGeom prst="rect">
            <a:avLst/>
          </a:prstGeom>
        </p:spPr>
        <p:txBody>
          <a:bodyPr vert="horz" lIns="91440" tIns="45720" rIns="91440" bIns="45720" rtlCol="0" anchor="ctr">
            <a:norm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396115" y="1825626"/>
            <a:ext cx="11399770" cy="4088445"/>
          </a:xfrm>
          <a:prstGeom prst="rect">
            <a:avLst/>
          </a:prstGeom>
        </p:spPr>
        <p:txBody>
          <a:bodyPr vert="horz" lIns="91440" tIns="45720" rIns="91440" bIns="45720" rtlCol="0">
            <a:normAutofit/>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p:txBody>
      </p:sp>
      <p:cxnSp>
        <p:nvCxnSpPr>
          <p:cNvPr id="7" name="Connecteur droit 6"/>
          <p:cNvCxnSpPr>
            <a:cxnSpLocks/>
          </p:cNvCxnSpPr>
          <p:nvPr userDrawn="1"/>
        </p:nvCxnSpPr>
        <p:spPr bwMode="auto">
          <a:xfrm>
            <a:off x="372696" y="6041499"/>
            <a:ext cx="11423189" cy="0"/>
          </a:xfrm>
          <a:prstGeom prst="line">
            <a:avLst/>
          </a:prstGeom>
          <a:ln w="25400">
            <a:solidFill>
              <a:srgbClr val="3B72B7"/>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txBox="1"/>
          <p:nvPr userDrawn="1"/>
        </p:nvSpPr>
        <p:spPr bwMode="auto">
          <a:xfrm>
            <a:off x="10454320" y="6114578"/>
            <a:ext cx="1341565" cy="276358"/>
          </a:xfrm>
          <a:prstGeom prst="rect">
            <a:avLst/>
          </a:prstGeom>
        </p:spPr>
        <p:txBody>
          <a:bodyPr vert="horz" wrap="square" lIns="0" tIns="0" rIns="0" bIns="0" rtlCol="0" anchor="ctr">
            <a:spAutoFit/>
          </a:bodyPr>
          <a:lstStyle>
            <a:defPPr>
              <a:defRPr lang="en-US"/>
            </a:defPPr>
            <a:lvl1pPr marL="0" algn="r" defTabSz="457200">
              <a:defRPr sz="2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fld id="{935F9AA5-BE22-4C36-8B95-5AA10E261444}" type="slidenum">
              <a:rPr lang="fr-FR" sz="1796">
                <a:solidFill>
                  <a:srgbClr val="3B72B7"/>
                </a:solidFill>
              </a:rPr>
              <a:t>‹N°›</a:t>
            </a:fld>
            <a:endParaRPr lang="fr-FR" sz="1796">
              <a:solidFill>
                <a:srgbClr val="3B72B7"/>
              </a:solidFill>
            </a:endParaRPr>
          </a:p>
        </p:txBody>
      </p:sp>
      <p:pic>
        <p:nvPicPr>
          <p:cNvPr id="1026" name="Picture 2" descr="C:\Users\wasylyszyn-l\Downloads\Logotype_Nantes-U_blanc_300dpi_3B72B7.png"/>
          <p:cNvPicPr>
            <a:picLocks noChangeAspect="1" noChangeArrowheads="1"/>
          </p:cNvPicPr>
          <p:nvPr userDrawn="1"/>
        </p:nvPicPr>
        <p:blipFill>
          <a:blip r:embed="rId6"/>
          <a:stretch/>
        </p:blipFill>
        <p:spPr bwMode="auto">
          <a:xfrm>
            <a:off x="372696" y="6233782"/>
            <a:ext cx="1487608" cy="382173"/>
          </a:xfrm>
          <a:prstGeom prst="rect">
            <a:avLst/>
          </a:prstGeom>
          <a:noFill/>
        </p:spPr>
      </p:pic>
    </p:spTree>
    <p:extLst>
      <p:ext uri="{BB962C8B-B14F-4D97-AF65-F5344CB8AC3E}">
        <p14:creationId xmlns:p14="http://schemas.microsoft.com/office/powerpoint/2010/main" val="54734972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l" defTabSz="914348">
        <a:lnSpc>
          <a:spcPct val="90000"/>
        </a:lnSpc>
        <a:spcBef>
          <a:spcPts val="0"/>
        </a:spcBef>
        <a:buNone/>
        <a:defRPr sz="4490">
          <a:solidFill>
            <a:srgbClr val="3B72B7"/>
          </a:solidFill>
          <a:latin typeface="Source Sans Pro"/>
          <a:ea typeface="Source Sans Pro"/>
          <a:cs typeface="+mj-cs"/>
        </a:defRPr>
      </a:lvl1pPr>
    </p:titleStyle>
    <p:bodyStyle>
      <a:lvl1pPr marL="228587" indent="-228587" algn="l" defTabSz="914348">
        <a:lnSpc>
          <a:spcPct val="90000"/>
        </a:lnSpc>
        <a:spcBef>
          <a:spcPts val="1000"/>
        </a:spcBef>
        <a:buFont typeface="Arial"/>
        <a:buChar char="•"/>
        <a:defRPr sz="2309" b="0" i="0">
          <a:solidFill>
            <a:schemeClr val="tx1">
              <a:lumMod val="85000"/>
              <a:lumOff val="15000"/>
            </a:schemeClr>
          </a:solidFill>
          <a:latin typeface="Source Sans Pro"/>
          <a:ea typeface="Source Sans Pro"/>
          <a:cs typeface="+mn-cs"/>
        </a:defRPr>
      </a:lvl1pPr>
      <a:lvl2pPr marL="685761" indent="-228587" algn="l" defTabSz="914348">
        <a:lnSpc>
          <a:spcPct val="90000"/>
        </a:lnSpc>
        <a:spcBef>
          <a:spcPts val="500"/>
        </a:spcBef>
        <a:buFont typeface="Courier New"/>
        <a:buChar char="o"/>
        <a:defRPr sz="2052">
          <a:solidFill>
            <a:schemeClr val="tx1">
              <a:lumMod val="85000"/>
              <a:lumOff val="15000"/>
            </a:schemeClr>
          </a:solidFill>
          <a:latin typeface="Source Sans Pro"/>
          <a:ea typeface="Source Sans Pro"/>
          <a:cs typeface="+mn-cs"/>
        </a:defRPr>
      </a:lvl2pPr>
      <a:lvl3pPr marL="1142934" indent="-228587" algn="l" defTabSz="914348">
        <a:lnSpc>
          <a:spcPct val="90000"/>
        </a:lnSpc>
        <a:spcBef>
          <a:spcPts val="500"/>
        </a:spcBef>
        <a:buFont typeface="Police système Courant"/>
        <a:buChar char="–"/>
        <a:defRPr sz="1796">
          <a:solidFill>
            <a:schemeClr val="tx1">
              <a:lumMod val="85000"/>
              <a:lumOff val="15000"/>
            </a:schemeClr>
          </a:solidFill>
          <a:latin typeface="Source Sans Pro"/>
          <a:ea typeface="Source Sans Pro"/>
          <a:cs typeface="+mn-cs"/>
        </a:defRPr>
      </a:lvl3pPr>
      <a:lvl4pPr marL="1600108" indent="-228587" algn="l" defTabSz="914348">
        <a:lnSpc>
          <a:spcPct val="90000"/>
        </a:lnSpc>
        <a:spcBef>
          <a:spcPts val="500"/>
        </a:spcBef>
        <a:buFont typeface="Police système Courant"/>
        <a:buChar char="»"/>
        <a:defRPr sz="1539">
          <a:solidFill>
            <a:schemeClr val="tx1">
              <a:lumMod val="85000"/>
              <a:lumOff val="15000"/>
            </a:schemeClr>
          </a:solidFill>
          <a:latin typeface="Source Sans Pro"/>
          <a:ea typeface="Source Sans Pro"/>
          <a:cs typeface="+mn-cs"/>
        </a:defRPr>
      </a:lvl4pPr>
      <a:lvl5pPr marL="2057282" indent="-228587" algn="l" defTabSz="914348">
        <a:lnSpc>
          <a:spcPct val="90000"/>
        </a:lnSpc>
        <a:spcBef>
          <a:spcPts val="500"/>
        </a:spcBef>
        <a:buFont typeface="Arial"/>
        <a:buChar char="•"/>
        <a:defRPr sz="1796">
          <a:solidFill>
            <a:schemeClr val="tx1"/>
          </a:solidFill>
          <a:latin typeface="+mn-lt"/>
          <a:ea typeface="+mn-ea"/>
          <a:cs typeface="+mn-cs"/>
        </a:defRPr>
      </a:lvl5pPr>
      <a:lvl6pPr marL="2514455" indent="-228587" algn="l" defTabSz="914348">
        <a:lnSpc>
          <a:spcPct val="90000"/>
        </a:lnSpc>
        <a:spcBef>
          <a:spcPts val="500"/>
        </a:spcBef>
        <a:buFont typeface="Arial"/>
        <a:buChar char="•"/>
        <a:defRPr sz="1796">
          <a:solidFill>
            <a:schemeClr val="tx1"/>
          </a:solidFill>
          <a:latin typeface="+mn-lt"/>
          <a:ea typeface="+mn-ea"/>
          <a:cs typeface="+mn-cs"/>
        </a:defRPr>
      </a:lvl6pPr>
      <a:lvl7pPr marL="2971629" indent="-228587" algn="l" defTabSz="914348">
        <a:lnSpc>
          <a:spcPct val="90000"/>
        </a:lnSpc>
        <a:spcBef>
          <a:spcPts val="500"/>
        </a:spcBef>
        <a:buFont typeface="Arial"/>
        <a:buChar char="•"/>
        <a:defRPr sz="1796">
          <a:solidFill>
            <a:schemeClr val="tx1"/>
          </a:solidFill>
          <a:latin typeface="+mn-lt"/>
          <a:ea typeface="+mn-ea"/>
          <a:cs typeface="+mn-cs"/>
        </a:defRPr>
      </a:lvl7pPr>
      <a:lvl8pPr marL="3428803" indent="-228587" algn="l" defTabSz="914348">
        <a:lnSpc>
          <a:spcPct val="90000"/>
        </a:lnSpc>
        <a:spcBef>
          <a:spcPts val="500"/>
        </a:spcBef>
        <a:buFont typeface="Arial"/>
        <a:buChar char="•"/>
        <a:defRPr sz="1796">
          <a:solidFill>
            <a:schemeClr val="tx1"/>
          </a:solidFill>
          <a:latin typeface="+mn-lt"/>
          <a:ea typeface="+mn-ea"/>
          <a:cs typeface="+mn-cs"/>
        </a:defRPr>
      </a:lvl8pPr>
      <a:lvl9pPr marL="3885977" indent="-228587" algn="l" defTabSz="914348">
        <a:lnSpc>
          <a:spcPct val="90000"/>
        </a:lnSpc>
        <a:spcBef>
          <a:spcPts val="500"/>
        </a:spcBef>
        <a:buFont typeface="Arial"/>
        <a:buChar char="•"/>
        <a:defRPr sz="1796">
          <a:solidFill>
            <a:schemeClr val="tx1"/>
          </a:solidFill>
          <a:latin typeface="+mn-lt"/>
          <a:ea typeface="+mn-ea"/>
          <a:cs typeface="+mn-cs"/>
        </a:defRPr>
      </a:lvl9pPr>
    </p:bodyStyle>
    <p:otherStyle>
      <a:defPPr>
        <a:defRPr lang="en-US"/>
      </a:defPPr>
      <a:lvl1pPr marL="0" algn="l" defTabSz="914348">
        <a:defRPr sz="1796">
          <a:solidFill>
            <a:schemeClr val="tx1"/>
          </a:solidFill>
          <a:latin typeface="+mn-lt"/>
          <a:ea typeface="+mn-ea"/>
          <a:cs typeface="+mn-cs"/>
        </a:defRPr>
      </a:lvl1pPr>
      <a:lvl2pPr marL="457174" algn="l" defTabSz="914348">
        <a:defRPr sz="1796">
          <a:solidFill>
            <a:schemeClr val="tx1"/>
          </a:solidFill>
          <a:latin typeface="+mn-lt"/>
          <a:ea typeface="+mn-ea"/>
          <a:cs typeface="+mn-cs"/>
        </a:defRPr>
      </a:lvl2pPr>
      <a:lvl3pPr marL="914348" algn="l" defTabSz="914348">
        <a:defRPr sz="1796">
          <a:solidFill>
            <a:schemeClr val="tx1"/>
          </a:solidFill>
          <a:latin typeface="+mn-lt"/>
          <a:ea typeface="+mn-ea"/>
          <a:cs typeface="+mn-cs"/>
        </a:defRPr>
      </a:lvl3pPr>
      <a:lvl4pPr marL="1371521" algn="l" defTabSz="914348">
        <a:defRPr sz="1796">
          <a:solidFill>
            <a:schemeClr val="tx1"/>
          </a:solidFill>
          <a:latin typeface="+mn-lt"/>
          <a:ea typeface="+mn-ea"/>
          <a:cs typeface="+mn-cs"/>
        </a:defRPr>
      </a:lvl4pPr>
      <a:lvl5pPr marL="1828695" algn="l" defTabSz="914348">
        <a:defRPr sz="1796">
          <a:solidFill>
            <a:schemeClr val="tx1"/>
          </a:solidFill>
          <a:latin typeface="+mn-lt"/>
          <a:ea typeface="+mn-ea"/>
          <a:cs typeface="+mn-cs"/>
        </a:defRPr>
      </a:lvl5pPr>
      <a:lvl6pPr marL="2285869" algn="l" defTabSz="914348">
        <a:defRPr sz="1796">
          <a:solidFill>
            <a:schemeClr val="tx1"/>
          </a:solidFill>
          <a:latin typeface="+mn-lt"/>
          <a:ea typeface="+mn-ea"/>
          <a:cs typeface="+mn-cs"/>
        </a:defRPr>
      </a:lvl6pPr>
      <a:lvl7pPr marL="2743043" algn="l" defTabSz="914348">
        <a:defRPr sz="1796">
          <a:solidFill>
            <a:schemeClr val="tx1"/>
          </a:solidFill>
          <a:latin typeface="+mn-lt"/>
          <a:ea typeface="+mn-ea"/>
          <a:cs typeface="+mn-cs"/>
        </a:defRPr>
      </a:lvl7pPr>
      <a:lvl8pPr marL="3200217" algn="l" defTabSz="914348">
        <a:defRPr sz="1796">
          <a:solidFill>
            <a:schemeClr val="tx1"/>
          </a:solidFill>
          <a:latin typeface="+mn-lt"/>
          <a:ea typeface="+mn-ea"/>
          <a:cs typeface="+mn-cs"/>
        </a:defRPr>
      </a:lvl8pPr>
      <a:lvl9pPr marL="3657390" algn="l" defTabSz="914348">
        <a:defRPr sz="1796">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sv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0.png"/><Relationship Id="rId18" Type="http://schemas.openxmlformats.org/officeDocument/2006/relationships/image" Target="../media/image34.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9.sv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28.png"/><Relationship Id="rId5" Type="http://schemas.openxmlformats.org/officeDocument/2006/relationships/diagramQuickStyle" Target="../diagrams/quickStyle1.xml"/><Relationship Id="rId15" Type="http://schemas.openxmlformats.org/officeDocument/2006/relationships/hyperlink" Target="https://openclipart.org/detail/34159/tango-mail-forward-by-warszawianka" TargetMode="External"/><Relationship Id="rId10" Type="http://schemas.openxmlformats.org/officeDocument/2006/relationships/image" Target="../media/image27.png"/><Relationship Id="rId4" Type="http://schemas.openxmlformats.org/officeDocument/2006/relationships/diagramLayout" Target="../diagrams/layout1.xml"/><Relationship Id="rId9" Type="http://schemas.openxmlformats.org/officeDocument/2006/relationships/image" Target="../media/image26.png"/><Relationship Id="rId1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Guide%20de%20connexion%20OSE.ppt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iki.univ-nantes.fr/doku.php?id=ose:faq" TargetMode="External"/><Relationship Id="rId2" Type="http://schemas.openxmlformats.org/officeDocument/2006/relationships/hyperlink" Target="https://ose.univ-nantes.fr/"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hyperlink" Target="https://moncompte.univ-nantes.fr/FormChgtPwd.php"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7.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png"/><Relationship Id="rId1" Type="http://schemas.openxmlformats.org/officeDocument/2006/relationships/slideLayout" Target="../slideLayouts/slideLayout14.xml"/><Relationship Id="rId5" Type="http://schemas.openxmlformats.org/officeDocument/2006/relationships/image" Target="../media/image56.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14.xml"/><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14.xml"/><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14.xml"/><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iki.univ-nantes.fr/doku.php?id=ose:faq" TargetMode="External"/><Relationship Id="rId4" Type="http://schemas.openxmlformats.org/officeDocument/2006/relationships/image" Target="../media/image74.png"/></Relationships>
</file>

<file path=ppt/slides/_rels/slide43.xml.rels><?xml version="1.0" encoding="UTF-8" standalone="yes"?>
<Relationships xmlns="http://schemas.openxmlformats.org/package/2006/relationships"><Relationship Id="rId2" Type="http://schemas.openxmlformats.org/officeDocument/2006/relationships/hyperlink" Target="mailto:dpo@univ-nantes.fr" TargetMode="Externa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Espace réservé de la date 43"/>
          <p:cNvSpPr>
            <a:spLocks noGrp="1"/>
          </p:cNvSpPr>
          <p:nvPr>
            <p:ph type="dt" sz="half" idx="10"/>
          </p:nvPr>
        </p:nvSpPr>
        <p:spPr bwMode="auto">
          <a:xfrm>
            <a:off x="8451576" y="5563144"/>
            <a:ext cx="3338754" cy="296107"/>
          </a:xfrm>
        </p:spPr>
        <p:txBody>
          <a:bodyPr/>
          <a:lstStyle/>
          <a:p>
            <a:pPr>
              <a:defRPr/>
            </a:pPr>
            <a:r>
              <a:rPr lang="fr-FR" b="1" dirty="0"/>
              <a:t>Année universitaire 2024-2025</a:t>
            </a:r>
          </a:p>
        </p:txBody>
      </p:sp>
      <p:sp>
        <p:nvSpPr>
          <p:cNvPr id="5" name="ZoneTexte 4">
            <a:extLst>
              <a:ext uri="{FF2B5EF4-FFF2-40B4-BE49-F238E27FC236}">
                <a16:creationId xmlns:a16="http://schemas.microsoft.com/office/drawing/2014/main" id="{013D4364-DE9D-4DC4-9A54-D4AF024D58C9}"/>
              </a:ext>
            </a:extLst>
          </p:cNvPr>
          <p:cNvSpPr txBox="1"/>
          <p:nvPr/>
        </p:nvSpPr>
        <p:spPr>
          <a:xfrm>
            <a:off x="1136994" y="1719424"/>
            <a:ext cx="9918012" cy="2462213"/>
          </a:xfrm>
          <a:prstGeom prst="rect">
            <a:avLst/>
          </a:prstGeom>
          <a:noFill/>
        </p:spPr>
        <p:txBody>
          <a:bodyPr wrap="square" rtlCol="0">
            <a:spAutoFit/>
          </a:bodyPr>
          <a:lstStyle/>
          <a:p>
            <a:pPr algn="ctr"/>
            <a:r>
              <a:rPr lang="fr-FR" sz="7700" b="1" spc="-1" dirty="0">
                <a:solidFill>
                  <a:srgbClr val="FFFFFF"/>
                </a:solidFill>
                <a:latin typeface="Source Sans Pro"/>
                <a:ea typeface="Source Sans Pro"/>
              </a:rPr>
              <a:t>GUIDE DE CONNEXION </a:t>
            </a:r>
            <a:r>
              <a:rPr lang="fr-FR" sz="7700" b="1" spc="-1" dirty="0">
                <a:solidFill>
                  <a:srgbClr val="0BACFD"/>
                </a:solidFill>
                <a:latin typeface="Source Sans Pro"/>
                <a:ea typeface="Source Sans Pro"/>
              </a:rPr>
              <a:t>O</a:t>
            </a:r>
            <a:r>
              <a:rPr lang="fr-FR" sz="7700" b="1" spc="-1" dirty="0">
                <a:solidFill>
                  <a:schemeClr val="accent4">
                    <a:lumMod val="60000"/>
                    <a:lumOff val="40000"/>
                  </a:schemeClr>
                </a:solidFill>
                <a:latin typeface="Source Sans Pro"/>
                <a:ea typeface="Source Sans Pro"/>
              </a:rPr>
              <a:t>S</a:t>
            </a:r>
            <a:r>
              <a:rPr lang="fr-FR" sz="7700" b="1" spc="-1" dirty="0">
                <a:solidFill>
                  <a:srgbClr val="F25516"/>
                </a:solidFill>
                <a:latin typeface="Source Sans Pro"/>
                <a:ea typeface="Source Sans Pro"/>
              </a:rPr>
              <a:t>E</a:t>
            </a:r>
            <a:r>
              <a:rPr lang="fr-FR" sz="7700" b="1" spc="-1" dirty="0">
                <a:solidFill>
                  <a:srgbClr val="FFFFFF"/>
                </a:solidFill>
                <a:latin typeface="Source Sans Pro"/>
                <a:ea typeface="Source Sans Pro"/>
              </a:rPr>
              <a:t> </a:t>
            </a:r>
            <a:endParaRPr lang="fr-FR" sz="7700"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218740" y="106379"/>
            <a:ext cx="9543936" cy="521029"/>
          </a:xfrm>
          <a:prstGeom prst="rect">
            <a:avLst/>
          </a:prstGeom>
          <a:solidFill>
            <a:srgbClr val="5CC8FE"/>
          </a:solidFill>
          <a:ln w="0">
            <a:noFill/>
          </a:ln>
        </p:spPr>
        <p:txBody>
          <a:bodyPr anchor="ctr">
            <a:normAutofit fontScale="90000"/>
          </a:bodyPr>
          <a:lstStyle/>
          <a:p>
            <a:pPr indent="0">
              <a:lnSpc>
                <a:spcPct val="90000"/>
              </a:lnSpc>
              <a:buNone/>
            </a:pPr>
            <a:br>
              <a:rPr sz="2700" dirty="0"/>
            </a:br>
            <a:r>
              <a:rPr lang="fr-FR" sz="3600" b="1" spc="-1" dirty="0">
                <a:solidFill>
                  <a:srgbClr val="FFFFFF"/>
                </a:solidFill>
                <a:latin typeface="Source Sans Pro" panose="020B0503030403020204" pitchFamily="34" charset="0"/>
                <a:ea typeface="Source Sans Pro" panose="020B0503030403020204" pitchFamily="34" charset="0"/>
              </a:rPr>
              <a:t>Je prépare mes documents pour mon compte OSE</a:t>
            </a:r>
            <a:br>
              <a:rPr sz="4400" dirty="0"/>
            </a:br>
            <a:endParaRPr lang="fr-FR" sz="2700" b="0" strike="noStrike" spc="-1" dirty="0">
              <a:solidFill>
                <a:srgbClr val="000000"/>
              </a:solidFill>
              <a:latin typeface="Calibri"/>
            </a:endParaRPr>
          </a:p>
        </p:txBody>
      </p:sp>
      <p:pic>
        <p:nvPicPr>
          <p:cNvPr id="179" name="Image 3"/>
          <p:cNvPicPr/>
          <p:nvPr/>
        </p:nvPicPr>
        <p:blipFill>
          <a:blip r:embed="rId3"/>
          <a:stretch/>
        </p:blipFill>
        <p:spPr>
          <a:xfrm>
            <a:off x="0" y="0"/>
            <a:ext cx="2255760" cy="837720"/>
          </a:xfrm>
          <a:prstGeom prst="rect">
            <a:avLst/>
          </a:prstGeom>
          <a:ln w="0">
            <a:noFill/>
          </a:ln>
        </p:spPr>
      </p:pic>
      <p:sp>
        <p:nvSpPr>
          <p:cNvPr id="18" name="object 10">
            <a:extLst>
              <a:ext uri="{FF2B5EF4-FFF2-40B4-BE49-F238E27FC236}">
                <a16:creationId xmlns:a16="http://schemas.microsoft.com/office/drawing/2014/main" id="{075E436B-DF54-4395-8F2D-A0312031E81F}"/>
              </a:ext>
            </a:extLst>
          </p:cNvPr>
          <p:cNvSpPr txBox="1"/>
          <p:nvPr/>
        </p:nvSpPr>
        <p:spPr>
          <a:xfrm>
            <a:off x="0" y="682769"/>
            <a:ext cx="12192000" cy="6270306"/>
          </a:xfrm>
          <a:prstGeom prst="rect">
            <a:avLst/>
          </a:prstGeom>
          <a:solidFill>
            <a:srgbClr val="4F81BD">
              <a:lumMod val="20000"/>
              <a:lumOff val="80000"/>
            </a:srgbClr>
          </a:solidFill>
        </p:spPr>
        <p:txBody>
          <a:bodyPr vert="horz" wrap="square" lIns="0" tIns="12065" rIns="0" bIns="0" rtlCol="0">
            <a:spAutoFit/>
          </a:bodyPr>
          <a:lstStyle/>
          <a:p>
            <a:pPr marL="367665" marR="305435" lvl="0" indent="0" algn="ctr" defTabSz="914400" eaLnBrk="1" fontAlgn="auto" latinLnBrk="0" hangingPunct="1">
              <a:lnSpc>
                <a:spcPct val="100000"/>
              </a:lnSpc>
              <a:spcBef>
                <a:spcPts val="80"/>
              </a:spcBef>
              <a:spcAft>
                <a:spcPts val="0"/>
              </a:spcAft>
              <a:buClrTx/>
              <a:buSzTx/>
              <a:buFontTx/>
              <a:buNone/>
              <a:tabLst/>
              <a:defRPr/>
            </a:pPr>
            <a:r>
              <a:rPr kumimoji="0" lang="fr-FR" b="1" i="0" u="none" strike="noStrike" kern="0" cap="none" spc="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1</a:t>
            </a:r>
            <a:r>
              <a:rPr kumimoji="0" lang="fr-FR" b="1" i="0" u="none" strike="noStrike" kern="0" cap="none" spc="0" normalizeH="0" baseline="25525"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ère</a:t>
            </a:r>
            <a:r>
              <a:rPr kumimoji="0" lang="fr-FR" b="1" i="0" u="none" strike="noStrike" kern="0" cap="none" spc="300" normalizeH="0" baseline="25525"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a:t>
            </a:r>
            <a:r>
              <a:rPr kumimoji="0" lang="fr-FR" b="1"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CANDIDATURE</a:t>
            </a:r>
          </a:p>
          <a:p>
            <a:pPr marL="367665" marR="305435" lvl="0" indent="0" algn="just" defTabSz="914400" eaLnBrk="1" fontAlgn="auto" latinLnBrk="0" hangingPunct="1">
              <a:lnSpc>
                <a:spcPct val="100000"/>
              </a:lnSpc>
              <a:spcBef>
                <a:spcPts val="80"/>
              </a:spcBef>
              <a:spcAft>
                <a:spcPts val="0"/>
              </a:spcAft>
              <a:buClrTx/>
              <a:buSzTx/>
              <a:buFontTx/>
              <a:buNone/>
              <a:tabLst/>
              <a:defRPr/>
            </a:pPr>
            <a:r>
              <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Vous candidatez pour la première fois en tant que vacataire pour délivrer des enseignements à Nantes Université, en fonction de votre statut, vous devez fournir toutes </a:t>
            </a:r>
            <a:r>
              <a:rPr lang="fr-FR" sz="1400" kern="0" spc="-20" dirty="0">
                <a:solidFill>
                  <a:srgbClr val="295386"/>
                </a:solidFill>
                <a:latin typeface="Source Sans Pro" panose="020B0503030403020204" pitchFamily="34" charset="0"/>
                <a:ea typeface="Source Sans Pro" panose="020B0503030403020204" pitchFamily="34" charset="0"/>
                <a:cs typeface="Calibri"/>
              </a:rPr>
              <a:t>l</a:t>
            </a:r>
            <a:r>
              <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es pièces justificatives demandées.</a:t>
            </a:r>
          </a:p>
          <a:p>
            <a:pPr marL="367665" marR="305435" lvl="0" indent="0" algn="ctr" defTabSz="914400" eaLnBrk="1" fontAlgn="auto" latinLnBrk="0" hangingPunct="1">
              <a:lnSpc>
                <a:spcPct val="100000"/>
              </a:lnSpc>
              <a:spcBef>
                <a:spcPts val="80"/>
              </a:spcBef>
              <a:spcAft>
                <a:spcPts val="0"/>
              </a:spcAft>
              <a:buClrTx/>
              <a:buSzTx/>
              <a:buFontTx/>
              <a:buNone/>
              <a:tabLst/>
              <a:defRPr/>
            </a:pPr>
            <a:r>
              <a:rPr lang="fr-FR" b="1" spc="-20" dirty="0">
                <a:solidFill>
                  <a:srgbClr val="295386"/>
                </a:solidFill>
                <a:latin typeface="Source Sans Pro" panose="020B0503030403020204" pitchFamily="34" charset="0"/>
                <a:ea typeface="Source Sans Pro" panose="020B0503030403020204" pitchFamily="34" charset="0"/>
                <a:cs typeface="Calibri"/>
              </a:rPr>
              <a:t>RENOUVELLEMENT DE CANDIDATURE</a:t>
            </a:r>
          </a:p>
          <a:p>
            <a:pPr marL="367665" marR="305435" algn="ctr">
              <a:spcBef>
                <a:spcPts val="80"/>
              </a:spcBef>
            </a:pPr>
            <a:endParaRPr lang="fr-FR" sz="1400" b="1" spc="-20" dirty="0">
              <a:solidFill>
                <a:srgbClr val="295386"/>
              </a:solidFill>
              <a:latin typeface="Source Sans Pro" panose="020B0503030403020204" pitchFamily="34" charset="0"/>
              <a:ea typeface="Source Sans Pro" panose="020B0503030403020204" pitchFamily="34" charset="0"/>
              <a:cs typeface="Calibri"/>
            </a:endParaRPr>
          </a:p>
          <a:p>
            <a:pPr marL="367665" marR="305435" algn="just">
              <a:spcBef>
                <a:spcPts val="80"/>
              </a:spcBef>
            </a:pPr>
            <a:r>
              <a:rPr lang="fr-FR" sz="1400" spc="-20" dirty="0">
                <a:solidFill>
                  <a:srgbClr val="295386"/>
                </a:solidFill>
                <a:latin typeface="Source Sans Pro" panose="020B0503030403020204" pitchFamily="34" charset="0"/>
                <a:ea typeface="Source Sans Pro" panose="020B0503030403020204" pitchFamily="34" charset="0"/>
                <a:cs typeface="Calibri"/>
              </a:rPr>
              <a:t>Vous souhaitez renouveler votre candidature en tant que vacataire pour délivrer des enseignements, la durée de recevabilité de certaines pièces justificatives a été prolongée : </a:t>
            </a:r>
            <a:endParaRPr lang="fr-FR" sz="1400"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endParaRPr>
          </a:p>
          <a:p>
            <a:pPr algn="just" defTabSz="219959">
              <a:lnSpc>
                <a:spcPct val="150000"/>
              </a:lnSpc>
              <a:defRPr/>
            </a:pPr>
            <a:r>
              <a:rPr lang="fr-FR" sz="1400" kern="0" dirty="0">
                <a:solidFill>
                  <a:srgbClr val="295487"/>
                </a:solidFill>
                <a:latin typeface="Source Sans Pro" panose="020B0503030403020204" pitchFamily="34" charset="0"/>
                <a:ea typeface="Source Sans Pro" panose="020B0503030403020204" pitchFamily="34" charset="0"/>
                <a:cs typeface="Arial"/>
              </a:rPr>
              <a:t>          </a:t>
            </a:r>
            <a:r>
              <a:rPr lang="fr-FR" sz="1400" b="1" kern="0" dirty="0">
                <a:solidFill>
                  <a:srgbClr val="295487"/>
                </a:solidFill>
                <a:latin typeface="Source Sans Pro" panose="020B0503030403020204" pitchFamily="34" charset="0"/>
                <a:ea typeface="Source Sans Pro" panose="020B0503030403020204" pitchFamily="34" charset="0"/>
                <a:cs typeface="Arial"/>
              </a:rPr>
              <a:t>-</a:t>
            </a:r>
            <a:r>
              <a:rPr lang="fr-FR" sz="1400" kern="0" dirty="0">
                <a:solidFill>
                  <a:srgbClr val="295487"/>
                </a:solidFill>
                <a:latin typeface="Source Sans Pro" panose="020B0503030403020204" pitchFamily="34" charset="0"/>
                <a:ea typeface="Source Sans Pro" panose="020B0503030403020204" pitchFamily="34" charset="0"/>
                <a:cs typeface="Arial"/>
              </a:rPr>
              <a:t> </a:t>
            </a:r>
            <a:r>
              <a:rPr lang="fr-FR" sz="1400" b="1" kern="0" dirty="0">
                <a:solidFill>
                  <a:srgbClr val="295487"/>
                </a:solidFill>
                <a:latin typeface="Source Sans Pro" panose="020B0503030403020204" pitchFamily="34" charset="0"/>
                <a:ea typeface="Source Sans Pro" panose="020B0503030403020204" pitchFamily="34" charset="0"/>
                <a:cs typeface="Arial"/>
              </a:rPr>
              <a:t>Guide et charte des vacataires tous les 2 ans (à l’exception de changement majeur dans les documents).</a:t>
            </a:r>
          </a:p>
          <a:p>
            <a:pPr marL="367665" marR="305435" algn="just">
              <a:lnSpc>
                <a:spcPct val="150000"/>
              </a:lnSpc>
              <a:spcBef>
                <a:spcPts val="80"/>
              </a:spcBef>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Carte d’identité, passeport, titre de séjour  valable 15 ans (en cas de pièce périmée, un document complémentaire pourra être demandé).</a:t>
            </a:r>
          </a:p>
          <a:p>
            <a:pPr marL="367665" marR="305435" algn="just">
              <a:lnSpc>
                <a:spcPct val="150000"/>
              </a:lnSpc>
              <a:spcBef>
                <a:spcPts val="80"/>
              </a:spcBef>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Extrait KBIS,SIREN,SIRET ...  valable 3 ans ( tout autre document officiel permettant de justifier de l’activité).</a:t>
            </a:r>
          </a:p>
          <a:p>
            <a:pPr marL="367665" marR="305435" algn="just">
              <a:lnSpc>
                <a:spcPct val="150000"/>
              </a:lnSpc>
              <a:spcBef>
                <a:spcPts val="80"/>
              </a:spcBef>
            </a:pPr>
            <a:r>
              <a:rPr lang="fr-FR" sz="1400" b="1" spc="-5" dirty="0">
                <a:solidFill>
                  <a:srgbClr val="295386"/>
                </a:solidFill>
                <a:latin typeface="Source Sans Pro" panose="020B0503030403020204" pitchFamily="34" charset="0"/>
                <a:ea typeface="Source Sans Pro" panose="020B0503030403020204" pitchFamily="34" charset="0"/>
                <a:cs typeface="Source Sans Pro"/>
              </a:rPr>
              <a:t>- Titre de pension ou notification de retraite </a:t>
            </a: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demandé uniquement pour la 1</a:t>
            </a:r>
            <a:r>
              <a:rPr lang="fr-FR" sz="1400" b="1" spc="-5" baseline="30000"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ère</a:t>
            </a: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candidature</a:t>
            </a:r>
          </a:p>
          <a:p>
            <a:pPr marL="367665" marR="305435" algn="just">
              <a:lnSpc>
                <a:spcPct val="150000"/>
              </a:lnSpc>
              <a:spcBef>
                <a:spcPts val="80"/>
              </a:spcBef>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RIB personnel et nominatif  valable 15 ans (en cas de changement, un formulaire de changement de RIB sera attendu)</a:t>
            </a:r>
          </a:p>
          <a:p>
            <a:pPr marL="367665" marR="305435" algn="just">
              <a:lnSpc>
                <a:spcPct val="150000"/>
              </a:lnSpc>
              <a:spcBef>
                <a:spcPts val="80"/>
              </a:spcBef>
            </a:pPr>
            <a:r>
              <a:rPr lang="fr-FR" sz="1400"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Certaines demandes de pièces justificatives ont été simplifiées :</a:t>
            </a:r>
          </a:p>
          <a:p>
            <a:pPr marL="653415" marR="305435" indent="-285750" algn="just">
              <a:lnSpc>
                <a:spcPct val="150000"/>
              </a:lnSpc>
              <a:spcBef>
                <a:spcPts val="80"/>
              </a:spcBef>
              <a:buFontTx/>
              <a:buChar char="-"/>
              <a:tabLst>
                <a:tab pos="633413" algn="l"/>
              </a:tabLst>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CFE </a:t>
            </a:r>
            <a:r>
              <a:rPr lang="fr-FR" sz="1400" b="1" u="sng"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ou</a:t>
            </a: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3 derniers avis d’imposition </a:t>
            </a:r>
            <a:r>
              <a:rPr lang="fr-FR" sz="1400" b="1" u="sng"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ou</a:t>
            </a: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attestation sur l’honneur de revenus supérieurs à 7 000€   pour les travailleurs indépendants et les professions  libérales et auto entrepreneurs. </a:t>
            </a:r>
          </a:p>
          <a:p>
            <a:pPr marL="367665" marR="305435" algn="just">
              <a:lnSpc>
                <a:spcPct val="150000"/>
              </a:lnSpc>
              <a:spcBef>
                <a:spcPts val="80"/>
              </a:spcBef>
              <a:tabLst>
                <a:tab pos="633413" algn="l"/>
              </a:tabLst>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En cas de renouvellement de candidature, le dernier avis CFE ou le dernier avis d’imposition ou attestation sur l’honneur de revenus supérieurs  à 7 000€  sera demandé aux travailleurs indépendants, professions libérales et auto entrepreneurs.</a:t>
            </a:r>
          </a:p>
          <a:p>
            <a:pPr algn="just" defTabSz="219959">
              <a:lnSpc>
                <a:spcPct val="150000"/>
              </a:lnSpc>
              <a:defRPr/>
            </a:pPr>
            <a:r>
              <a:rPr lang="fr-FR" sz="1400" b="1" kern="0" dirty="0">
                <a:solidFill>
                  <a:srgbClr val="295487"/>
                </a:solidFill>
                <a:latin typeface="Source Sans Pro" panose="020B0503030403020204" pitchFamily="34" charset="0"/>
                <a:ea typeface="Source Sans Pro" panose="020B0503030403020204" pitchFamily="34" charset="0"/>
                <a:cs typeface="Arial"/>
              </a:rPr>
              <a:t>     - le dernier avis d’imposition sur le revenu 	des intermittents du spectacle.</a:t>
            </a:r>
            <a:endPar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endParaRPr>
          </a:p>
          <a:p>
            <a:pPr marL="367665" marR="305435" algn="just">
              <a:lnSpc>
                <a:spcPct val="100000"/>
              </a:lnSpc>
              <a:spcBef>
                <a:spcPts val="80"/>
              </a:spcBef>
            </a:pPr>
            <a:r>
              <a:rPr lang="fr-FR" sz="1400" b="1"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Important</a:t>
            </a:r>
            <a:r>
              <a:rPr lang="fr-FR" sz="1400" spc="-5" dirty="0">
                <a:solidFill>
                  <a:srgbClr val="295386"/>
                </a:solidFill>
                <a:latin typeface="Source Sans Pro" panose="020B0503030403020204" pitchFamily="34" charset="0"/>
                <a:ea typeface="Source Sans Pro" panose="020B0503030403020204" pitchFamily="34" charset="0"/>
                <a:cs typeface="Source Sans Pro"/>
                <a:sym typeface="Wingdings" panose="05000000000000000000" pitchFamily="2" charset="2"/>
              </a:rPr>
              <a:t>: A l’exception des pièces citées ci-dessus le reste des pièces justificatives doivent être fournies obligatoirement chaque année en fonction de votre statut.</a:t>
            </a:r>
            <a:endParaRPr lang="fr-FR" sz="140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algn="just">
              <a:spcBef>
                <a:spcPts val="80"/>
              </a:spcBef>
            </a:pPr>
            <a:r>
              <a:rPr lang="fr-FR" sz="1400" b="1" spc="-20" dirty="0">
                <a:solidFill>
                  <a:srgbClr val="295386"/>
                </a:solidFill>
                <a:latin typeface="Source Sans Pro" panose="020B0503030403020204" pitchFamily="34" charset="0"/>
                <a:ea typeface="Source Sans Pro" panose="020B0503030403020204" pitchFamily="34" charset="0"/>
                <a:cs typeface="Calibri"/>
              </a:rPr>
              <a:t>La liste des pièces justificatives et les différents statuts sont visibles dans le tableau en page 18 du guide</a:t>
            </a:r>
            <a:endParaRPr kumimoji="0" lang="fr-FR" sz="1400" b="1"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indent="0" defTabSz="914400" eaLnBrk="1" fontAlgn="auto" latinLnBrk="0" hangingPunct="1">
              <a:lnSpc>
                <a:spcPct val="100000"/>
              </a:lnSpc>
              <a:spcBef>
                <a:spcPts val="80"/>
              </a:spcBef>
              <a:spcAft>
                <a:spcPts val="0"/>
              </a:spcAft>
              <a:buClrTx/>
              <a:buSzTx/>
              <a:buFontTx/>
              <a:buNone/>
              <a:tabLst/>
              <a:defRPr/>
            </a:pPr>
            <a:endParaRPr kumimoji="0" lang="fr-FR" sz="1600" b="0" i="0" u="none" strike="noStrike" kern="0" cap="none" spc="0" normalizeH="0" baseline="0" noProof="0" dirty="0">
              <a:ln>
                <a:noFill/>
              </a:ln>
              <a:solidFill>
                <a:prstClr val="black"/>
              </a:solidFill>
              <a:effectLst/>
              <a:uLnTx/>
              <a:uFillTx/>
              <a:latin typeface="Calibri"/>
              <a:cs typeface="Calibri"/>
            </a:endParaRPr>
          </a:p>
        </p:txBody>
      </p:sp>
    </p:spTree>
    <p:extLst>
      <p:ext uri="{BB962C8B-B14F-4D97-AF65-F5344CB8AC3E}">
        <p14:creationId xmlns:p14="http://schemas.microsoft.com/office/powerpoint/2010/main" val="925083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327748" y="-14999"/>
            <a:ext cx="9621060" cy="663515"/>
          </a:xfrm>
          <a:prstGeom prst="rect">
            <a:avLst/>
          </a:prstGeom>
          <a:solidFill>
            <a:srgbClr val="5CC8FE"/>
          </a:solidFill>
          <a:ln w="0">
            <a:noFill/>
          </a:ln>
        </p:spPr>
        <p:txBody>
          <a:bodyPr anchor="ctr">
            <a:normAutofit fontScale="90000"/>
          </a:bodyPr>
          <a:lstStyle/>
          <a:p>
            <a:pPr indent="0">
              <a:lnSpc>
                <a:spcPct val="90000"/>
              </a:lnSpc>
              <a:buNone/>
            </a:pPr>
            <a:br>
              <a:rPr sz="2700" dirty="0"/>
            </a:br>
            <a:r>
              <a:rPr lang="fr-FR" sz="3600" b="1" spc="-1" dirty="0">
                <a:solidFill>
                  <a:srgbClr val="FFFFFF"/>
                </a:solidFill>
                <a:latin typeface="Source Sans Pro" panose="020B0503030403020204" pitchFamily="34" charset="0"/>
                <a:ea typeface="Source Sans Pro" panose="020B0503030403020204" pitchFamily="34" charset="0"/>
              </a:rPr>
              <a:t>Je prépare mes documents pour mon compte OSE</a:t>
            </a:r>
            <a:br>
              <a:rPr sz="4400" dirty="0"/>
            </a:br>
            <a:endParaRPr lang="fr-FR" sz="2700" b="0" strike="noStrike" spc="-1" dirty="0">
              <a:solidFill>
                <a:srgbClr val="000000"/>
              </a:solidFill>
              <a:latin typeface="Calibri"/>
            </a:endParaRPr>
          </a:p>
        </p:txBody>
      </p:sp>
      <p:pic>
        <p:nvPicPr>
          <p:cNvPr id="179" name="Image 3"/>
          <p:cNvPicPr/>
          <p:nvPr/>
        </p:nvPicPr>
        <p:blipFill>
          <a:blip r:embed="rId3"/>
          <a:stretch/>
        </p:blipFill>
        <p:spPr>
          <a:xfrm>
            <a:off x="0" y="0"/>
            <a:ext cx="2255760" cy="837720"/>
          </a:xfrm>
          <a:prstGeom prst="rect">
            <a:avLst/>
          </a:prstGeom>
          <a:ln w="0">
            <a:noFill/>
          </a:ln>
        </p:spPr>
      </p:pic>
      <p:pic>
        <p:nvPicPr>
          <p:cNvPr id="180" name="Graphique 11" descr="Badge professionnel"/>
          <p:cNvPicPr/>
          <p:nvPr/>
        </p:nvPicPr>
        <p:blipFill>
          <a:blip r:embed="rId4"/>
          <a:stretch/>
        </p:blipFill>
        <p:spPr>
          <a:xfrm>
            <a:off x="1046246" y="2201910"/>
            <a:ext cx="340964" cy="390390"/>
          </a:xfrm>
          <a:prstGeom prst="rect">
            <a:avLst/>
          </a:prstGeom>
          <a:ln w="0">
            <a:noFill/>
          </a:ln>
        </p:spPr>
      </p:pic>
      <p:pic>
        <p:nvPicPr>
          <p:cNvPr id="181" name="Graphique 13" descr="Liste de vérification"/>
          <p:cNvPicPr/>
          <p:nvPr/>
        </p:nvPicPr>
        <p:blipFill>
          <a:blip r:embed="rId5"/>
          <a:stretch/>
        </p:blipFill>
        <p:spPr>
          <a:xfrm>
            <a:off x="999832" y="1924262"/>
            <a:ext cx="415590" cy="320067"/>
          </a:xfrm>
          <a:prstGeom prst="rect">
            <a:avLst/>
          </a:prstGeom>
          <a:ln w="0">
            <a:noFill/>
          </a:ln>
        </p:spPr>
      </p:pic>
      <p:pic>
        <p:nvPicPr>
          <p:cNvPr id="182" name="Graphique 15" descr="Diplôme"/>
          <p:cNvPicPr/>
          <p:nvPr/>
        </p:nvPicPr>
        <p:blipFill>
          <a:blip r:embed="rId6"/>
          <a:stretch/>
        </p:blipFill>
        <p:spPr>
          <a:xfrm>
            <a:off x="998764" y="6216891"/>
            <a:ext cx="405405" cy="590495"/>
          </a:xfrm>
          <a:prstGeom prst="rect">
            <a:avLst/>
          </a:prstGeom>
          <a:ln w="0">
            <a:noFill/>
          </a:ln>
        </p:spPr>
      </p:pic>
      <p:pic>
        <p:nvPicPr>
          <p:cNvPr id="183" name="Graphique 19" descr="Banque"/>
          <p:cNvPicPr/>
          <p:nvPr/>
        </p:nvPicPr>
        <p:blipFill>
          <a:blip r:embed="rId7"/>
          <a:stretch/>
        </p:blipFill>
        <p:spPr>
          <a:xfrm>
            <a:off x="1024429" y="2786154"/>
            <a:ext cx="316367" cy="333538"/>
          </a:xfrm>
          <a:prstGeom prst="rect">
            <a:avLst/>
          </a:prstGeom>
          <a:ln w="0">
            <a:noFill/>
          </a:ln>
        </p:spPr>
      </p:pic>
      <p:pic>
        <p:nvPicPr>
          <p:cNvPr id="184" name="Graphique 21" descr="Docteur"/>
          <p:cNvPicPr/>
          <p:nvPr/>
        </p:nvPicPr>
        <p:blipFill>
          <a:blip r:embed="rId8"/>
          <a:stretch/>
        </p:blipFill>
        <p:spPr>
          <a:xfrm>
            <a:off x="999832" y="2521977"/>
            <a:ext cx="340964" cy="320067"/>
          </a:xfrm>
          <a:prstGeom prst="rect">
            <a:avLst/>
          </a:prstGeom>
          <a:ln w="0">
            <a:noFill/>
          </a:ln>
        </p:spPr>
      </p:pic>
      <p:pic>
        <p:nvPicPr>
          <p:cNvPr id="185" name="Graphique 23" descr="Diplôme"/>
          <p:cNvPicPr/>
          <p:nvPr/>
        </p:nvPicPr>
        <p:blipFill>
          <a:blip r:embed="rId9"/>
          <a:stretch/>
        </p:blipFill>
        <p:spPr>
          <a:xfrm>
            <a:off x="996344" y="4803062"/>
            <a:ext cx="422565" cy="372474"/>
          </a:xfrm>
          <a:prstGeom prst="rect">
            <a:avLst/>
          </a:prstGeom>
          <a:ln w="0">
            <a:noFill/>
          </a:ln>
        </p:spPr>
      </p:pic>
      <p:pic>
        <p:nvPicPr>
          <p:cNvPr id="187" name="Graphique 29" descr="Presse-papiers"/>
          <p:cNvPicPr/>
          <p:nvPr/>
        </p:nvPicPr>
        <p:blipFill>
          <a:blip r:embed="rId10"/>
          <a:stretch/>
        </p:blipFill>
        <p:spPr>
          <a:xfrm>
            <a:off x="1015035" y="5237153"/>
            <a:ext cx="343120" cy="313247"/>
          </a:xfrm>
          <a:prstGeom prst="rect">
            <a:avLst/>
          </a:prstGeom>
          <a:ln w="0">
            <a:noFill/>
          </a:ln>
        </p:spPr>
      </p:pic>
      <p:pic>
        <p:nvPicPr>
          <p:cNvPr id="6" name="Graphique 5" descr="Livre fermé">
            <a:extLst>
              <a:ext uri="{FF2B5EF4-FFF2-40B4-BE49-F238E27FC236}">
                <a16:creationId xmlns:a16="http://schemas.microsoft.com/office/drawing/2014/main" id="{32C675FF-B449-4BDB-98F6-7ABFA6CB2CA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38744" y="3170522"/>
            <a:ext cx="320067" cy="320067"/>
          </a:xfrm>
          <a:prstGeom prst="rect">
            <a:avLst/>
          </a:prstGeom>
        </p:spPr>
      </p:pic>
      <p:pic>
        <p:nvPicPr>
          <p:cNvPr id="17" name="Graphique 29" descr="Presse-papiers">
            <a:extLst>
              <a:ext uri="{FF2B5EF4-FFF2-40B4-BE49-F238E27FC236}">
                <a16:creationId xmlns:a16="http://schemas.microsoft.com/office/drawing/2014/main" id="{94BAB1DD-7BBD-4C17-AE38-3EC48B766373}"/>
              </a:ext>
            </a:extLst>
          </p:cNvPr>
          <p:cNvPicPr/>
          <p:nvPr/>
        </p:nvPicPr>
        <p:blipFill>
          <a:blip r:embed="rId10"/>
          <a:stretch/>
        </p:blipFill>
        <p:spPr>
          <a:xfrm>
            <a:off x="1044387" y="5717969"/>
            <a:ext cx="326478" cy="331353"/>
          </a:xfrm>
          <a:prstGeom prst="rect">
            <a:avLst/>
          </a:prstGeom>
          <a:ln w="0">
            <a:noFill/>
          </a:ln>
        </p:spPr>
      </p:pic>
      <p:pic>
        <p:nvPicPr>
          <p:cNvPr id="8" name="Graphique 7" descr="Horloge">
            <a:extLst>
              <a:ext uri="{FF2B5EF4-FFF2-40B4-BE49-F238E27FC236}">
                <a16:creationId xmlns:a16="http://schemas.microsoft.com/office/drawing/2014/main" id="{C67A84CA-0AFB-48A3-AB5A-BCB335BD581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74817" y="3541419"/>
            <a:ext cx="415590" cy="415590"/>
          </a:xfrm>
          <a:prstGeom prst="rect">
            <a:avLst/>
          </a:prstGeom>
        </p:spPr>
      </p:pic>
      <p:pic>
        <p:nvPicPr>
          <p:cNvPr id="10" name="Graphique 9" descr="Microscope">
            <a:extLst>
              <a:ext uri="{FF2B5EF4-FFF2-40B4-BE49-F238E27FC236}">
                <a16:creationId xmlns:a16="http://schemas.microsoft.com/office/drawing/2014/main" id="{9B4736BD-0F3F-421F-80AA-EE0C9CC61C2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7992" y="4433466"/>
            <a:ext cx="317226" cy="317226"/>
          </a:xfrm>
          <a:prstGeom prst="rect">
            <a:avLst/>
          </a:prstGeom>
        </p:spPr>
      </p:pic>
      <p:pic>
        <p:nvPicPr>
          <p:cNvPr id="12" name="Graphique 11" descr="Document">
            <a:extLst>
              <a:ext uri="{FF2B5EF4-FFF2-40B4-BE49-F238E27FC236}">
                <a16:creationId xmlns:a16="http://schemas.microsoft.com/office/drawing/2014/main" id="{66910FF0-7937-4150-932E-50E58E65A3E2}"/>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14417" y="3957009"/>
            <a:ext cx="390977" cy="390977"/>
          </a:xfrm>
          <a:prstGeom prst="rect">
            <a:avLst/>
          </a:prstGeom>
        </p:spPr>
      </p:pic>
      <p:pic>
        <p:nvPicPr>
          <p:cNvPr id="3" name="Image 2">
            <a:extLst>
              <a:ext uri="{FF2B5EF4-FFF2-40B4-BE49-F238E27FC236}">
                <a16:creationId xmlns:a16="http://schemas.microsoft.com/office/drawing/2014/main" id="{8340EB76-8666-4D27-B6D4-0F9E42F95F9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753528" y="760310"/>
            <a:ext cx="10195279" cy="583095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2425342" y="187953"/>
            <a:ext cx="10515240" cy="1325160"/>
          </a:xfrm>
          <a:prstGeom prst="rect">
            <a:avLst/>
          </a:prstGeom>
          <a:noFill/>
          <a:ln w="0">
            <a:noFill/>
          </a:ln>
        </p:spPr>
        <p:txBody>
          <a:bodyPr anchor="ctr">
            <a:normAutofit/>
          </a:bodyPr>
          <a:lstStyle/>
          <a:p>
            <a:pPr indent="0">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Dossier de candidature process</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graphicFrame>
        <p:nvGraphicFramePr>
          <p:cNvPr id="5" name="Espace réservé du contenu 4">
            <a:extLst>
              <a:ext uri="{FF2B5EF4-FFF2-40B4-BE49-F238E27FC236}">
                <a16:creationId xmlns:a16="http://schemas.microsoft.com/office/drawing/2014/main" id="{2F8DA6A6-B80D-48E2-BCAB-3FA5960CC722}"/>
              </a:ext>
            </a:extLst>
          </p:cNvPr>
          <p:cNvGraphicFramePr>
            <a:graphicFrameLocks noGrp="1"/>
          </p:cNvGraphicFramePr>
          <p:nvPr>
            <p:ph/>
            <p:extLst>
              <p:ext uri="{D42A27DB-BD31-4B8C-83A1-F6EECF244321}">
                <p14:modId xmlns:p14="http://schemas.microsoft.com/office/powerpoint/2010/main" val="3989452018"/>
              </p:ext>
            </p:extLst>
          </p:nvPr>
        </p:nvGraphicFramePr>
        <p:xfrm>
          <a:off x="253317" y="1039215"/>
          <a:ext cx="11511579" cy="5171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3" name="Image 10"/>
          <p:cNvPicPr/>
          <p:nvPr/>
        </p:nvPicPr>
        <p:blipFill>
          <a:blip r:embed="rId8"/>
          <a:stretch/>
        </p:blipFill>
        <p:spPr>
          <a:xfrm>
            <a:off x="0" y="0"/>
            <a:ext cx="2268720" cy="842760"/>
          </a:xfrm>
          <a:prstGeom prst="rect">
            <a:avLst/>
          </a:prstGeom>
          <a:ln w="0">
            <a:noFill/>
          </a:ln>
        </p:spPr>
      </p:pic>
      <p:pic>
        <p:nvPicPr>
          <p:cNvPr id="4" name="Image 3">
            <a:extLst>
              <a:ext uri="{FF2B5EF4-FFF2-40B4-BE49-F238E27FC236}">
                <a16:creationId xmlns:a16="http://schemas.microsoft.com/office/drawing/2014/main" id="{26B293FC-0250-4A52-B844-4BEB92BF2553}"/>
              </a:ext>
            </a:extLst>
          </p:cNvPr>
          <p:cNvPicPr>
            <a:picLocks noChangeAspect="1"/>
          </p:cNvPicPr>
          <p:nvPr/>
        </p:nvPicPr>
        <p:blipFill>
          <a:blip r:embed="rId9"/>
          <a:stretch>
            <a:fillRect/>
          </a:stretch>
        </p:blipFill>
        <p:spPr>
          <a:xfrm>
            <a:off x="8303489" y="300787"/>
            <a:ext cx="664873" cy="640064"/>
          </a:xfrm>
          <a:prstGeom prst="rect">
            <a:avLst/>
          </a:prstGeom>
        </p:spPr>
      </p:pic>
      <p:pic>
        <p:nvPicPr>
          <p:cNvPr id="2" name="Image 1">
            <a:extLst>
              <a:ext uri="{FF2B5EF4-FFF2-40B4-BE49-F238E27FC236}">
                <a16:creationId xmlns:a16="http://schemas.microsoft.com/office/drawing/2014/main" id="{8D15F353-8886-4A50-9F61-E2B4FEA6BE40}"/>
              </a:ext>
            </a:extLst>
          </p:cNvPr>
          <p:cNvPicPr>
            <a:picLocks noChangeAspect="1"/>
          </p:cNvPicPr>
          <p:nvPr/>
        </p:nvPicPr>
        <p:blipFill>
          <a:blip r:embed="rId10"/>
          <a:stretch>
            <a:fillRect/>
          </a:stretch>
        </p:blipFill>
        <p:spPr>
          <a:xfrm>
            <a:off x="8303489" y="326060"/>
            <a:ext cx="731583" cy="737680"/>
          </a:xfrm>
          <a:prstGeom prst="rect">
            <a:avLst/>
          </a:prstGeom>
        </p:spPr>
      </p:pic>
      <p:sp>
        <p:nvSpPr>
          <p:cNvPr id="6" name="ZoneTexte 5">
            <a:extLst>
              <a:ext uri="{FF2B5EF4-FFF2-40B4-BE49-F238E27FC236}">
                <a16:creationId xmlns:a16="http://schemas.microsoft.com/office/drawing/2014/main" id="{50479304-EA70-4115-AD52-A342CB20A3E6}"/>
              </a:ext>
            </a:extLst>
          </p:cNvPr>
          <p:cNvSpPr txBox="1"/>
          <p:nvPr/>
        </p:nvSpPr>
        <p:spPr>
          <a:xfrm>
            <a:off x="216285" y="2134573"/>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2</a:t>
            </a:r>
          </a:p>
        </p:txBody>
      </p:sp>
      <p:sp>
        <p:nvSpPr>
          <p:cNvPr id="15" name="ZoneTexte 14">
            <a:extLst>
              <a:ext uri="{FF2B5EF4-FFF2-40B4-BE49-F238E27FC236}">
                <a16:creationId xmlns:a16="http://schemas.microsoft.com/office/drawing/2014/main" id="{47023758-C45E-456A-AD8F-D9EB4251A4A2}"/>
              </a:ext>
            </a:extLst>
          </p:cNvPr>
          <p:cNvSpPr txBox="1"/>
          <p:nvPr/>
        </p:nvSpPr>
        <p:spPr>
          <a:xfrm>
            <a:off x="216284" y="2876400"/>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3</a:t>
            </a:r>
          </a:p>
        </p:txBody>
      </p:sp>
      <p:sp>
        <p:nvSpPr>
          <p:cNvPr id="16" name="ZoneTexte 15">
            <a:extLst>
              <a:ext uri="{FF2B5EF4-FFF2-40B4-BE49-F238E27FC236}">
                <a16:creationId xmlns:a16="http://schemas.microsoft.com/office/drawing/2014/main" id="{D8E16AF2-8A27-43D2-BFE3-36C554F52BA2}"/>
              </a:ext>
            </a:extLst>
          </p:cNvPr>
          <p:cNvSpPr txBox="1"/>
          <p:nvPr/>
        </p:nvSpPr>
        <p:spPr>
          <a:xfrm>
            <a:off x="226575" y="3693053"/>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4</a:t>
            </a:r>
          </a:p>
        </p:txBody>
      </p:sp>
      <p:sp>
        <p:nvSpPr>
          <p:cNvPr id="21" name="ZoneTexte 20">
            <a:extLst>
              <a:ext uri="{FF2B5EF4-FFF2-40B4-BE49-F238E27FC236}">
                <a16:creationId xmlns:a16="http://schemas.microsoft.com/office/drawing/2014/main" id="{6B293952-AB8C-4497-AA1E-9E05A0CF3126}"/>
              </a:ext>
            </a:extLst>
          </p:cNvPr>
          <p:cNvSpPr txBox="1"/>
          <p:nvPr/>
        </p:nvSpPr>
        <p:spPr>
          <a:xfrm>
            <a:off x="226575" y="4526821"/>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5</a:t>
            </a:r>
          </a:p>
        </p:txBody>
      </p:sp>
      <p:sp>
        <p:nvSpPr>
          <p:cNvPr id="22" name="ZoneTexte 21">
            <a:extLst>
              <a:ext uri="{FF2B5EF4-FFF2-40B4-BE49-F238E27FC236}">
                <a16:creationId xmlns:a16="http://schemas.microsoft.com/office/drawing/2014/main" id="{9AACFB6B-A6D1-4BD8-8DAD-487768817B6A}"/>
              </a:ext>
            </a:extLst>
          </p:cNvPr>
          <p:cNvSpPr txBox="1"/>
          <p:nvPr/>
        </p:nvSpPr>
        <p:spPr>
          <a:xfrm>
            <a:off x="177896" y="5627416"/>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6</a:t>
            </a:r>
          </a:p>
        </p:txBody>
      </p:sp>
      <p:sp>
        <p:nvSpPr>
          <p:cNvPr id="24" name="ZoneTexte 23">
            <a:extLst>
              <a:ext uri="{FF2B5EF4-FFF2-40B4-BE49-F238E27FC236}">
                <a16:creationId xmlns:a16="http://schemas.microsoft.com/office/drawing/2014/main" id="{5ED47EF5-A02A-4816-B1E9-62E8592DED06}"/>
              </a:ext>
            </a:extLst>
          </p:cNvPr>
          <p:cNvSpPr txBox="1"/>
          <p:nvPr/>
        </p:nvSpPr>
        <p:spPr>
          <a:xfrm>
            <a:off x="216286" y="1350167"/>
            <a:ext cx="718127" cy="276999"/>
          </a:xfrm>
          <a:prstGeom prst="rect">
            <a:avLst/>
          </a:prstGeom>
          <a:noFill/>
        </p:spPr>
        <p:txBody>
          <a:bodyPr wrap="square" rtlCol="0">
            <a:spAutoFit/>
          </a:bodyPr>
          <a:lstStyle/>
          <a:p>
            <a:pPr lvl="0"/>
            <a:r>
              <a:rPr lang="fr-FR" sz="1200" b="1" dirty="0">
                <a:latin typeface="Source Sans Pro" panose="020B0503030403020204" pitchFamily="34" charset="0"/>
                <a:ea typeface="Source Sans Pro" panose="020B0503030403020204" pitchFamily="34" charset="0"/>
              </a:rPr>
              <a:t>Etape 1</a:t>
            </a:r>
          </a:p>
        </p:txBody>
      </p:sp>
      <p:sp>
        <p:nvSpPr>
          <p:cNvPr id="3" name="Rectangle 2">
            <a:extLst>
              <a:ext uri="{FF2B5EF4-FFF2-40B4-BE49-F238E27FC236}">
                <a16:creationId xmlns:a16="http://schemas.microsoft.com/office/drawing/2014/main" id="{B21EAC57-AA97-4E6C-A9EE-168A34573BC8}"/>
              </a:ext>
            </a:extLst>
          </p:cNvPr>
          <p:cNvSpPr/>
          <p:nvPr/>
        </p:nvSpPr>
        <p:spPr>
          <a:xfrm>
            <a:off x="777142" y="6100870"/>
            <a:ext cx="11063175" cy="535531"/>
          </a:xfrm>
          <a:prstGeom prst="rect">
            <a:avLst/>
          </a:prstGeom>
        </p:spPr>
        <p:txBody>
          <a:bodyPr wrap="square">
            <a:spAutoFit/>
          </a:bodyPr>
          <a:lstStyle/>
          <a:p>
            <a:pPr indent="0" algn="just">
              <a:lnSpc>
                <a:spcPct val="90000"/>
              </a:lnSpc>
              <a:spcBef>
                <a:spcPts val="1001"/>
              </a:spcBef>
              <a:buNone/>
              <a:tabLst>
                <a:tab pos="0" algn="l"/>
              </a:tabLst>
            </a:pPr>
            <a:r>
              <a:rPr lang="fr-FR" sz="1600" b="1" u="sng" spc="-1" dirty="0">
                <a:solidFill>
                  <a:schemeClr val="accent1"/>
                </a:solidFill>
                <a:latin typeface="Source Sans Pro" panose="020B0503030403020204" pitchFamily="34" charset="0"/>
                <a:ea typeface="Source Sans Pro" panose="020B0503030403020204" pitchFamily="34" charset="0"/>
              </a:rPr>
              <a:t>Information importante </a:t>
            </a:r>
            <a:r>
              <a:rPr lang="fr-FR" sz="1600" spc="-1" dirty="0">
                <a:solidFill>
                  <a:srgbClr val="000000"/>
                </a:solidFill>
                <a:latin typeface="Source Sans Pro" panose="020B0503030403020204" pitchFamily="34" charset="0"/>
                <a:ea typeface="Source Sans Pro" panose="020B0503030403020204" pitchFamily="34" charset="0"/>
              </a:rPr>
              <a:t>: </a:t>
            </a:r>
            <a:r>
              <a:rPr lang="fr-FR" sz="1600" spc="-1" dirty="0">
                <a:solidFill>
                  <a:schemeClr val="accent2"/>
                </a:solidFill>
                <a:latin typeface="Source Sans Pro" panose="020B0503030403020204" pitchFamily="34" charset="0"/>
                <a:ea typeface="Source Sans Pro" panose="020B0503030403020204" pitchFamily="34" charset="0"/>
              </a:rPr>
              <a:t>le lien de connexion OSE n’est actif qu’après la validation du formulaire </a:t>
            </a:r>
            <a:r>
              <a:rPr lang="fr-FR" sz="1600" spc="-1" dirty="0" err="1">
                <a:solidFill>
                  <a:schemeClr val="accent2"/>
                </a:solidFill>
                <a:latin typeface="Source Sans Pro" panose="020B0503030403020204" pitchFamily="34" charset="0"/>
                <a:ea typeface="Source Sans Pro" panose="020B0503030403020204" pitchFamily="34" charset="0"/>
              </a:rPr>
              <a:t>Ksup</a:t>
            </a:r>
            <a:r>
              <a:rPr lang="fr-FR" sz="1600" spc="-1" dirty="0">
                <a:solidFill>
                  <a:schemeClr val="accent2"/>
                </a:solidFill>
                <a:latin typeface="Source Sans Pro" panose="020B0503030403020204" pitchFamily="34" charset="0"/>
                <a:ea typeface="Source Sans Pro" panose="020B0503030403020204" pitchFamily="34" charset="0"/>
              </a:rPr>
              <a:t> et la création d’un compte universitaire.</a:t>
            </a:r>
          </a:p>
        </p:txBody>
      </p:sp>
      <p:pic>
        <p:nvPicPr>
          <p:cNvPr id="12" name="Graphique 11" descr="Document">
            <a:extLst>
              <a:ext uri="{FF2B5EF4-FFF2-40B4-BE49-F238E27FC236}">
                <a16:creationId xmlns:a16="http://schemas.microsoft.com/office/drawing/2014/main" id="{59C825F7-9BA5-44F2-AFD0-7A4FA9FD343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66281" y="3555122"/>
            <a:ext cx="335646" cy="335646"/>
          </a:xfrm>
          <a:prstGeom prst="rect">
            <a:avLst/>
          </a:prstGeom>
        </p:spPr>
      </p:pic>
      <p:pic>
        <p:nvPicPr>
          <p:cNvPr id="25" name="Image 3">
            <a:extLst>
              <a:ext uri="{FF2B5EF4-FFF2-40B4-BE49-F238E27FC236}">
                <a16:creationId xmlns:a16="http://schemas.microsoft.com/office/drawing/2014/main" id="{345DD797-D065-44A9-845D-10CBCDE8DA1F}"/>
              </a:ext>
            </a:extLst>
          </p:cNvPr>
          <p:cNvPicPr/>
          <p:nvPr/>
        </p:nvPicPr>
        <p:blipFill>
          <a:blip r:embed="rId13"/>
          <a:stretch/>
        </p:blipFill>
        <p:spPr>
          <a:xfrm>
            <a:off x="11213082" y="5515014"/>
            <a:ext cx="539009" cy="335861"/>
          </a:xfrm>
          <a:prstGeom prst="rect">
            <a:avLst/>
          </a:prstGeom>
          <a:ln w="0">
            <a:noFill/>
          </a:ln>
        </p:spPr>
      </p:pic>
      <p:pic>
        <p:nvPicPr>
          <p:cNvPr id="26" name="Image 25">
            <a:extLst>
              <a:ext uri="{FF2B5EF4-FFF2-40B4-BE49-F238E27FC236}">
                <a16:creationId xmlns:a16="http://schemas.microsoft.com/office/drawing/2014/main" id="{51E4130B-86FC-4381-9262-339EE4619C99}"/>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11337311" y="4438904"/>
            <a:ext cx="427585" cy="427585"/>
          </a:xfrm>
          <a:prstGeom prst="rect">
            <a:avLst/>
          </a:prstGeom>
        </p:spPr>
      </p:pic>
      <p:pic>
        <p:nvPicPr>
          <p:cNvPr id="27" name="Image 7">
            <a:extLst>
              <a:ext uri="{FF2B5EF4-FFF2-40B4-BE49-F238E27FC236}">
                <a16:creationId xmlns:a16="http://schemas.microsoft.com/office/drawing/2014/main" id="{522C4216-6974-4A55-B6D9-4C4465014337}"/>
              </a:ext>
            </a:extLst>
          </p:cNvPr>
          <p:cNvPicPr/>
          <p:nvPr/>
        </p:nvPicPr>
        <p:blipFill>
          <a:blip r:embed="rId8"/>
          <a:stretch/>
        </p:blipFill>
        <p:spPr>
          <a:xfrm>
            <a:off x="10415295" y="1241417"/>
            <a:ext cx="1257052" cy="427585"/>
          </a:xfrm>
          <a:prstGeom prst="rect">
            <a:avLst/>
          </a:prstGeom>
          <a:ln w="0">
            <a:noFill/>
          </a:ln>
        </p:spPr>
      </p:pic>
      <p:pic>
        <p:nvPicPr>
          <p:cNvPr id="28" name="Image 9">
            <a:extLst>
              <a:ext uri="{FF2B5EF4-FFF2-40B4-BE49-F238E27FC236}">
                <a16:creationId xmlns:a16="http://schemas.microsoft.com/office/drawing/2014/main" id="{56882B1C-4B21-421D-8091-1C2AFB6D585A}"/>
              </a:ext>
            </a:extLst>
          </p:cNvPr>
          <p:cNvPicPr/>
          <p:nvPr/>
        </p:nvPicPr>
        <p:blipFill>
          <a:blip r:embed="rId16"/>
          <a:stretch/>
        </p:blipFill>
        <p:spPr>
          <a:xfrm>
            <a:off x="11133339" y="2635659"/>
            <a:ext cx="539008" cy="403847"/>
          </a:xfrm>
          <a:prstGeom prst="rect">
            <a:avLst/>
          </a:prstGeom>
          <a:ln w="0">
            <a:noFill/>
          </a:ln>
        </p:spPr>
      </p:pic>
      <p:pic>
        <p:nvPicPr>
          <p:cNvPr id="17" name="Graphique 16" descr="Centre d’appels">
            <a:extLst>
              <a:ext uri="{FF2B5EF4-FFF2-40B4-BE49-F238E27FC236}">
                <a16:creationId xmlns:a16="http://schemas.microsoft.com/office/drawing/2014/main" id="{21C2ACD3-63AA-4C6F-897F-AA169851597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78739" y="1916079"/>
            <a:ext cx="403847" cy="403847"/>
          </a:xfrm>
          <a:prstGeom prst="rect">
            <a:avLst/>
          </a:prstGeom>
        </p:spPr>
      </p:pic>
    </p:spTree>
    <p:extLst>
      <p:ext uri="{BB962C8B-B14F-4D97-AF65-F5344CB8AC3E}">
        <p14:creationId xmlns:p14="http://schemas.microsoft.com/office/powerpoint/2010/main" val="408331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272096" y="1909584"/>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renseigne le formulaire </a:t>
            </a:r>
            <a:r>
              <a:rPr lang="fr-FR" sz="2900" b="1" spc="-1" dirty="0" err="1">
                <a:solidFill>
                  <a:srgbClr val="000000"/>
                </a:solidFill>
                <a:latin typeface="Source Sans Pro" panose="020B0503030403020204" pitchFamily="34" charset="0"/>
                <a:ea typeface="Source Sans Pro" panose="020B0503030403020204" pitchFamily="34" charset="0"/>
              </a:rPr>
              <a:t>Ksup</a:t>
            </a:r>
            <a:r>
              <a:rPr lang="fr-FR" sz="2900" b="1" spc="-1" dirty="0">
                <a:solidFill>
                  <a:srgbClr val="000000"/>
                </a:solidFill>
                <a:latin typeface="Source Sans Pro" panose="020B0503030403020204" pitchFamily="34" charset="0"/>
                <a:ea typeface="Source Sans Pro" panose="020B0503030403020204" pitchFamily="34" charset="0"/>
              </a:rPr>
              <a:t> pour accéder à mon dossier dématérialisé</a:t>
            </a:r>
          </a:p>
        </p:txBody>
      </p:sp>
    </p:spTree>
    <p:extLst>
      <p:ext uri="{BB962C8B-B14F-4D97-AF65-F5344CB8AC3E}">
        <p14:creationId xmlns:p14="http://schemas.microsoft.com/office/powerpoint/2010/main" val="264413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39B18ECA-E542-4266-8DC2-CAB898D59FEA}"/>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br>
              <a:rPr lang="fr-FR" sz="2700" dirty="0"/>
            </a:br>
            <a:br>
              <a:rPr lang="fr-FR" sz="2700" dirty="0"/>
            </a:br>
            <a:r>
              <a:rPr lang="fr-FR" sz="3600" b="1" spc="-1" dirty="0">
                <a:solidFill>
                  <a:srgbClr val="FFFFFF"/>
                </a:solidFill>
                <a:latin typeface="Source Sans Pro" panose="020B0503030403020204" pitchFamily="34" charset="0"/>
                <a:ea typeface="Source Sans Pro" panose="020B0503030403020204" pitchFamily="34" charset="0"/>
              </a:rPr>
              <a:t>Je renseigne le formulaire </a:t>
            </a:r>
            <a:r>
              <a:rPr lang="fr-FR" sz="3600" b="1" spc="-1" dirty="0" err="1">
                <a:solidFill>
                  <a:srgbClr val="FFFFFF"/>
                </a:solidFill>
                <a:latin typeface="Source Sans Pro" panose="020B0503030403020204" pitchFamily="34" charset="0"/>
                <a:ea typeface="Source Sans Pro" panose="020B0503030403020204" pitchFamily="34" charset="0"/>
              </a:rPr>
              <a:t>ksup</a:t>
            </a:r>
            <a:r>
              <a:rPr lang="fr-FR" sz="3600" b="1" spc="-1" dirty="0">
                <a:solidFill>
                  <a:srgbClr val="FFFFFF"/>
                </a:solidFill>
                <a:latin typeface="Source Sans Pro" panose="020B0503030403020204" pitchFamily="34" charset="0"/>
                <a:ea typeface="Source Sans Pro" panose="020B0503030403020204" pitchFamily="34" charset="0"/>
              </a:rPr>
              <a:t> pour accéder à mon dossier dématérialisé</a:t>
            </a:r>
            <a:br>
              <a:rPr lang="fr-FR" sz="3600" dirty="0"/>
            </a:br>
            <a:br>
              <a:rPr sz="4400" dirty="0"/>
            </a:br>
            <a:endParaRPr lang="fr-FR" sz="2700" b="0" strike="noStrike" spc="-1" dirty="0">
              <a:solidFill>
                <a:srgbClr val="000000"/>
              </a:solidFill>
              <a:latin typeface="Calibri"/>
            </a:endParaRPr>
          </a:p>
        </p:txBody>
      </p:sp>
      <p:pic>
        <p:nvPicPr>
          <p:cNvPr id="5" name="Image 3">
            <a:extLst>
              <a:ext uri="{FF2B5EF4-FFF2-40B4-BE49-F238E27FC236}">
                <a16:creationId xmlns:a16="http://schemas.microsoft.com/office/drawing/2014/main" id="{DF1B7F11-0CF3-4912-B1CD-33499DDF5BAE}"/>
              </a:ext>
            </a:extLst>
          </p:cNvPr>
          <p:cNvPicPr/>
          <p:nvPr/>
        </p:nvPicPr>
        <p:blipFill>
          <a:blip r:embed="rId3"/>
          <a:stretch/>
        </p:blipFill>
        <p:spPr>
          <a:xfrm>
            <a:off x="0" y="0"/>
            <a:ext cx="2255760" cy="837720"/>
          </a:xfrm>
          <a:prstGeom prst="rect">
            <a:avLst/>
          </a:prstGeom>
          <a:ln w="0">
            <a:noFill/>
          </a:ln>
        </p:spPr>
      </p:pic>
      <p:sp>
        <p:nvSpPr>
          <p:cNvPr id="6" name="AutoShape 2" descr="data:image/png;filename=qv2WfBPOve6fNvKr.png;base64,iVBORw0KGgoAAAANSUhEUgAABDcAAAGDCAYAAAA/LvsTAAAgAElEQVR4XuydBbiUVRPHZ5EWEAQUKVERkTKxQEHUT5FukEbpRukU6e6QTqVFKUGQLukSlS4BERCQ5vrNnN1377t7t/fd/r8+PMLdEzO/c3bvPf87M8dUcsbm/wgPCIAACIAACIAACIAACIAACIAACIAACEQoAVMpiBsRunQwGwRAAARAAARAAARAAARAAARAAARAQAiYSs1E5Aa2AgiAAAiAAAiAAAiAAAiAAAiAAAiAQOQSMJWGuBG5qwfLQQAEQAAEQAAEQAAEQAAEQAAEQAAEyFRm5hbU3MBGAIGYIyBve1PMeQ2HQQAEQAAEwplAtH5vila/wnkvwTYQAIHIIWDcZ6Sp7CyIG5Gz8LAUBEAABEAABEAABEAABEAABEAABEDAnoCpHMQN7AoQAAEQAAEQAAEQAAEQAAEQAAEQAIEIJmAqNxuRGxG8fjAdBEAABEAABEAABEAABEAABEAABGKegKk8xI2Y3wQAAAIgAAIgAAIgAAIgAAIgAAIgAAKRTMBUYfZWFBSN5BWE7SAAAiAAAlFCwLiCWlECBG5EDQHs7ahZSjgCAh4RwHveI0xo5CUB9/vKVPEbiBteUkVzEAABEAABEAABEAABEAABEAABEACBMCJgqgRxI4yWA6aAAAiAAAiAAAiAAAiAAAiAAAiAAAh4S8BU+VtEbngLDe3Dm4D7gKXwth/W+U4gXNc+XO3ynTR6+ksAe8JfgrHdH/snttcf3oMACIAACDgmAHEDOwMEQAAEQAAEQAAEQAAEQAAEQAAEQCCiCZiqztmGgqIRvYRhZDx+lRRGixElphixp4wYQ3AaNU6ULA3cAAEQAAEQCDMC+D4VZgsCc0AABIJNAOJGsIljPhAAARAAARAAARAAARAAARAAARAAAUMJmKohcsNQoBgMBEAABEAABEAABEAABEAABEAABEAguARMn8zdjrSU4DLHbBFM4L+4ODIlShTBHsSS6aGKzw3VvLG0trHoK/ZVLK46fAYBEAAB1wTC9XtDuNqF/RTtBEzVIW74v8b//Uf/8R+3j4nIZNIdjD3tJwPb99VP5uk4rsZwazyXHPgvzlx3QPd4dNC3s8+jPh7YE8wm4rvN2gVzcswFAiAAAiAAAiAAAiAAAiAAAiDgkoCpxjxEbmCPgICnBI5vWEHpn85NabLkELVH1CpPu6JdrBPALzFifQfAfxAAARAAARAAARAAgQASMNWEuOE7Xsvh9vyBnXR25wYyJU5MFOcggoPPv5LO8HCGTJT74yrWQ/GlPw7QiU2rKFGSJI77iWWJTBR3/z5lfC4/PfnGe7a2Wua/euooHf35BzI99FCCyArVgcf4j8fI8Gw+evKt930+lJ/dvZmunj5KiRI9RHFxDyhF2vT09DsfO+dnse/y8d/oz/3bOZ3jIQlAoaeLlqRkqdL4zj0EPa+eOkK7Z4+hMzs30ke9J1HGXPlVJAuiOUKwGJgSBEAABEAABEAABEAABEAABOwImGrNR+SGr7tCq7+wd+4Ekj/unjSZs1PZEfOt4sKNi3/SombllPDh7kmaMhWVHbmAkqdJa27KEQPa/Cc2raT1Q7u4G4JysLDxTps+1n5uO1gaaIf4dYM60Mmta2y6fdB9ND2Rv6DDg75m38HFM2jnjJHWfqWHfENpsz8T/uKARZz558wJWtKuJj24e0fV2/i47xRK/8zzPotEnnJHOxAAARAAgQAQQBRVAKBiyJgggPdOTCxzUJzEXgoK5licxFR7/i8eFIswHk2k7GlXdmqH/gPfTaNd34y1RjTY09IiHdI/lZtK9JuqXtYO/vsXTuW+Y+ihxEnU17h6RwLY0v/BvbuUt3QNerVWS6sooM1/attaWjukg5rf0Rja/Dk5YuKtxl28FxUsh/xNo7+ko+uXq3nkiXtwn9JmfZpKDpiuokbsoxg0+w4vn0vbpw4x92NRptSAGfRI1qfCXhzQ7P/r9/20rFM9SvRQYhWxUoLFjQw583rPUa0t0liM/zTBiCAAAiAAAiAAAiAQ2wRC81OmnFxM+Ok2treewd77t5NNdUIkbhhMISTDaQLFPhEoZo/mwy+nazx4kMAW+W2/tE3/9PN8sJ9uft1SgPTe7Zu0qGUlunXlb3XudRTFoYkGiZOnoHLD51HKRzOq/lLEVMaWaIqfB7VXf1eFTe2Km2p25Xy3JBVu2t3nyI0NI7vT0XXLzId8FjbELhEACtZuRXlLVU9w2Nf4/LrsW9o2ebCyT/qUHjybRZGnnIoDGgOT1LOw1LSwFjN1VxTVRfFSNa6uvzamowKn8pqyn+29dOQgLe38qfrolq+X6DPZVtxwYZN1Dl98sewkKw+7W1ocjR2SNwImBQEQAAEQAAEQAAEQAAEQAIEQEzDVXRCayI0Q+23I9HpxY+csD8QNTmUorYkbSt8wH54PLJ5Jv0wfbhZHtBQVTaCwHO5V9AULCvk4eqNgbXP0hjzS/4SIGwPdixvPirjRzHdxY/0Is7ghcyZ/JJ2KJrl3619SKTNDv6WU6TKYuWqChOXa1ENLbcWNMkMcixue1rDwtJ11kT0p/OmizdUzx1mAqmwWj9incsPnKnHG5WO3fs7auvTFgU2SGiPPQ0mT2QyJK2oNeUtjEBAAARAAARAAARAAARAAgQglYKoHccPnpbPW3ODIDU/EjQx24oaamA+w9+7cokWtq9K/f12Ij94QgUAXgaFFbyRJkZLK8+FaojdE7JAoChE31ngobrztp7hxhMUNeZ7I9yqlzpSVfv/pO/XvnEVL0DvNe9hEY2h8RNzYqovcKOtA3NAO+dLn1I71dHrnJvrn7Emuc3FbjZ8sdVp6PHcByvHme2Zhwf7gb/n3hV/30PHNP1EiSfNhPs9/XJnSZMrGRVnv0ZG1S+nUL+vp5pVLakwpiJrt1bcpV7FSqr02pkTf7Fs0lW5fu6r43rx8kY5tXGkWbXiepwt/qIQcFd3B/079WGbKW7KadR/pBQuxR+b8i6M/7t++pdokYTHoMS5ImuPNYpT+qefc7r+ze7ao+UVkuXP9mmqfNFVqSpXxCcrywuv05OtFuRZLOrfjoAEIgAAIgAAIgAAIgAAIgAAIRCsB06cLd4Sk5kawgLrO2vEvp8cqbiyYQjs8iNwQcaPMwBk2rmsH4V9XzKPNX/ePj97Qp5ZYDtVaekl+jt54rU4rdWCXQ/mJLWto9cB2btNSnuVD/Dt+iBvrhncjJW6wPelYYPig01Ba3K4W3f33urql5eOvxlGmPC/H1wSxRG4cFHFj0iBrWko5ETeyPZ2gdsiZXZtp+4wRdOXkEafbQyIWXq7SgAqUq20jcGhrceD7WbRt6lBr/1J9J9MjmZ+klX1a08Xf9jkcV4SG99oNMKf78CMRKXMalqJbVzlVyIPn0SefpXJDv1EttfW8cek8bZ04kE5uX+d0BFnP3P+roNbyoSRJLe3i9+S9m//SupE96OS2n11aIXYXKF+H8spNPHhAIGwJ+Pd5G7ZuwTAQsCMQyJ87Ag87EO9T+zEDMUfgyWAGEIhlAka8a40YI5bXwDPfQdn0WZSLG55tBN9a6cWNXzwUN8raiRuWEzHdv3ObFrapRtcunGXtQGo7WDQnXXqDVq5HojcqjuDaG5IGwm2PeyhuSISCP+LGWk3cYKMlWqHKuO/pwJJvVFSG2JGBoxBK95/GIgZbKvU4dOLGFp24Ud4iblgjU7iviCZrOe1FvqbV8pD/S4SCpGIIH3m01978rK06zFsjPiwpPodYJDILKVxclccq3m0k7ZrzNf15cJd5kXURMSIucEMlEmXK8xJ9/OU4JS6JuPFN/RIcuXHFo42RjoWaChxNo0V+XD19jJZ/2Yz+5YgPZ3VYZGDttWyvFKYPOgyyFlzVuKzq9zmd5KgPEbDERkePiCJirzw5i3xMb9VvR0lTPGxNDfLIATQCARAAARAAARAAARAAARAAgQgnYKq/KDwiNyJRZ9IO73s4cuOXme5rbkjkRrlBtpEbsn+0A/rvPy+hdSN6eFR7o0DZmvQ6196QR9JSVvV3H7kh4kaR5t7X3Ihj4SARiwAibvyx1pyWkuaJbFRx+BwVjbHo8xp0+dRRdbgv1KA95SleyaYmyAGO3NgyMT5yo/zQ2SSCgKR/yAH/0tFfaXGHelJNVQkScnOMRGbkeKMopUybQR3eL/KNJdunjySJiJBH6nxUGfsdJUuVRv3bKqQsm0ubJwxQIshDSZNyKssLdHbvNnqKU0Dk8J8qw+MqLeX45tUkvKWd3PQi4sG7rXtRznc+Un+X1+7cuK78++fsCTq86jtrzY18JarSwzyO9qR8NAP3K25NMfqubW2VQqIJDzk4bUReT/14ZtXlMkemHFw6hy4dO0yJORLlPos3L1X6lF79pLE11ejM7i20vGdz6xhi/3Pvl2Ue6VUbGeMPFoT+PLBTMdREmvfa9qOn+cpfr+uSRPgHGcyPTQKR+H0jNlcKXoMACEQjAXwGR+OqwicQCD0Bfz5bTA0W7YzqtJRALo9e3Ng+c5Tb21JE3Cg/aKZjk/hQL4fW+a2q0tVzJ83RG+p2D2e1N1KwuDBPHdaPcY2JnzyouSHiRlGpi2GJqPCUjXZQ/lmJG0tVt0eeyE4VOAJDbnCRg/iyns2UUJAsdRqqxHal4IKjUhxVDt4ibmzmFA3ttpQKnMIh4oZ2I8nCNp8ocUTqW0j7DzndRWpJ2D/n+CC/tHsjq5jxUZfhlJ2jHvS3nhxcNoc2sbihDvz8iIAiQtAbfKOL/SNrJsKUiBBx9+9TtlcK0UedhyWo5yHCynft61hviakyeqFKddE/1r3A9Ve2zxhpFSVeq9mcXuSUEftHIlGWdm9MF3hsKRYrNlQetYAeTv+Yarp12jDav3iW+rvUGindZ5LD5dr3/UzaOsWchvMWR7Pk+agSj5cIkRuebu6Yb+fPt4+YhwcAhhDAHjQEIwYBARAAARAAARAgU8PvYlTcMODnKe1Au3v+FPJE3Mgo4sZgx+KGJiAc2fAjrR7cyXntDd602s0pBUpXpzfrtaGjm1axuNHBbc2N50TcaKETNzxkYBU3hnWj363iRjaqNGKuirIQAUbmFzvkyc0RBkWadbXWBDmw5FvapBM3Kg4zixvyPLh7l3bNn8RFRDdwJMNv9GKFOvQ6CwISraFd0aqiK/jAfuufyzS7fkl6wJEVEuFRmKNE8kqUiOWGGWlzgCMilLhhSeWQ2iCVRs61XOPKDqvrduUKXRPf9HKTvmlUlm5fv6psSfN4Fqo8cp4SGmTMuAf3uF1iOrNnKy3/qoVVvCrbfwplzJlXRZpIxIQIUTK3RGDMbVaRbvx1nkuQ/EfZXnyDPu4+ypo2oq625UcEF4nY+PPQbvq+SwPrehZp2pVyf1BWtdnI9VcOLZ+vhJtcxUrSuy2+tH5cSf//4h6oOUUQ2rtoOqVIl55ycVFXPOFEwMM3WDiZDFtAIKQEQvCeUVOGYN6QcsbkASVgxHYyYgxx0qhxAgosDAePeW4xDyCEmxLs/YVvahSr4oa/5OR7hiUCQsSNbR5Eboi4UcGJuKHM4QO7HNoXfFGDLh3/Xf0GPsHVsPJzmPxmnvd+4uTJqeak5eqQvLx36/haHfpipNxeq+0g4sa7enHDQwaauLHGTtyoLOKGpRDm9b/+pHktq9A9y40gZfpMpEycEiKPRG5snBAfuVHJIm7Yp05c/OOgSt1IwTejaNfJaiZKZMf2WWPoBBfofChJEhYM7lFhjlTIV6KKEgs0gUHEjY0sbkhKirR5lYuPvlq1QcJoFcvtKku6N6EznLYi8yXnFJdqDlJdTnNkylKuoaFxLD9wOj32bN4E9T7O/7qXvutYzypMleVoi0zPmxk4e+awGHKFU1hk/uf4ql5ZH3n2cWHUzZOHKL6y3q9Urk9PvfEuCzCZzTe7OHiQiuLhhkYzEAABEAABEAABEAABEACBqCNgarw4wiM3QihwaeLGLhE3ZrhPSxFxo+IQu8gNnf3aeEc5zWRl//Ye1d54vUZTlbbwfZeGjqM9dOJG7ve8FDcstmmH5tUibvyspaVkoyoibrCIoNm9c+5EFiDGqjfJ48/lp3L9JquD+X6O3NCLG5WHx6elSFSGqr1hl0pxla+BFUFDBA8RDf7kK1W1QpsSrSApPG83bE/5+KpX+8iNDV+zuCGFNjnCo3inwZTjtSIJalDY+MR1RKRYa+Jkyaj61z+olBpNaBL7RdxY0iNe3KgwyE7csIhcv3JdjrWje5kjMTiy4hm+tjZJSi7uaX9tre5j5DTfEHOLr5yVKJAsBV6jkj1GqfY3+aaWea0/4fog8Te2SLRHqseeUDfVpOGCrumfykWPPpmTMjydS6UEuZon6j654JAtgRB+DmIpQAAEooQAPkeiZCHhBggEgAA+HwIAFUMGgoCpyeJdBtbcCMTOtx8zEHP4hjZe3JhMWz0UNyoNMddRcPpI9Ab/t7B9Xa7HcMAcvcGHf/tH3RrC/6V69DF6qXxt2iBpH5JzwY+qQaF7tIiD3O+VpmJ+RG6sHtaVftOJG1X5xhYRNzTRQSIl5rbmmiFnTykbijTuRHk/qkh7OQph06TB1pobVYZ/a05LsTv0SwTKEU5t+fPQHlUwUwQM7ZECojnf/h+d3LGRbl6+pMZ/m9NS8ttFbuznyI0NcqWuJS2lXN9J9ATfhGIf1aCt3boxvengjwtU5ESSZCmo5oQllDwNR44IR4tocUqJG02tkRsVlbiRL0Hkxs55k2gbR5doaUPe7iqJdCnPKS+arVf41pUt00bQKRZA9Cz044r4koFFjhfK1KBcXDA1MgWO8HlPe7tmaA8CIAACIAACkUUA33Mja71gLQiAgDcETE2/N1Lc8GbqyG9rjViYz+LGdA8iN3I+T5XdiBvawVYO8Ut6toivo2FWLczQLLUbzCfw/+iRTFlJ0kKUCGJXgFSa6MWN91r6XlD0p6G24kY1qU8h4oYyI05FDxzntJFlvSRFJhGLBI8oseB3joxYO7aPOTqDBZgqI76lR6WgqEU8uPPvdVo3ti/9sX6FdVNILY8Mz+SmTBwBIof+zHlfUlffTv+sBF2/+Kdq9w5HbjgSN9aPZ3HDEt0h4ob0tT/0a/ZKpMXBHxdaxA1O82F7rZEbLB6JHxK58X13W3Hj8VwJxY09382gTVOGmVNk+E92LlCaJHlKc20Oi/Bku+v/U9Elibiuh0R6iEhRkFNotHXV1vlvFnrO7N2uUpUkhUWiOf79+2ICweONWs3olYr1IvOmFPysFfkfiPAABEAABPwlgO8F/hJEf/VDqZMfu0AHBKKJAPa5w9U0NYO44fM214sbWzwQNx7zQNzQH2wXdvyMzh3c5fQWFqvIoRc97Opt6MWN5zlywx9xY5WduPGJTtzQCxxLvmpJJ37ZoFx5la84TZslO/00rLs1cqOqJm7I1a8scCz5qpWKThARJnHS5PRC6U+4/kQJSps5u83aSKrKN805DYX7iZAj4kYBjtzQp6Xs48gNETdEHBHhoLxF3EgQuWERY362Ezdq6cUNZimREad2sbghNTck3YSjSSpx5IaIG5pgou2DPzaspB+5sKoIK/I18TM9p40Y/dy7fZOuXTin9ob4K1zMxUpNVGvCD+oGnciM4DCaFMYDARAAARAAARAAARAAARCIFQKm5j8gcsPXxdYOtTvmTSZPxY0qQ92kpYjgbDl4n92/gxZ2bhhfKNSsIJjN1SI0JEqA/1OpKFpEh5OCoiJuvN/K98iNVUO60mFdWkr1UfGRG3pRRokQLaupW0KSPZya8n1UgXZwXRJNaKlmETfk3yd3bqbvuZ6FVgC0iBIsKluXRBiLSCH1JrZ/+zWnfYxTf7/PYxdp0I4KlLQtKLpvyRxaJ5EbiTkagq93rdDPHLnhLC1FxI0DK+IjN2pPdBC5sWcbfdetibXAa5XBM/i2lNzmZeD/tCtvr5w5QbObVVJfF/Hl5XK1qFC9VupGGLFHC96Q21pkHeVrJ3duYvte5giPFPHb0JKuI7evSMRGjoJvK180fvrInet8M8s3zavQ3Zv/qjSlMlyzI/vLb0Zm9Iavb0T0AwEQAAEQAIFoJYDfzkbryoa3X9h34b0+sM4pAVOLH3YbWHMjnEgH/l2pFzc2Tx/pNMJCfvsvbSVyo+rQ2Z5BshxwF3Gh0NN8wNVSS2zSTnQCh15csAoglpm0viJufNDqy4Q3h7ixSBMGVg7pYhU30j6RjaqPmm9NS9GG0Npu4Rokv8ydpCIfUqZ9lAtkXlbzyoH+kxFzVFqKPL/MmUBbWbAwPWSuLVJr3HcqzUYiJCQCQkUk8B9JyZjbtjbdv3PbXCyUxY2ijTtSAS4oKgd/6S8pJHu5eKle3KioxI2XnYoba5S4odXcSE51Ji5NkJZy/rf9am6t/kmJzkPoGb65JMHDazaPa6X8eXifait2lus1XqXWOHp+W7ecfhzUidLneJZe53QUETFEuJFH/FvBrx3dvJqK8bW6+T4sbzOEtvf+vfwXzWhSXokbsu5le46h7C9B3PDsTYZWrgkE/jMUKwACIAACIAACkUEA3xMjY51gZawTMLVcEq3iRuCXVjtg/sKRG5uneSZuVBvmmbihiQR/8k0h89rVU7/1l2ti7YULT7zUxI087/snbvwo4sYa820pIm7UGJ1Q3FAvsp13OXViVrMqqj6GPqpEbKku4kZ2s7ix/VuzuCHXu0o0RsGKdemt2s1t3Dq2bR2tHvWV9RaSW1evqCiF3EWK04df9FZt1Y0rPPZejtxYO66fNXKjYv9JlMWFuLF6lK24UXdSvLihRUhIdMSMxuVZWLmj5k3PwswHrb+k9NmfoVvXryofMz1XQM1/fPt6+r5nS+ttLXK9bKE6LSgH199Q6SL8SPvDXIdkq9wsw8KNFpVRfdRcysBChwgVi3s0p3NcYFVLr3muaHEl5DzGdUgSJ0uuxrl67hT9PLYfScFTmVvEoDocefLwoxnCKy0FPw948jZFGxAAAaMI4DPHKJLejwP23jNDDxAAARAAAcMImFpB3PAZpiZA/DJvCm12VXODowr+e2CO3Kg21O4qWFezW6I3FvNhWQ7NctCVwpOqUJIXj4240bK79ykLFjtWDu1Gv2riRmYWN/gwLtEJ9o/G5Y+Nq2hpv3bKbvmapGNI5EZ1lZbylOomUSkLOPVGayMiReY8L6pDvog5l078wdfA7lVtK/QeTxu4YOdfx34zp+rweFnzv6KiHd6s2VQd/Pf8wJEbXw+0ihuV+k/k8ZwXFF0zujftV2kppG5LqTuJ01Ist6Xo/fr281p0nm+veYgFBEmTkSiR1Hwt650b/6hIk0/4elvNb5l/9/ez44vBsh+SnvNwuvRqyBt//0V3b/1rtlGKwPLrRRq0pZe41oiMISKKitrYulaJH9qc0jcNz6lFd1y/dIHu3b7F/05K9zn15cXS1agop+rYp+B4sVXQFARAAARAAARAAARAAARAAAQikoCpzdI9Xh6VI9LPgBitRW5s4+iDTTNGu51DDuy1Rs9z205roB1Sz/9+kGa3qeFT1IZ+suff/ZiKc6SDiAKSLuLpo9mxtH8H+s1yo0nqjJmo7teLrQdt+7G0PvNZuDjFNSv0T+0xC7jQ5jPmiA5+lg/qzJEMy52akyRFSirWqAPl5ciTdZOG0M6F081tdTfDVBkwWUVo7Fw0g9ZNHGwdqzKnpYgA4qzmxo9c6PTgqsWqvYhADWf8ZE1LkfG1fie4NsbCbk0TzCtfyMi3nNRkoUcerf0mFru2c0SPVuzUmXPiW5FP21CB4hUTRFts5GigXd/NZOHijtulevr1IlSywwBKLGKT/jYdtz3RAARCRwC/5A0d+9iYOTZ2WLR6Ga1+xcZ7D166JhD63e3cgtDbht0DAv4QgLjhBz3tILuPazbsmD9V1Z9Qv4m3e1StBq4LIeJGqc7xB2+PprZETazhq1JPcPFNZ3O4GksO7VLDIVfh/1FhTvnw+jf7FhskauIPrgEhUQtpHs9MZbuPUBEXDh9LH4m8WDqgg4pckZQOiUIo3XWoSmvR7BABYDvX5zi0ZglfaXveWm9DrmTN/uLr9CoX5tTEECnO+RNHWxzd+jNHP9xUKRqPZs2hDvYSQSFjbP1mPB/yk6kIi4/b9aXHc+ZxehXs5plj6fC6Zeo6VmFbqe8EklQSm8fii/i+fc4kuszXsYrgIGkg0jbPeyXp7bqtEmC4ePQw7edrZkXcucFXt8oayCPRLqkezahSVSTaIh3fCuNsTaRI6f4fF9EJvk1GbkiRiA/tEWFEOOb7oAy9WKqqWhc8IOA7AfxA4zs79ASBaCWAz4VoXVn4BQIgAALRSMD0xbLwityIyG+jfPhVooar35hbrhX1JmLCuuG4738SRSA3Zvj6W3mZ31J009eNrFJLWKQQGyQtxFNf9P1kbhFbHD0iAP1z8RzdY9EiEYsmaR7LRElTPKya2h/+pUCpCAZJUz6sDvh6Vvq1cDaX1t5T2/RXq/5z/gzdvnGdhZ3EJBEsknJi/+jtFb8kheTOzRuqWVIWJdJkfMJ8g4oD3/S2aYKFjHfj0kW6wQVENT6puYbHI5my+LqcMdMvIj9T3KxONPoUCRsS3CNhlWAjCEQnAXz+ROe6wqvwIYD3WPishT+WmNqGmbjhjzPoG4YELFEP7izTUnwciQTyNZuoBA/HdDent687jXhxYo9Ku+FPSmcikPLZchuMU1tE2LIIY87aOGPnrX9oDwIgAAIgAAIgAAIgAAIgAAKRSsDUbvnewNTcgPwVqXsitHbLYd5SMZVjQ5xHqljauWwTKE88tVE/vy99Eio9ZjaW91ZIfA8U06CPiw+ooCOP+AmxZyJ+CcPOASP2lB9j2HR1MI4fQwcUdbjaFVCnMTgIgEBACODzJCBYQzmoqX2gxI1QeoW5QQAEwpNAKEWp8CQCq0AABEAABEAABEAABEAABAwgYOqwIkCRGy7AGhcAACAASURBVAYYF9ZDQOkLy+XRp454XTg1LD0KjFEuOWFvBwZ6rIyK/RO4lQ53toGwz37MQMwRuBXDyCAAAiAQWAL4TAws31gdPRz3lYc2mTpC3IjVbRvVfktRUXfFRKMagCfOeVG7xG+hyDKXFGJdOboPFa7RiB7N8mSCW2w8MRttQAAEQAAEQAAEQAAEQAAEQMCegKnzj/sCU3NDzeShxBIN6yKHN08eX287cTW2p3PLGP7Mbz+Pp2Pp+3naxxOW+jaWw/PRHZto4+yv6da1q5TrzaJUtE4LiBwOOG1fNJP28hWzcp3ta+VqUP73SzkWGrQ0En+umbWs/4MH9+nbLk3oxO5t6grdz8bMpUf4SmH9TTQut7lsX2/3BdqDAAhEKYEY+vkiSlcwXNzCTgqXlYAdIGAUAbyrjSIZieMEWNyIRCSwOVIJ3Lr+D42tV0oJG9pTpl0fyvdeyQRXyUaqj/7YrUVfnDm4m6a1qW0zVKOJiyl9tqecCg1Hf9lIhzf+RCVadfdaINPmXfBVGzWGPK+UrEzFPmtNSZOn9Ho8fxigLwiAAAiAAAiAAAiAAAiAQHQSMHVdaY7cCITGFe2pstqh7cDPy2nnkrmUOGky+i/uQcKdwtEKcl1n4iRJqWSbLyl1+oyG7ab7d+/QD0O6042/L5HpoUTmw6ndY0r0ED24d5eeff0derNSHZ8P+kuHf0WXz5xUo2fI/hQVb97ZrR8iNCwe2JXu37vDNtyj5wu/z5EC1X22wdGE2jpcOPYbTWhcRUVqyB9JTXnp4wpUvFknxd/ZlaxunQhBg4C8Hy0Mdvwwh1aM7mver3xd7f07d6hi1yH0/Nvv23LivXTt0gXaMGs87Vq2gDKw+NF40mKPIy302JYO68ljzFdfkj34fv02IaCKKUEABEAABEAg/AgE4nt++HkZuxa5W193r4eKXLjaFSoemDcyCJi6rdrvYT6FK4dic/ubD8wmWjdjHK2bPsajFW82dYlBtQbMzO/eukkjan5EN/+54nb+fO9+TOU79ff+oG9J+RjNURF/nz6h5smYIyc1nrDI+ZyWPtf+ukDDqn9gFV1e/LAslf7iKyU8GF0T487NGzS6bim6cfmS1S7xV/z2u2aEW7rh30BjcPbwfprU/BOrwbIOTSZ/T49mzm4VLjQxaOX4gbR1/nQVXZE5V176bNQ3njvKeyCO3yNrp42mjd9MUP2K1WtJhat9hvXwnKKDlgZ+3ho4lF8uobOxBMJxXcPRJn+pR6NP/jIJt/5Yo3BbEdjjMQFsXo9RoSEI6AiYuhsibhjDNNLextoBcNOcybR68nBVvyCO6wrYPyaJ3OCDnvymvPH4BZQuczaffvvtiPK927dobMMKdPX8WRWZIDbZP5pdL/6vDJX+vKfPB8sJTavSn0d+VcNneS4ffTpiltuFv/73RRrzWVklwgiDVzkd4WOO+PAmkkIO5fKYpOKCs5odFjHl5P6dtGH2BBKh47k336VCVeq67ufWAy8aWOpTuLXV0yG1KBx3dUp087qd28Jpz8rFtHv5QkqUmGtulK7KURsWAcoyl17c2LZolhIpnsiZmxpwnQyPamRY5rl0+jiNrldaefw+p6EUqlLP5/3nKTa0A4FwIBBp38/CgRlsAAEQAAEQAAEQAAF/CJh6/GRE5IY/JkRuXznwJWJBQUL2fxj6pVXckEO8/hFxw/yYqMHYb/mQ+Lw66Md/3XcGNzntY1SdUiT/N3HRR00I0EaUOUTceHD/Hr1RoSZ91LidOqiK3Z4+mq3jG1W2ETfqj3b+W3ytz7VLF9Xh1ipulKpMJVt2tYnc0PPSmJi/Joxs7XT2dW980bNx18+RbfZ9XPGU18QnV2utzRHvu4g5tn0cRZ64mlfGlD/erLPml+prSWFZOX4QbV0wQ431xLPPs7gxR62LvX32TMTe/+J4fo4K+X3rOrU/RVyTxypW+VOk1N3C4XUQAAEQAAHjCUC1M54pRow9AtH6PopWv2Jvh0a0x6aePx0wIC0lohn4bLx2uDy0YRXN6dnGGjmRUNxIpNJXJBWjavehlId/S64dVn39HNDEA4mkGNe4ssUHiRCxjdwwixvm+hPF6jSnItUb+CxujG1UyUbcaDj6W6fs9OLGSE5n0cSNgixulGrZzaUNeuHn3p3b9M/F88qvVOnSU4rUj1gPyPbCh88L6WNHe8FBUoPkEC/2i51ib7xgICKHe0FJ7/ut69fo7u2blDJNOkqSLJlTKyU65uY/V+k+C1jJUqSklI+k4z5pvZ7b0QQrJwyhjRyZJE8WTktpqMQN14+ey32u9XLn3xsk6yh1X9JkzMS+JPdhDX19p7izFq+DAAiAQKQSsP1cxKdk6NYR7EPHPrgzY6WDyxuzGUHAs13rWSsj7An0GKavVkPc8BWydog79/shGtekiu4wmTByQ0sZea1MNSrZnAtc8mHdk8OuM9s0YWX74m/phxG9lIAhv213JaxU7jqI8hf9yOu5tQP3mIa24kajMZ6JGyO4DoZe3CjdqpuKJHkocRI6f/Q3WjKyD/89MRcdvUvv1WlGT7/0Ol29cI42fDuJft++UdXQkEKtcmiXA3bhqvXoyXwv2/ih2bh66ig6xleNJuIiqinTPEIVOw1QwsC+NctoK6dXyO0cMs/7dZtTjhdedchCv67Lxw5QqRuS/vM2z/t8ofdsIg/u8td3cXrH/rUr6PLZU3T7xnW1BslTpaJ0T2Sj/O8Wp1dLVOR5Uzic6wcu0nrh2B9qmTPnykMfN+2gBKSfJo/k/x9mUeAWJX84NWXP9xKVatGFx01t3RK7ViyinTz3pVPHed5rSjASpinY74zZn6Z87/yPXvywTIK573EB0QX9OtKNK38rm55+8TV6j3nI8wffirJ25ng1jqSfXD53mv7567x6LVnKhynzs3k4bkMiMni9WLB4q2JtyitiHdnu59OH9tKOpfPp+J7tap77d+9yWlZSejjto5Tt+QIqFUb44/GTQPR8L/ITBLpHFYFo3NfR6FNUbTo4AwIgAAIGE8DnvsFAPRvO1AvihmekXLSSA+2QmsWtqSEStm8vMkh6gBw+0z6emVpO+UEd9PxJS9EO4JPa1KHje3dYozP0ZprHN6fESORI0/Hz6fGnnvU6JUYTDkbbiRuNPRQ3huvEjdc4ckPEDREY5PYYESImf/Gp1ewavUbRY08+Q5Pa1LUeqpX9lrol8ndhWZELhRZg4UCzTeMxo3MT+m3reuthvP28tepwf/HEERrxaVnrPPmLfkhVug52KW4sGtSVxQNz0VSZs/WM5ZQuUxZr1MkJru+xeEgP+ovFBVePCA0VO/RRdUrs05FGNaigBB55nnn5TSrTuhuNbVKV5Fpbs9/mVKNUj2agz2euUFEPckPOvL4d6OD6VW73bka+1aY0X9/6lBJyzKlQIjQNrPaBdY5cfItOrT7mgrg7OMXqu8Hd3Y6rNfio4RdUuHIdFqvuK4FK9viP4wfTZpXKkrD+i37gtyrWouKNvlB71J/3gr2x+F7i8fKhoRcEsK+8gIWmIAACIAACIGAQAXz/NQhkjAxj6r0GkRv+rLV2YJz8xWfqoK5FaDiq1SCvSXqIHGDlkO9t7QvNTu0gf3L/LprQqo6qsWku8+FcVHn0iazUYvJil+kNzjjoxY1zf5gLimblg3pjrh/iro/U3BjGNUG0yA3xW/zXIjdO7NvBQkY95iaRJw+oQvs+fDCeTmc5GkaiFB7maI3bnNbw79XLaiqJKJCirVKctfmEBZQ+65NWIUkOyN98+TlJmpA8ZkFguWorz6xuLenw5p/VGolI0GraEkrNbRzVPxFxYUitkpxSwZEYfGB/iSMgyreNv+VFBKVpHRpyZMUdq7AkY2rX/EqqiLwm9oqvkqbScMQMyvjk0zaCytctapJEOciT+613lUCwf+2PCbC+VaEGleCoDnmWjR1Im+ZNU+KQJhI98lgmVWz1xuW/VTFVebTXxa4ybbrTSx+UUl+XtRheryxds0Rk5OErYKt1H6Je273ye1o4oAtHqyRR6xH3QKKBLAVdpXaIpVaLirS5e49KNGtPb/LVviJuSPTQnF5taf/PK5Qf8jV5hIms5Z0bN+gaczGvo/n1ghzVUvbzHl4Lbs72Hb4OAiAAAiAAAk4JROspKVr9isWtjLWMxVWPHJ8jYH+a+qw5iJobfmypOD4ASgrEek6hWPH1EOuhTR9poA0v7eQgLQfq5hMXqoO7t+kpWkFNKdY4tlk1kpQYR4KKzKmvt/HS/0pTRRYOvJ1PxtEO/6MaViS9uNFkrPP6C/E1Ny7QUJ248XqpKkrc0A7lx/f+QhNai0Bjrg0iURt/ciRDUa4N8lrJSqpuhbQ9ysLRD8N70/XLfynBQL4mr5dt04NFogeWop2JaHaPVnTAEtEgnNt+s0od8uU5vGUtTe/c1Co4lOY0jzfKVlP9ZW3MvprTK37hlIpFHMGgohFYkGo4YiZlz/uiev3mtX9oZP0KdO3SBTWW2F7kk8/oZS6YmTrDY2ocuQJ3+5J5tIHrVWj25sj/CtUfNlVWxhqpMLbZJ0rckDEe4XoUcvjPzAVnC1eqrcQZiQqSlJeX+QrdZwsWUnMOqVVC+S925SlUjD5q+LmKCJIx/uW6H0d3bqE1nFry95mTStiRSI+3ytegks06KttE3BhapyRHxlxQ/87L4kb1L4erdZb0lst/nlFfl9STlZOGcyTMOvXvx1iYqdJ5oJWRzJ/28SdUupDMvYXTfn7gFCNtzmx5XqD3azdV3LSIk5MHdtOycQPpwvE/rOJLrd6jKfebRX3am368dYPcNQK+G/hEJFr98glGFHdyt87uXg8VmnC1K1Q8MG/0E8Cej/41hocgEEoC4f8ZY+r7M8QNf7aIdoi/dOYEDatb1nIVrOPCnubbK7i4Jx+mc/FBtU7/ceogrT9cu7JF327xsK9oK9fb0GptSD+H0SKW8Wv3HUO53yji0wFS83FkA524kTsfNfVQ3BhSOz5y4/XSVaisnbjxtYo+iS+6+mH91lSUxQL7R4SQiZ+bU1gkmuJRvlK31ZTF6pCsiRKzutuKG+2+WWmN3JAIiuH1ypGslTxy+G40cqZNSoTGcHzzGnTKElGRNXd+ajx6tppD1u+nKaNo9fSx1iiSat0Gcy2TDx0unURZbJg71XqQrz90Kte4KGi1d2zTT9Q8WoSH1KOoP3SKteimNqjm3x87NtPktvWVzSIqtJ21QtXCsI8+ucmRJzM6N6MTHN1Tokk7JZZoY0idEBFI9OJGjZ4ibiSsAzO/f2faueI7ZUZWF2su8w2pWYJusTgiayN+fDp4kkoJsn9EoBnZoJIqgipziujTYPg0RG/480GEviAQbgTC/+efcCMGe0AABEDAOQF8pmJ3GE3AiD1lxBjqYMd/tMtF/fTT1A/ihp8I4yMbpnRopApgapEUaq1018JqdQW09JS8hd+jiu16ccpCGmWDFoFgu7rmVBN1+OcDrfy2fMnofrR50WybIqLOI0XiKH2W7NRq8nfWCAZvHdYOziPsxI1mHoobg+3EjXI6ceMYCxYibmg3ukiNiNYsWMhjvkJVak6YryaVNmObVaeTB/eor0vdks+nL6G0jz1hFYhm2okb7S3ihnCT/hLRsHLSCEtERhw1Gz+HskiRTMs6yZwSnTKqsblArPSTNXq1eDnVRm78GFKnNF05f04dzEXUqM4pHc4iYm5x5MXA6h9ZCo3GUSG+jrdk0/bWq3DHWMUNc4SICBtPv1DQkuZh9t26b9hnETcmaeIG34jSctJCSpPeHC2iPVpUjNwyc46jYJ5/U0St+HEkcmNw7fjIjXwcuWEWN8xtxBdJR0n0UCKa27cT7V71gxpaOAkv/Vjada+/cK2OBQO7Ka7yehO+Jjjrc3kTcNEEujUzxtFKLpoqYtFDSZJQm2k/UDqOPnGUIuTtfkV7EAABEAABEAABEAABEACB2CNgGrD2ENJS/Fx3OXiLYPE73zQxsW0Ds+hgOZDrh9YECHVot9TfyJjtKfq40eeUl9MLzI9z6er4vp20jFNfJLTfnOJivh3FXtiwF1HKtOhMhcpXVwKBVjPBG5e1OYZzKsZZS82NbPxb/Obj5jodRuvzD/+WfhDXrpBoAZn/zTJVScSNB/f4thQ+1Iq4Ma5lbfV3+drbXGSyVLMOCWzVbF88ordV2JGaDV+wuPEYF+zUxIsZ3VrR/vUrlV2SltLxW05L4dQMrf+V82dpEKfJyFzS522OaCglYoOktsh/vC7fcfrLZk6xkL9L6lA7rtuR/OFUakypBTKCC6tqhT4/4Rto8nCtDEfRN+pWER5jUvtGKq1G1uUZvgmmwZDJ1nUb1aSaNUIkDae0tJeiocnNV6XqH2uaz99/Ub9q/6M49l3Gf4zFoFc4ZeVJTv3IwPVHUvFtJPZrrLHRxlMFRXWRG/ne+YBqibih2x+aP9/2bk+7NHGDb3Np+fV8O3HDvKdm92pHe1cvVa9l4qK1zSz1WISp/tHGPXFgF79X6qv3iqxj3X5j6XmJLPJxj3qzn9EWBEAgdggY+Mug2IEGT0HAzc+j4QwoNt/zsel1OO9D2BY6AqaB6yBuGIFfO3xO+KI+ixybXKaLaFECWoqKzC9iQX4+ZGbPU0ClWySVWzH4AC71D0RQOLD+JzrK12rKo7/2VRMy9JEHWvqLiB8StdGaf7svNQ98vZFC821Y/YrqcC/jSIpCi3HOa25oTKWg6EApzHnzX3XwfaN0ZarABSStt6Xs+YXGWsQNObCL8PFmmSoJxALtULxq6mhaNXWMNdKjLYsbEu2hvT5dxI118eJGpzlmcUMezY/pXVvSgQ0/qQKcj7Cg0HbGUmv6hNjZv3pxusEFTOWg/U5ls/ihiTF7uVjmLC5aqokbEjWSmK+a5cEdbyMp8slXod67fVuJUSLEtJ68yLoWoxpXo5OWmhvumGr2/zxrAotcQxPMl5IjOdJyYdF0XAdDCr7myP8yR4G8ahXbtPW/I+IGp5BoaSmy72p95Vjc+EbEjZWWyA0WN1pNsBU3NCNGNKpCZw4fUFzk6t00GR93yUSuhpX6IoqjFJL94ksqKNExEDeM+DjCGCDgmAB+/sXOiFYC2NvRurLR6Rf2a3SuK7wKCwKmQQ7EDbznvF8b7eB54cRRGsoigPabdXVY011jKiPrBQntt+zSTnukhoRK0+CvSTFI7dHSNOLTVxKmvWh2aL8R/5Trejz/xjt+HRq1MYd8Wp7OHTmszJGUg5bj5zoVTLQ+Is4MrF1aiRkiALxdqRaV1okFR3XihggINXsMoRfe/SiBuKEdeldOGU0rWeCQSA9h3E4TNyxpJyJu7NOJG5314obl4Hx42waa2K6htfhrnV4jSFIz5Nm1aomKQhDhSa7PbTNpET2e4xnrVafyuhz4VeqRg+gcdztHIkB6LtliLWA6Uidu5Hz5DWo4ZJLLITSuBzaspg3zZyhhRL9H7Ds/yXVFREzKnPM56x4QcWOAnbhR24W4sVMnbrR2IG6ITYM4VUf2vpZe5I6D/evlW3elt+yKu3o7BtqDAAiAAAiAAAiAAAiEnkC0niWj1a/Q7xjjLDANXv8r0lIM4qkdwNfNmUrfj+5vvWnDVepIvHCRSJXasD8waykskq2iXcmp9dGiNeTf+pSXRHLNJgsFEiVRiX8jbtRvw0c3r0mSGiPzpuZbTDrMXmFN17BHqMQaFnVOcArNqKbVrWJECb7Z491PPrWKBSJujGlRyyo0yCG7QJH/JbBZi8z4kYt5isChXSXafuZSm7SUaRyVoRc3usz9yRq5odkoaRqD6pShi6eOqS9JWkm9vqPV38dwFMkxtkmeXK++RQ0GTzSviaWY6J41y2mmRG6IuME+flC7Mck1u65qRch82holTZmSXij6kVUUGtG4KtcQMV8FK/OJuOGu7oR+PS+dPaVqhPx1+gSdP35ERfqcZ5HhNl9hq9ko6TkiSjwi0RT8iLjRv4ZEbpxX/5bIDRF4HKWlzGYhZ+eP36t2WTlyo/XEBQ7fLcO4QOiZ3w6qNc/8TC6VXuTKD5lLXYXMIp6IXk8VeIUyZsvh1neD3qoRMgy+hUbIQoXGTCO2hxFjiPdGjRMakkGYFYCCADkGp8C+isFFh8teEcB7xCtckdxYt9SmoU7EDWwH31ZYO4TP6NmWdv20xHqodyRwaDPohQlns3rSX/pqtStycA2GpsOnmq8q5YO4P4926J3TvwttW7aQNPGk2cgZ9DQfSrWDv34Orc7DSr5VZPnEEdbbQj7tM4ryFS7G4sYDJVCIuDFKxA1LzY06PYfx4f9Dp2kpK1jc+FEnbnS0Ezem2Ikb3ezEDW19VnNqx5LxQ6wFLbvNW82CwA3qxxENcugWn+v1GskH//cthV7NBV1FiBjGgoQWofAZ14rI+1ZRt3idvZ9krHhx401qzPU4/H2usmixa9VSWs4FO0U4kKiZEg1a0/s1GqihRdzox+KGtJOnAIsbdZ2IG7N6tacdK783pyKxuNHGLnJD2xvTurehvXxlrTwS6dKeC4TiiW0Cvn8P8b1n+BI31idjRwtfasG1DFSDyxuzgQAIgAAIRDqBcPzOaRq6AZEbRm8sESLkVo3JXVrQr1vWeyRw+GqDo4iNzDlzU6PBE1RBTXdRAJ7MqwkCWxbPpbmDuqtICPEv9xtvU4MB49UQ0sb68E6Xw79EDwyoU5auXvhT/UY/WYqHqdPsZcoubUwlbjSPj9yo85UbcWOyA3HjyfiColO7tKS9urSUbvNsIzc0HnKw7/vJx5zScVfZUovTYaTOxsJhvZQYlD5zVmo//YcEN8yIMNCn2kd0netoiHCQI99L1GLMLBUpIwU+tQKa6u9cT0IEnBWTRlLOl1+nnC+9lgD3sEZ24sbQ+GKjrtZmOd/48sr7Jekx9l3ECzUvM5YCppqYNePLL1hgW6r+/aZE8XzePV7cqK4TN4okFDc00WJ2n470y3LzVbDZOBWpzcT5qhCr2ncqnMi81hsWzGR2va0ilYglBXjce3duW1NwtH0i9V9E0DnMtWmKVqnD+yKlIfvUk72MNiAAAiAAAjFMIBx/Eo/h5YDrIAACIGA0AdPwGBc3AvF9Lo4PvYn48CeHzsl82D64ea35isy4/3TXvdrWy/B2Ye3rdsihVm6dyPrs89Rw0NeUxiBhQ2/XNb6po9cnxVVxTDlLyyG3aOVaVKJ+K2tBTq39FRY0vunXmX7bscUatVHww9JUo0t/FRUhjxy6j7C4MVInbtRlceNFF5Eby1ncWKGL3OjEkRuP68QN4a2JG8JAxI0kloKimm2awDGlW2uONvhRffm5goXUQfyYJe3m489a0IeccqK/BUU78M9nAWTDgllWv4rXa0Yf1W3qcAl/nDqWlrEQIQJAwf+Vpv/VbsTCSTaz/7xHhrK4ccKSlvLcq29SExfihtgtzGf37ayiKTJxhESt7oMoC4tZ9o/shSENKtNZvgpWnqJcGLVs03bq70qg0YkbL7AIUc8uckPz9btR/Wnt3GlKqEnGKTWdZi1Te8v+ucrXzsreiHvAt7jwPpeipk2HTbb6qm8vhUzHtPlUpc888fSzVJRvrHn943J+Rxh5+x5CexAAgegiEIjv5/4SCkeb4JO/BMK/fzTuu/CnDgs9JYD96SkptPOFgGnExsOxU3MjiO8m7QAth9GFI/rQej4MyyMih1aDQVswfe0Md4tof+OJVjhU+kl6QfVOvSlFqjSG1dmw2mgpxrlkwjBaOW2cOtjLwV98ycA3suR65Q0V7SCREBdOHlO/lb957R9r1IrcoNFh2veqrf5mFxE3RjSraa2hUY9rbrz4rvO0FBE35I9Wc6MzH7ZtxY0WtGet+bYUOYR3n786obihFRb9ZTONaV3P9lDNAkLS5CmoI0dtPPpEFttrTy3X7opw0692Gbp145o1UiFfoXf5gF6e/cumIhWuXDhHWzmFZ8/PP6r571kKw37BkQ/Z+aYZTTwY0rCKTtx4SwkCjqJttK/N7NWBtq/4jm1Mztfr3lb/f714eZXqk57tFS6Xzp2mdfNm0IFNP1sFmEYseOXhwrKauNG7+sckgoQ8Im582nukw5obm7+fS98O6GYd55kXC1KxqnUpZeo0fIvPYXUVbe7XCqlxlnH60Qq+yUbzV+qyvF2hOj3LfeQml9t8E43UYFnDNWlE4BDOckVwfrb9M05XksdlClUQ37/u3od43QmBSFmjSLETGy0CCGAzRcAiwUQQAAEQAIEYIWAauSmGxI0gL6r+kLpj5RJaPGYg1zm4oKxQ17nK9aEOrhC1LxSawGz+jb+IHJpIImJGic+aU5FKNVVTI1JRHKFS6Tb379GEDs3o0Nb1ygap6aFuQnHwiAAir4mvn/biQqFcv0JfO0T6q8iNFnXUODJ2PUlL4cO2fRFU7d/LOWpjxZQx1vadZy5RB2wtwmJK19a0x5KWkiZ9Ruo+d2WC1BLNVOHXj9NmRIwx347C0S+cXvJSsY+ozpeDHQpEmv0SjTOxUwvln1YvRFtX8UsiJ+TRGMj/6/YcYmagu+50WOPqdPzgHtVWRW4MmeiQpTavRMLM7N1RCRPaHtIiYURUEB9EMNDPnYfThxoNNKcPaa/3rlHSRtwQ7vp9o/398vlz1LMqi02W22iEj/KTeQnzsk3b0ntcIFZelz4qGmbdKmsxU80ZPSONk/QRweWzviMTCFBBfqtiOhAAgVASgD4QSvqYGwRAAARAAAS8JxCm37tNoyBueL+YXvbQDrNSp+Gn2ZNoy5IFKqpBHTZFqNAKfqoSBgkDacz1FMyT6m9TkdoFr35Qkj6s1SBBRISXJnrVXA64i8cNoQ2LvlGpHK6eLHwFaYUWHVVkh/5Qr/1dDusjW9a1DlGnx2D2SYp6PkhQq0EO1IvHDqZVMydY23eZtYTTM3JaD99jPq/PwssG9brwGbBim8ODszb/6tmTadHoCU06jAAAIABJREFUATYutBg5jXJxjQxnt8xoXz/KKSwLhvWhU3JLiItHGFRq3YVycgSD/ZgiMvzJt5zI81TeF+jzr+e4Faf+5htRvhszSEWo6K8QdmSCiAd1ug/kyIlHbK6C7Vz6bRVJIc/zrxempiyqOBOUfp4zjRaM6OvQw3LN2tN71epab7+RdVvy9XAVqaSN76ijrOU7FT5R4ogIP3icEAjTbxxYrygkgL0WhYsKl0AABEAABEAgtgiYRm/+LXbSUkK4tvrDukRvbFu2iHatWUFn+BpPb5/Hsj2pohve4DQIqbsgj70Y4O2Ybts7+MH34qkTtJtrVhzbt4sunz+rDrMSgSEpC1mezU15+WCdr1BRdXhNcHC2pHj8deYkrfl2qopCeMD1Ggpx4ctsfCuHffSJ9u8Dm9eS/HnoIXN6z8f1mpoLp1qiITZ/P49O/X5QFdhM/nAqKtWglfm6USfP9cuXaDnXxZAImji+7jXVI+no40+b2Qgrjrpq84kN+zaspoMcyXLm9185VeW6ikBJkSo1PfHUsxyZ8Da9/F5xJbA4EktE7JI0EnkyPfkMFa3I0TcWIcvVvPLaqcMHae/6VXR8/266zKkyWlSFpAAJ/xd5j7zyfokEw0i0ybLJo+nW9WtKTBPewt1VOoykuGxZulAJMSJopUz9CD35fH5OUamj9qB937/PnVH7+8jeHSR/v3PrX8VAUlWeyv8ivVysuErPkSdQkUZu97SvDaL6EBjVzvm64uiHu16xB0DARwLR+JkajT75uLzoBgIgECYE4j+XTGMhbgRtUVTUBR+g5bfW2nP690P0x54ddJp/+3+BxYJ/Ll2kO7dvmtNVOKojKUcfpH40PT2e7SkuHPkcPftSQcrOt1Zov+1Wv7m3pKkEzRE5kOpSK7R55dAr6Qd6/9Th1UHbYNoaqLkc+SXpKFJUU6JG9I+RDPQ1S7Q5RGTR6nrIntHXrvBWPLD/scW+v6S9SL0MZ48jX6WPMNHXjDGSSaDWGOOCAAiAQKwQwJE1VlYafoaSAN5noaQfnXMbsaeMGEOd+fiPi9/RBmUBTOO2IHIjKKR1kzgSOfSHVPntv0RiyA0VEn2QmAUD+0d73b7AaDB90fwQO+3t0K6GtRc6HNmnv0bW0Vg2IoFFINK+5khI0af2eDu/jOtJH71NznyVw7vY4mo8rY2MJ9EmLgtq2sHT+jpi5m5uG+YezKv2m107V3vQ2d6wfl0/Vjh8EgbzjYO5QkcAey107DEzCIAACIAACIAACASYgGn8lt+RlhJgyK50LP3h1pNDsLcH4IC7FoYT4PwShosSBSaF474KR5uiYKljyIXg76DgzBicWbSNEtzZYmh7Rq2r2DFRu7QR41h47EHnVgTCvgRxyerXiniij4Dp660+iBuB2HPRx9Znj9zeluLzyDHcMRr3bNj6FLaGxcAbAOyjf5HDdY19tMvHbtG/zvAwfAhgk4bPWsCSgBLAVg8oXgweHAKmib6IG8GxDbOAAAiAAAiAAAiAAAiAgFsC0Xoui1a/3C4oGoBAEAjg/RUEyEGewjRp2x9epKUYsQWMGCPIlCJgOlCNgEWCiTYEjNizRoyBZQEBEAgtAbyPQ8s/lLOH69ontCtcLQ3l6kXT3FjfaFpN+BK5BIx4J5omeyVuRC6s4FpuxNIE1+JImQ1kI2WlYGe4EcB7J9xWJNztCW42dLjTgH3hRgCfaOG2ItFjT6j2VqjmjZ6VgyfGEIj0nWiast2byA1baJHuvHgTDT4Ys5UxCgiAAAjEBgF87sfGOsNLEAABEAABEACB2CJgmvrLES/SUmILjuHe4idqw5FiQBAAAX8I4EPJH3qx2Rd7JjbXPZBeG7Gn/BjDpquDcfwYOpDUIuK3c+HKLqALg8FBIAIJRNF71TQd4kYE7sDoMzmK3lM2ixOtfkXfDgyFR+52h7vX/bfZtxl86+W/tRjBFQGsCvZHtBLA3o7WlYVfIAACsUsgcJ/spuk7QhC5ETh/YnePhMpzrGWoyGPeQBPA3g40YYwPAr4RCPf3ZiDssx8zEHP4throBQIgAAKhJ4DPxNCvQZhYYJoZCnEjTJyHGSAAAsElgO89weWN2SKTgBHvEyPGEHpGjROZKwGrQQAEQAAEQAAEIomAadbOo6i5EUkrFkhbjfgp1ogx8BN1IFcZY4MACIAACBhBwKjvd37Z4sSIsLDNL8fQOQYJ/H75Jp26dpv+unWP/r37IAYJwGUQCB6Bz17IHLzJgjiTaXYEiRv4Xh3EnRFGU2Hd7RcjnImEs22B2dSx53FgOGJUEAABEPCHQHh8FoeHFf5wDEVfETV2XLgOQSMU8DFnzBKoH63ixje7ELkRs7sajoMACPhPAD/L+s8QIxhHIFT7MVTzGkcOI4EACISAwKYz/9DBS/+GYGZMCQKxTaDBi1EauTFn97EIT0vBT1Th8dYM/jqYZwz+vOHBG1YEgoARu8mIMcQ3o8YJBCfDxzTQWQOHMtxNDBhkAuG4GcLRJn+XJRp98pdJuPUPwRp5MuXGM1fpwF8QNsJtu8Ce2CDQ6KUsUemoaW7Eixv+rIsnH73+jI++sUkgHPdVONrk7+6IRp/8ZRJu/bFG4bYiju0J3DoFbuTIIOveShByzwgtopHA4b//pZ9PXY1G1+ATCEQEgcbRKm7M2xPpkRsRsX9gZLAJxNjPizHmbrB3E+YDgYgmgM+HiF4+GB+OBPCm8ntVph84TzdQNNRvjhgABHwl0OTlKI3cmL/n+H/4jPZ1W6CfUQSwB40iiXGimwDeKdG9vvAOBEDAewK2n4v4lPSeYLB7/MpRG2tOXgn2tJgPBEBAR6Dpy1mjkodpwd7jEV5zIyrXBU7ZEDDiRxUjxsCygIALAthi2B4gAAJGEojGz5Ro9MnINY+RsZYf/ZuOXr0VI97CTRAITwLNXgmSuBHkz33TwqgVN4JMMjz3LawCAR8IRON7Jxp9cr20seexD1sdXUAABEAABIJOYMr+P0OXkvJcXlrzVjobn7dv3kgdfgs6hoQTWmzzy57HnqYZJR6lrUt30OiLLnxS7TKTbWLCbVrgrp8rTHr7yczZrS8WO+jQPqq57Zrni+CXn1doyJSDtMTz2Ry3FBteuEk1V533fSRf/fd9RmvP5sESNwyw1ZshTIv2GRy5gZ+oveGPtiAAAiAAAiAAAiAAAiAQPAIh/ll9xI4zwfPVfiYjBITQWe9+Zi8P/V6LCp6KG56KRb4e7n32Mw01rVCAKqTxV+DIRP3q5qTXzhyhYhEqbrR4NUiRG+53raEtTIv3nfA4LSXEn4WGOo7BQAAEQAAEgk0A30WCTRzzGUnA3f5197qRtngzVrja5Y0PaBtNBIbtOB06d5yKG5bD6rXbdDZNco5oMEcxrH3qVRqZJ7nV3rNahIF2KD/DtUOyplMRENbXpLVdZIT+tbyvOxnTzjb7dm6jIKzzeh654VDccONbvF3M6hqz0oQCF5EbTn3R5mLuWZi7PDYcne0Un8UNHtB+D9islS56xdJOs6fkB4WpTVYRRU7Tk0ogsRh37Rw1X3CMyG5dbdbL2X7w1X8D3kGtXs1mwCjhN4Tp+/2eixvhZ340WYQfPqJpNaPPF+zP6FtTTz0KwtoHYQpPvY1vF5ZGee8GeoSWALZRaPlj9rAkMPSXMBY3SPcbfbsDdPzhllMatMOqOtheoqI20QB2v9XXH6av2KaN2IyZoF1m0sQHczsP0kb8OfRru8WVbzaRFinN0QsaM2fihvLZiS9kSY9xyNHF9vXHT70PxzM4sM2yB5yKG5LSYrfGdhEotuvlbj9wepC3/hvwzm5dMErFjR8gbni9PfCzitfI0AEEQAAEAkIAn8cBwYpBQQAEopyAu89Od6/7g2dIGIgbVvstv3U/aH9Y1TtoU6fDIjBYDuW24oPtodhlpIWjMdPp6lRYBIEserHFE+heHvptam5oLBwe1M2+HVfRCWStzeFUnNHX3HDli4u5XNbE8NJP2wiVeLGh+bWsNv7YRHVYfEgYueFc3HC4Xq5SoXz135O94KZNm2gVN5YcOOlxWooBHKNniEB+6kcPJT88AWA/4KErCIQvAby1w3dtYFlgCGDPB4YrRg0MgSDs18HbTwXGdk9GdZeWoq+hYE0lMB/sSR894ULcMAsAyR0X03Q1pl7ckJoVCYqfelAnwq9DvwWgF+KGOd3klrlAp6uCos588fVw74+fujn7US6btCNtCylB42o2VRTVI3FDOjrx0ZP94FAk82Q/+9Hm89ey+9E7fLualh2MQnEjCB/MPi1puNrlkzPoFP4EwmDDhYEJ4b9OsDD6CYTzGyGcbQvQzohQl8Pd7EDYZz9mIOYI0C4LwLAeeO9BkwAY5vWQA7dFhrhhPrg7iVJwdSh38Zt6l2O67edEMNGvgD+Hfm0cL8QNjyI37IqLavU3VGSLw5SVAIs4Fv/O8vwz0tqusc1m9iYtxe5dYOOjq5tjfBV3vH7XJezQ9nWIGwZgxBAgAAIRRyDcf1gKhH34iTritikMDhMCgXg/holrMAMEYpqAge/tyBI3NEHBkspgKTQ62lVaiot6DFqkgDllxW5MfeSGXUpEgiKYzjZjgMUNrdaIOdLAw5obrnwJgbjhqHaKFjlhIz7ZrLGdr/ZrbCeE2K6Xi/ocrmp+BPgDxxBxw8DPBaPcNa04dAppKUbRxDghJBCG764Q0gjG1CAeDMqYAwRAwCUBIz6IjBhDjDRqnDBfct/d9L2np0gCP4OnlqCdKwL9t54MHSBv0lJIuzbUbO52vhnlNb4ZxaOIA7vbMcia7uJiTPvf8NulOQTiFhGbmhviowfRFPE3n1xhJumYiYNaI5764mvkgpcijq2fdpEhdpz1tVLMQoisvp2v/BX9a/q0HG1zu7o9x7offPXfgHdQ+zeeNGCU8BvC9KNbcSMavlVEgw/ht3li2yIj9pTvY9j2TDiO7yMHdlXD1a7Aeo3Rw59AOO7McLTJ35U01idjR/PXt2jpD6rRspLh7Ee/UIobwQRjPTR7kGZhlF2eHvoNmk8d8NOYr0LlqiTBe4LsZ/AcC95MHaJV3Fj5a2RFbsTit91Y9Dl4b20fZsKC+AANXUAABGwI4HPE0A0RKpyhmtdQeBgs9giEeOP23RLCyI2gr7akJGSl00t30OiLQZg80Id++4gULU0nGL7p8QXazyAsVain6PhmlEZurNKJGyH+rAv1Ggd0/nBnGwj77McMxBwBXTQMDgIgAAIBJIDPxADCjeGhw3FfhaNN/m6RaPTJXyae9u8TE+KGVk+DqVivm/WUENqBQOAJdIpWceOnw6fl8zkkjxHfGIwYIyTOh3JSQAsl/eidOxz3VTja5O8OiEafHDIJD0fDwwp/N42T/lHtXICYYVhsJuwBjwk4+4jpvfmEx2OgIQiAQGAIdH4rR2AGDvGoptUhFDdC7Ht4Tx/VP3RGtXPhva9gHQiAQBQSiMbP1Gj0yc3Wi0GXo/DNCJc8INAL4oYHlNAEBAJLoEu0ihs//xa6yA2vlwzf+L1Ghg4gAAIgEEgC+FgOJF2MHXQCDja0EXvciDGCzgITgoDBBLT3Qc9NJwweGcOBAAh4S6BboRzedomI9qaIEjf0SL39ScHb9hGxfDAyqgkYsWeNGCOqIcM5EAABEAABEIhRAiH6GQHiRozuN7gdVgSiVtxY9/sZA2tuhOhTMqy2in/G+E3Q7wES2h+AIf2DZEDvaPTJACxhNUTQ1yjoEwYBd9j6FLaGBWFRDJzCJUYwNpB0hA0Vrmvvo10+douwRbOaGwvu9th4PFKXB3aDQNQQ6FH4Ke99iYAPKNN6Q8UN7xmhRyQSiICdHYlYYXOYEcA+D7MFiXJzsN+ifIHhHgiEMYHgfv50h7gRxnsBpsUKgS99ETeCDsf7zybThj+Mi9yYMHFq0F3GhCAAAiAAAiAAAiAAAiAAAiAAAiAAAp4RqP9ZHc8aRlgr08Y/zhqWljJ+wuQIcx/mggAIgAAIgAAIgAAIgAAIgAAIgEDsEGhYv15UOmvadMQ4cWPseIgbUblL4BQIgAAIgAAIgAAIgAAIgAAIgEBUEGjc0Ahxw/u0kUDDM202UNwYPX5SoO3F+CAAAiAAAiAAAiAAAiAAAiAAAiAAAj4SaNrwUx97hnc305ajxkVujBo7Mby9hXUgAAIgAAIgAAIgAAIgAAIgAAIgEMMEmjX+LCq9N209es6u5obv4SUjxkyISkhwCgRAAARAAARAAARAAARAAARAAASigUCLJvWjwY0EPpi2HbMXN3z3c9jor33vjJ4gAAIgAAIgAAIgAAIgAAIgAAIgAAIBJdCqaYOAju/T4L7HWFinM203UNwYMgrihk8LiU4gAAIgAAIgAAIgAAIgAAIgAAIgEAQCbZqFobhhgN+mX44bF7kxeMR4A0zCECAAAiAAAiAAAiAAAiAAAiAAAiAAAoEg8HmLhoEYNuRjmnYc/9Ou5oYnNjmOGRk4YpwnndEGBEAABEAABEAABEAABEAABEAABEAgBATatmgUglkDNKVOmjDtPOGLuOHYsP7DxgbIYt+GLVKvLTXJn8q28+2jNK3jdFqWYMhnqWmXGvROersXTm+iKkNWOjDgESrwdlEq8dYz9GzahylF8sSUSFrF3adbN6/R6eOHaPWq7bT29D+OjS9YlcZ/8jyltbx65+gaaj1qHf1t39qm3Q3aPnsgDf7FWx4ZqHCp9+nDAtkpW9oUlCKxspRNvUPXr16k3/btpEUbdtOxq67G9c/fGm2+pFLZ7MY/v4M69f+BjiaYtgj1GFiMnk9s+8LV/Yuo4eQ96osO19ameRzdu32Xbt74k7asWEJTdl6yedWhPe6wqr1A1HdoIXraXVv969d/pTHdvqV13vRBWxAAARAAARAAARAAARAAARAIAIH2rRoHYNRQDGkbdGHaZaC40XfYmFB45HTOIvXaUVN7cYNu0e4FfanvRrtu2UvRkNYFKav9aHygrTzkR9uvPlOYvqhSlF7LmNS1v3F36OyeVTRoxnY6a9+yYDX6WiduEIlwMYAG2QsXNu2ctHFhRfoXi1Pr8q9RrtQPubQ17vYl2rB4Go3e6kCMMcDfmm16JhQ34i7Sj8NH0aRTdqYVqUVTy+aklHZfvrp/ITWwihuO1taZi3fp2M8zqcP3J6wNHNrjbveqvUDUzwdxY3S3byBuuOOL10EABEAABEAABEAABEAABAJOoGOrJgGfIxQTmHafPO9DWopjU/sMGR0KH1yLGwXsIje49dV98YdkrXP60o1odLHM5ugL/SMH2sE6ceOZd+nLekXo+YcTtHRiRxxdP7qOBo38mX7Vt3jNXtzgSIq/99DgrxaSjb5h084ibmz3DHP6N6rQV5XyUgbXukb8YHfP0Q/jx9EMfSiFQf7W/NyBuEFxdGzNUBYdbAUVJUq5WTdnbZySibtC66YMpdH7zS0c2+OGq9oLLG4M8zJy49qvBHHDsz2LViAAAiAAAiAAAiAAAiAAAoEl0KlN08BOYMToHt+eEt/QtMdAcaPX4FFGuGHYGEU/bW9zSI6Li6NEiViUYBGhT88FtFs3U4UW3anqM5wHwW3iuI1Vuji9kSoN0sSNLPRJm3pU7sn4iI24f8/T5vUb6Mfd++jwBaL02fLSm4ULUdmC2egRq6jAkQNrZlD7xSfiZ2TRYkL1PNa0FPML9+nE2mnUdpGzdixuzOpPAz0SN16itl+Vp9fSaFM+oH9O7KHv1mynLXvPcfpLRspd6CUqV+Q1evHxZFZ/7x37mZoPX2NJjzHO35pffEWlrWkpzDiOGTPke0dX0ycj1upWIhc161aTinB6kHW9LK+KKFV/knnVbNb22iEa3fUbih+FfXslH5UqXtgmukbf39Ems7HRZt31rT+k/sMLW9NSjq3pyutq2JbFQCAAAiAAAiAAAiAAAiAAAiAQUAJdPm8WmPGVzuCxKmG4Daa9p4yL3Og5KPzEjWa6CIAz5y9S1kyPMcSLtGrwSBpvTYcoSj0HvUd5kvBh++8r9G/6dPGiAx9yK2rixts1aWrFXKTFgsT9c4jGD/mGVjuoVZHhzWrUp3IeelRTSW7+ThM7zqAV2hKyuDExgbjBL949Qd/2nkTztTFt2t2gbR6KGzkrNqM+bz9uES3i6PK+76nTpJ1kW3lCjMlBDTvUpDeSXKBDhw7Shu0HaKtWJ8RAf2vZiBs36Mz5xLwWyYluHaGpHabREo1Lngo0uuGL9Dj/+wKvxeO8Ftoj4sRnOnHDurYsboyyETcsPdIWo15d3qXcvK7qObuZGg1Y7oCB+WUbG/XrbvO2+5AG2Ikb7SBuGP7BhAFBAARAAARAAARAAARAAAQCQ6DbFwESNwJjrsejmvYZKG70GDjS44mD0bDoZx2ouU7cOLrvEKUvINEScXR0zWBq950lHaJoHZpR3lzj4fj+w5Quf24bcaPCQLMkUbJJF6qbmw/k6rlFu+b1pt4bnHvyWq0vqP2rWsnQ27R3YS/qudbS/rVPaFIN+8gN82s3Di+jz8dsNh/CbdqxuDGzHw1wG7mRhRp2akz/y6SZepSm95tCi694R91If2u17UVlrJEbN+iXfdfolQKSBmTrU84qLah/IRGg/qVf9v9DBfNnthp9dd8C+nSiJXJDv7YsbozsMlsXuaF1eYna9apAr2vRK07bmdvb2MjihrbuttQ+ogEjCtMzli8eXdOF95F3XNEaBEAABEAABEAABEAABEAABEJFoEfb5qGaOqDzmvafumBYzY3uA0YE1FhvB1fixgvxNTeOrv6J7rzzvjlC48hPVHX4WjVkfLvLtHbmUcpZQ1dYVA65A0TcyEXNu9eiohksVlw/TGM7zaSfXBn1SlWaUCcfPWppc3n3XKo/eZ/5X6/rxY3bdONmUkqV0hLmEXeNNnNx0cHb7NtZhAD5usunKH01xOynPHEn1lGlwavcdbJ73Vh/a7WzFTe2LfmDcpR8yRyhsX06NZnxO//tEarV7nMWQSRf5QR988N9KmMRncS4q3vtxA1tbUW06OxA3HiyFA1t8zpl16JnrGvpGIWNjU7bsrgxUidurIa44eXGQnMQAAEQAAEQAAEQAAEQAIEQEviyXYsQzh64qU0HThsnbnTtPzxwlvow8rtK3Eht6Xmdox7G0l9F21FJuRJFDs9tJtA8Fi1adK9tFi1u/UGT252nIiPftv5mnk5voPJK3HiVOvYpRwW14axfd2XYRzRQN5YIKlWG/2zu8Hp1mmyN3GDblh+hHB/yYV/TN85vp269F9Mh+3YcudHfnbiRrgQN7vkWPWUxTUSBehN3eUnQWH9rt+uti9w4S4ubb6fMGs9Lu6nXl/NpF71LvTRRhv1v91Mq6qSLbtH7YbO2StyYRRayROmy0At58lH5DwtR/nTx1VT/2jGLGk475JSDjY1O19d2Td1DlX3nwZq5HwgtQAAEQAAEQAAEQAAEQAAEQMBvAl+1b+n3GD4PEMCSHKaDfoobets69xvms4+B6Phu/Y7UQidubJ3Rl1bl+oK6vi6xFLdpz4Ke9OWxsjSi7WskGRNxpzZQwwFEHUbpxA3+Wjmu00BUnAY5/Lory130YdFiSs28lvSX67R1xhja9WITapJfU0/u09HVX9MX54rYtevrXtywGVsiHuZT3QneihvG+lu7XR8qm11jdZa+azaabrbqSZ/k5CKuXAPlx4HDaNzTdWlWhWdVepCyed/zOt9t/bBdWw92z93TtGD4WJp50nlbGxut627f3o6L26llbT1YM7fjoAEIgAAIgAAIgAAIgAAIgAAI+E+gd4dW/g8SBiPY6ySmQ2eMi9zo2Ce8xI1iDRKKG/1S1KXZFc0H6Ct8gG7715v09ftZVOHNC9umUsPpz9Dg0bbiRtn+Im4Uoh6DStCLKSyryIdf89ddixv6se4eWUWVh1riC94wixvmcpnmA3C/33iOjjzHw5Yx7x6n2fNuUvHqdu22upn2ybI0sp1ZsJFH/Kz7tbfihrH+1mlvJ240HU2bqrWigYWlvgbXQPlpIC3N2MQiRt2ngz90o85X9Yxs/bBdWzc8HlylTd+Op4Gbba+cte9lY6PT9S1uuz/cvqkta+tuzdyOgwYgAAIgAAIgAAIgAAIgAAIg4D+Bvp2iQ9ywJ2H61UBxo32fof6TNnCEYg06UUubyI0+1Hfrh5wqUpRyiZpxaRctu1qAPlbRA3LNKhcI3ax7XWzhQ26Z/sv4Ly9Qu95VqZBWH/T6rzSqw3RyWcnijRo01Spg8A20u76lepP2mj20eU0OwGIb0bOlm1CvD7ORVrb0ypk/KVHWJ7gahTzx7VxjsvUh7sRaKjdQu87WU8DG+lunfV8qp4vcWNR0FE199ROaXDc/8a2vdPfIVtqU9g16V9U0+ZO+7zKCJj0T/7p89creeVTHItLYrq0Dn+Lu0807/9Lfxw7SoiXrafUp18KGjGBjo3Xd7cf+mIboxK+jP3WkNos8ZYp2IAACIAACIAACIAACIAACIBBaAv06tSZTaE0IyOymw2cvOiwo6ksqTLteQwJipK+DqgPwi1qaB6c+9B9KY05mpSZdm9KHT8iot+nmreSUUqIx7h2nWS2/prn0MnXsV4ne0G7YkENuPxE3iEo3706fPq/JDjdp9/wR1GON80Pzx026UsN8EiNinmv3/C+5veWfIm7U0kVkTDeLG8SVMpp0/Yzt06pg6r1nccPazhUVvY/i20n6tsc4+sbL21KM9LdOB524wbVNJn0+mb6XaJjBJekl4X+L1yIFr4W4xaJTz27zaCexkDAmPormyh47cUNb22sHaXiHmaSh9XW/2NioW3fb8WxtUuLGQl9nRD8QAAEQAAEQAAEQAAEQAAEQCC6BAV3aeDyhL7qA88G9GM2Lptp8pt+ciBsee6tr+MVXg33pFrA+xRp2plZWceMsLWo8kqbwbLZft0z/5zb6vOci+oNeoY79K9GbVnERV3RzAAAgAElEQVRjPZXuaxY3qAjXhKj6HGlySdzVQzR++HRafj6hCxkK1aSBn+Sl9JpG8e9vNP6LKbRUa/pGTZpWO17c2DKtt0Xc4AYvVKavG7xMmRLoG9fJpp0Lcs9WbU0Dizyu0m0k7ePvPYuo7fhfzNfL2jxPUd2Otah46ut08Mhe2rZ+H6048pfh/tbt2C8+coPFiGHtZ7AY8QjP3Z6/buvozV+XUNURG9kGFhLGvkM5LfaKuFF7/E71L5s1tI7n31aysfGUbt1thrW16ciqDhA3/MOO3iAAAiAAAiAAAiAAAiAAAkEkMKjr50GcLXhTGSpufB5m4sZ7DsSNycK2eENaUPopSqrj/Peub6jOBEkZeYU62YkbpTRxg6MqPuv8KZXJKmks5ifu9l+0a/1GmrdlGx1ikSNrzhep8HvvUbkCGUm72ZXoPh1bM4lazjsePyOLG9PtxI0+uroMtrZr3czihr6d062SrjD17MxREVr9DnpAV49to1mLtljEi4yU5+1XqVKxN+jlTMksIgj7wyJPZxZ5DqiBjfO3ngNxY7XQrt2OeryhXZariNJvKzrRF4vl7x/TUDtxo5ZF3LDhYxE3ZDx/HhsbWdyIX3f9qLY2ibjRGpEb/mBHXxAAARAAARAAARAAARAAgSASGByt4sYf5/5ymJbiC9tWXw70pVvA+rzXqAu11kVuLGw0gpS4ka4UjehbmJ62zswpI/O6U1d1On6FOg+obBO5UbKPNd6Ci2J8QP0aFqN8qRyljThyJY5uHt9IPfsvtQgGljZv1qQZtfNZC4pumdaLem/R9Wdx4qsupXTihLwm4oZdOxf0MhSuTgOrFaCM8behumYd9w9t5Nof/fR2GORvvU79qbxWc+PaARrabgYp3IVr00zdda9c1pWW9xtCo0/IiyVo2Dh95MZcqjnOHLlhs7b68fzYTTY2srhhs+7WcW1t8mw679bNszHRCgRAAARAAARAAARAAARAAAS8JzCse1vvO0VAD5Oh4kaPMBQ3XrIkkcSdonmNR9M0tSjPUZve9aiYKl7JT9xZWtiJhQ9VkyIrNe3RnIqrmhz8nHRwyH22CHWuUYxez5TcGvHgcK3jbtOZvWto1Lh1tsKGNBZxo45O3JiaULR4tmxT6ls8u7W4qBI3HLRztc8yvFKeutcqSE8ldy3GSATK+oXTaNA6S0qKflAD/FXCwZOWQa/uo4HtZ9E69c/3qN+o/1G+JJbXRKhoaxE+iAWeYSzwWG6oubLbTtzQ1tamj+/vOhsbHa27GprFjfHxgotns3m/bp6Ni1YgAAIgAAIgAAIgAAIgAAIg4B2BYT2CJW74UDjDO1dsWpuO/Olt5Ia9gfH/btF9gB+mGN/1vUZdqY3uADyk7XRztAA/ZVr2pAZ5LMVBL+2k7p3n0A7La592GhB/ED+5jkroIzesZqalnG+9RVXfzk/PZ36E0iRPbBY65JaOf/+hU0cO09r16+iHQ1cdO/ZmLZppI258Rb30EROq19PUoMtnVCablgYjh2RH7dywS5eVPni3GH30cg7K8WgqSm6J5Ii7d5uuXb1Avx7YQ8t+3ES7XBYc9c9f50yzUTOdmHT3jx+p3CBtlV6hLgOrWKNoruyeQzWskRvO19bXneTZupeg4eOLWOuAeDaXj+vm2eBoBQIgAAIgAAIgAAIgAAIgAAIeExjxZTuP24a8oRf6iOmo1+KGc/eadesfct9hAAiAAAiAAAiAAAiAAAiAAAiAAAiAgGMCo3q2j0o0pmPnvY3ccM6hSVeIG1G5S+AUCIAACIAACIAACIAACIAACIBAVBAY81WUihvHz18yrKBo4y59o2Kx4QQIgAAIgAAIgAAIgAAIgAAIgAAIRCOBsb06RqNbZDrhRNzwIrXFCqZhZ4gbUblL4BQIgAAIgAAIgAAIgAAIgAAIgEBUEBjfO1rFjQvGRW406NQnKhYbToAACIAACIAACIAACIAACIAACIBANBL4uk+naHSLTCcNFDc+6whxIyp3CZwCARAAARAAARAAARAAARAAARCICgIT+0apuHHqonGRG5+27x0Viw0nQAAEQAAEQAAEQAAEQAAEQAAEQCAaCUzq3zka3SLT6Yt/G1ZQtG77r6ISEpwCARAAARAAARAAARAAARAAARAAgWggMKV/V/du+FKE092o9mMaPIfpjBtxwzyfZ7PWbgdxw9164nUQAAEQAAEQAAEQAAEQAAEQAAEQCBWBaQPsxQ3PzvuhstfTeU1n/jIucqPWFz09nRftQAAEQAAEQAAEQAAEQAAEQAAEQAAEgkxg+qBu8TOGs67hpW2mswaKGx0HjQ3ysmA6EAABEAABEAABEAABEAABEAABEAABTwn0/aKxp02t7bzUGbwe34gOpnM+ixsJ3dt3+AiNn7OY4uLMZTzu3L1Hd+/ds9o5sEUtunr1Kl27do1u3LhBN2/epLt379KDBw/UH3n++8+wEiBG8MEYIAACIAACIAACIAACIAACIAACIBAWBEwmk7LjoYceUn+SJk1KKVOmpFSpUlGaNGkobdq01HbEdKutSZMkoWRJk6h/J0pkooZVylCB3DnDwhejjWBx47JhakLKJIno0PEz1HvcdLp1+04CW8d2aqJEDflz69YtunPnDt1j8UOEDRE1tD9GO4nxQAAEQAAEQAAEQAAEQAAEQAAEQCDSCYi4of0RcSOJiBfJklGKFCmUwCF/GvcZk8DNFMmTUedGtSjPU1np5r24SMfg0H7Tn5eMEzdSJE6kJrl49Tp1HjqB/r76j82k03u3pdu3b6s/emEjLi6Ooz2iE3BU7ho4BQIgAAIgAAIgAAIgAAIgAAIgEDICiRIl4kiMRCp6QxM4kidPTvKnVueBNnalT/sI9W5dnx5Lm1p9/db96Dx7m84bKG4kt4gbAuzug/+UwHH09Fkr2HlDuqlIDe2PRGyIqIGojZC9JzAxCIAACIAACIAACIAACIAACIBABBHQR2/oBQ4ROeRPpTbxF308ky2LEjaSPmROZ5HnNsQN96utFzekdZJkyemrMVNp+75fVecfxvSh+/fvW2tsQNhwzxQtQAAEQAAEQAAEQAAEQAAEQAAEQEBPwJHAIVEciRMnplJNOv2/vbeBs6o67/2fAUEEAVE0IoLjyIhRY0Kc+AaliiXEBFODaWtC4w3cJrRNQ25oLKH9pE6a/70k11zaS0xaYouJlob+cyWKJJZ4g5aI0QRDNBodR0cyihgdBYZXBcJda7+dtffZr2efs+ecOd/jxw/MOWuv9TzftfZh1m8/z7Osppdc9Hb5wp9/XA6/ecgHr77FjcpLl7b85vXqpaUcP9ROSzFfo0ePlq//2/fk7v/7Y7nvm//TitQIEzUoJMrNCgEIQAACEIAABCAAAQhAAAIQSCbgFhYNihw6kuOaT/6VXPd7vyOf+uiHZO/evWWdvXk0mJZSuaCQaGmFXVdyWcurVRQ3hoeIG66z9z+yTebNnukJG/p9BI3EpUADCEAAAhCAAAQgAAEIQAACEIBAJAFT6NDixrr7N8uH51wpe/b4a2C6HbxVJm7UBm4lAkUeS1pee31X5Gkp1TLGFTFOGTfWZyviRp6p41oIQAACEIAABCAAAQhAAAIQaHYCrrjhcnh9ly1qBN8f7JxaXnsjWtyotvPjx51U7S7pDwIQgAAEIAABCEAAAhCAAAQgAAGHQN+uXVraqF8e1YqiCHjY0leguHEK4kb9LjAsgwAEIAABCEAAAhCAAAQgAIGGJ/D6rt3V9aFGYkR1jVRyzusFihsnI25Ue/7oDwIQgAAEIAABCEAAAhCAAAQg4BF4I1LcOCbHVERHHcd05JrFCHGjNtIM4kauueJiCEAAAhCAAAQgAAEIQAACEIBALIFocSMHuNpIBJZB1eq65fVdxdXcOPkkam7kWE5cCgEIQAACEIAABCAAAQhAAAIQiBc3dlc5LaVBeLe8UaC4MQ5xo0GWBWZCAAIQgAAEIAABCEAAAhCAQCMS2NWs4sauXbsjj4Kt9kSedJL/KNhq909/EIAABCAAAQhAAAIQgAAEIACBZiawa/eeyutqODki1UoVKXIeWnbvTiduVOOM3DFjxhTpG2NBAAIQgAAEIAABCEAAAhCAAASaikB/f3/F/h47Vljsg2VjNXQG11nEjYqnnQshAAEIQAACEIAABCAAAQhAAAL1RQBxI2E+qqGoELlRX4seayAAAQhAAAIQgAAEIAABCEBgcBFA3Egxn3kFDsSNFJBpAgEIQAACEIAABCAAAQhAAAIQqJBAI4kb2sW8OoOLKXVaSjUGRdyocHVyGQQgAAEIQAACEIAABCAAAQhAIAUBxI0UkPIKHIgbKSHTDAIQgAAEIAABCEAAAhCAAAQgUAGBRhM38uoMLqJMkRt5B0XcqGBlcgkEIAABCEAAAhCAAAQgAAEIQCAlAcSNlKDyCByIGxkg0xQCEIAABCAAAQhAAAIQgAAEIJCRQCOKG3l0BhdP5siNPIMibmRclTSHAAQgAAEIQAACEIAABCAAAQhkIIC4kQFWpQIH4kZGyDSHAAQgAAEIQAACEIAABCAAAQhkINCo4kalOoOLpqLIjUoHRdzIsCJpCgEIQAACEIAABCAAAQhAAAIQyEgAcSMjsEoEDsSNCiBzCQQgAAEIQAACEIAABCAAAQhAICWBRhY3KtEZXCwVR25UMijiRsrVSDMIQAACEIAABCAAAQhAAAIQgEAFBBA3KoDW0tKS6SrEjUy4aAwBCEAAAhCAAAQgAAEIQAACEMhEAHEjE65S4ywCB+JGhZC5DAIQgAAEIAABCEAAAhCAAAQgkIJAo4sb2sUsOoOLJFdaitdJyggOxI0UK5EmEIAABCAAAQhAAAIQgAAEIACBCgkMBnGjEoEDcaPCBcNlEIAABCAAAQhAAAIQgAAEIACBeiOAuJFzRtKEjRC5kRMyl0MAAhCAAAQgAAEIQAACEIAABGII7Nmzp6K0Dt3lsWPH6optGp3BNbgqkRu6szSDIm7U1TrBGAhAAAIQgAAEIAABCEAAAhAYZAQQN6owoUkCB+JGFSDTBQQgAAEIQAACEIAABCAAAQhAIIKAFjf0K2l/HnZ5vUVuZPGjapEbaQbNI250d3ezeCFQ9wTa29vr3kYMhAAEIAABCEAAAhCAAAQGLwHEjSrNbZw6hLhRJch0U7cEEDfqdmowDAIQgAAEIAABCEAAAk1BwBU3tLNZozfqMXIjrR9VjdxIGjSPuNEUqxAnIQABCEAAAhCAAAQgAAEIQAACOQjkETd++9vfZhZEcpia+tI0Ik3VxY04gQNxI/Xc0RACEIAABCAAAQhAAAIQgAAEIJCZgCluxO3PwzquV3EjjR81ETeiBkbcyLwuuQACEIAABCAAAQhAAAIQgAAEIJCaQFDcSCMMuJ1rcSNL+9RGValhXAQH4kaVINMNBCAAAZfA3ld3yLquPnl45wF5a9JUuf3yk4EDAQhAAAIQgAAEIACBQgggbtQAc1BVIXKjBpDpclAT2PvENvn9x/ZL6zsuktUdY0J97f7JT2XRM2/Juy+9XL56/tBBzaNqzh3ul8eeelG++fRvZd5H3iFzqtax3ZE7J/rvE847X9YgblSZMN1BAAIQgAAEIAABCEQRCBM3dNs0dSvqPXIjzo+aRW6EDYq4wQ0IgWwEtvzoYflCrwoNGzdBvnPdOfK2ssv75fZ1T8id6ijrk845V9bNPC3bAE3Z+iX5m29vl59YEXdjZOmCixA3mnId4DQEIAABCEAAAhAYnASqIW6kFUMGgmCUSFNTcSMIBHFjIKaeMRuXwG657f88Kd/Zqz04QRZef7H8cTB4o/95+cRdO+V53SRSAGlcArWx/EX5/O2/lp9anSNu1IYxvUIAAhCAAAQgAAEIDBSBKHEjjWDhRm6kaTtQ/kXZVnNxwxwYcWMgp5+xG47A0V753B298nPH8Asu7pCvXTTC54abtmK9OWSM/M1/uUiubjhHizYYcaNo4owHAQhAAAIQgAAEIFAcgThxI0m0MMWNpLbFeRQ+UjCCA3FjoGeE8SEQReClp2Xe/a/LbufzoaedKes+0CqjvfaH5O7vPyYrXz3mvDNc5r3/EvmL8twVObJ3p9z5yMvyg1cOyetHdPsWOX748fKOqWfIZ995hkwYZhrhbv5b5KL3XCw3j3lJlv+sT36574i8qVI5hg0bLq0T3yZLZ5wlbb7r4qdy4388JF/ZKTJi0tnyvUuHyOr/7JX1rx+2+hx63DBpO/NUWXxpm0w9qmzdskPufu1N2atsHXrccTLx1PHyqZlT5D0jw8Y4LD1PPSf/8Mxu6eo/KoctoWeonDZ2jHz0iiny/tOOl+Ocy8xaGGE9XXL5DPnyeRmW5OFdcv/WXlnz/D7pPWxzHTlqhEwdfli27TpidRRac0Ndt/6hHvm3HYfkVec6az7a3iZ/2jEpA9c35B+/+yv57j490nB577ST5Y3nXpVte38rR605HiaTz1DsOs6Si0YH67H0y8YfPy/feemQ7DzkcHPsf3fbGfIX0ybIaYFLrHVkzI3r77snnSYf99mt5+RZ+cpT/bJ9v923NY/jxso10ybJ9RNP9ObEpn1UXt3+gnz1sdI6c+fwQ+85K6R9hjmiKQQgAAEIQAACEGgyAtUUNzS6NLU6BgLxgIgbLpA8kRs7X31Nnux6VmZdcZkMHer/jfvNt96SBx5+RC6b9i45SW1ovNfOjfKJZfdJj37jsgXyoz99p/XRln/6b/K3j+i/nS7/dfnn5aMT7CtK79s/t13/ebnt2tPtH9y+Jl0jt39pjkxWb/Xe+2VZcJf4+vC1zT3uK/JvX/iy/MuLIUvFsKNsTK/5NPm7b/0XmW7a7+vK77/90ePyPz5+u/woMGQSC1/zn39brl65zXvr6sX/IH/9bqNF1OfmfHnNw2wM4TEI3/rNY4/JR544WPJMRWYs/WNVH8Jd/keVCPGvKr3CPq3JeoVFd+x6/klZ9NBu6TPambiGHj9GPned6tcTDozIhmFDZdTho7I/hO/QkeOk8/cvkOn+YJLImXDFDbXNlVHDVJ+WChF4DTtOxhw9Iv1htg5TkSkfVpEp5nhHX5d/3fCsrH7jaMS4LXLW+efJbZeeYm2mqyluHNn1gnzu+zvkiTA/DGuC4sau3mdkyQN98uuI+ZBhI2Xh7HfKH78tTXFYU9yIuQmGjJCPvG+afMLX56vy1e88Kz84FH7d0NGnytc+NFXOc804oNbFOrXeQv0dLn8w9xL5s1N1X0flmZ/8XD79zJvqb+WvoRPOkvveN6kkbhzdI3f98Gn5p1eOhLbXAsr4ya2y6uqJMm4Q3ue4BAEIQAACEIAABKpNIEnc0ONFCRbByI24ttW2u5L+TD8KidxwjRw7dmwl9lrXrL3n+7Jn7145XT3Bfd9VM9UTyeHW+/sOHJAN9z9gfTbhtFPlg+81gvKdzbJMOl0JHNMcUcIWDB5QwkaPEg1cccMWNoyNtLvRdkURb+NdapMkblRlXJeYIwiUCQXu566vniDjCiOOwFH2edRUOOJGmRgU8FsVLGhT/K4yxCGrR9844ogz5SKLWHYGPk9tY8XLqKEu/NEPt8h/3+FGZVhfK3LJ5ZepyAJ7t3lEiRYf3LxbzL3piMlt8oOrzyj5+dqzcuMPXpWXvI20iiwYMVSGHz0qu62IAfs1dPRp8o0Pnyvt1k9m2obTYMgQGT18iBr0qBVN4b5OaZ8q351h7WgTXyVxw9/n0beOyIGyjb5t59DY8Q7Jj364TTEqbaF1dMBopWIcVH3qiBDHO7l8+jT57+eOkO2P/VyWPPum7DcjFTQPp2XHey6Tv56S6IrIIVWU9P+ooqTGRt8d+62APz5xIzgfDtehcsywSY0fJuSEmhUUN3S0xlA5QU1V0A4ZdpJ86SMXynRPMzkqG//jESuaxloTuv/AujBP6dm2+RH5y+ftaBQrYsO6xrH7hPHyv284T96hPzr0gnz6OzvkKZe+MydHrbkUKxroHy50FaryORymBK5Ryka7vbvWWuTM898ud1zKkbopVidNIAABCEAAAhBocgJpxA3rN7qWljJSYeJGVNt6wez60TDiRv++fZaIsXf/fis64wNXX6l+eT8s3//Rg3Lg4EEZf/I4ef+s35UTRhiPdb3N8jVy9l2vyO9aUQx68/4Lab1+p/yLG3UhdoSHveF2IjXUTPnEC7eNFkomXmNFgSSKG9dXYVwnqkQyixvKAfOaCeE+li/IcnEjTLB44JIFctVPb5d/mViKiLH6ShIo4j5PurZe7p5C7Hhdbv3/n5Z1VshEiwwdckyOqs26TulY/3sTrafe3kkqxueiRIrVSqRotWz0p60MHX2K/N2cc+VyJz3hzZ1d8okfvuYIH0Nk5sxLpfMcvfM1xQ21qTznbPnK5W7qymF58uFfyGe7nKfyI06R//WRtyvpMPllihs+W9ST+2/f+6R8e5ezkR12oix63wXyR+N1zosa76Ftsrj7LXsA07+Xn5E/2Ngnr1sfDJWLpp0nX3nXODle/3h0n3z//l/K/9rpCB9jT5c75k2RM622+Wtu/PKhR+Uz3Y6yoSIt/mDGufKJVifVQo19/6YnZflLwbSUA3LXhm3y9ddsP0dNmCTfvPosLyXoyJuvyj/d2y3r9tqfxx3/W6JtihvHyfQZF8mX2t0QnMOys6tLPvOIG7VjpxmVhAWRvXv7pWXkGDnRCBJ5c+czsvA/+kRpHr4iteb8+Y4d1qk5vcdk9jmO8PBal8zf8Jp9/ahT5Rt/qKI/LIN16slO2XH6mTLN+Zo+olKvPqJSr6w5HHK8zLv6IvnTM900ImX/U0/LJ3/ab0cOHXeSdH70QpmZJqAleTnSAgIQgAAEIAABCAxaAogbBUxtnsgNbd7BQ4csMeP1Xbtl1MiR8tbhw3JY/T/x9LfJ+678HTlOPSH0vbzNst6IK/Hiz1UKihYpviHy8Uu2yd864saMrfHpJZbo0fG4I4CUBItJCWkpcn0VxnXFlkrEDVMs8Oz3Czjl054gbjj9nK1STf54h+Y2oZT6YnVWSmvxpbJ4A8V8jrhRmg6zmOio8fKRk9+Q77yo1A21wfvSx9TTdymlFAw9bby8/2Cf3GudqjJa/vLGd8oH9AbQl7YyTK6dc6l81gjq0K3NTXop6iNh8+/r1xgv4TvE3BwHa1sc+dXj8t5HLQdUkYqzZJNKW/Ber6vok/Uq+kS/ceKpsuoPploRJmaKSXk9EtXg0Hb5b//+kjxhRXCYp83kFTfMdI4hKprm3Sqaxp+bY9rmRW6YJ9tEbdTNOiupTr/x19wopYaU8JlzPHRiq9z/XlvisV5KiHnily/KPz+/R3pUTRUrgmZIiwxTERmHrb+XitSWxDQlJR0/St5/8WT5xJRTfMKI1afppxLe3jZpgnzuPZPk4rHlBVrMPsPFnENKENqqBCHd8RC56sor5AtnJyw0PoYABCAAAQhAAAJNTiCtuKExBaM3oiI3wtrWE2btR8NEbrjgjhw5Ivc9sFle/s2r1ltTWs+Sq664VIao8O6yl7FZ/rjaiP/nJar2g6h6ED99l9w+8T6vXkY2cePz8gX5lnxJPm79GVdzQ4siucfNI264QoNOMfn9V0r1R1xQwbod1vvxaSk2K0fQcPhqocNXU8NXO8NISXHHjfo8rOZGqI31dBvVyBZjk2ttSNt3y/sf1CkozgZvmFts1E5VuXbHo/KFXr0bPU7eP/sy+Zzev5pP0KMiLJ59QmZv6bdrHXhREUmb/+QNdRiVOHFDnnlCZv2k374sKG6YkRaGuGH2F1ZrRFQp1tJRui0qNWW6Sk3RAyT5lzCnvs17+FGyoeKG6WOaZWP4Gt08xVyY45qCiaqh8Td398pP3jRTn4IjGf6VpTiptkOOk/bJEwLFZctTTawCtqNPlD/sOEc+5ka4SMp6IYZJmQu+puFMGwhAAAIQgAAEIDDICGQRN7TrpsDRqOKG5cfu3bvjfrOt6jTnjdxwjdHAf7TlJ1b0xhUXxwTEG+KGKUgEhYms4oYVxRGI/nCLklo2VnPcPOJGnsiNwMzbtT6cOh7iFlUNifIwrrPTdl5R74QXBS37PCI9qKqLsEE6M4uJnnn+harWwFte8ceTzjlXvjJsuyx6RqVqOBEAU39RKj56zkXvlNsuVmeqmOJG1EY5tE3S5j/FhjqEcy3FjahNb/iYSf4lLJIUXKsiblQpciN8HbyhhJ+n5TtOCoz22K0ZIr76H37xJrIYarAIamSRULM4aFZxg8iNBvn6wkwIQAACEIAABAaYQFZxwxQ44sSNoBAywG6WDd+Q4kZqiObmfuJGK2Lj7+R2K4LDTqlwCopmqbnh1OXQBUi/tcNflNSzq5rj5qm5YUZW5Km54ToWepqJ/jAkOsO9JimdpqK6IKlXQMM2LBUTLW3ovPSCEaPkguP2y1Pq+E8vlSQY6aFTDyJrHxhYBknkhq8GhOdejSI3TK5empB/qSWKG6dOkDtmnhY4DjWwXI8bIaePTDprN4XQZEZuuNE5ZvqLrnHy3rfL9d6RuWafIZEph/vlsad+Lf/wy37ZYRSXHXryGfKvv98mpZOIj8q+V1+W2366Q/7jtSP2Eb3Wa6jMnnW5LDvLHGeYvO93z5cbx8fdsi1y4qgTy9NgGvYux3AIQAACEIAABCBQGwKIG7Xh6uu1WpEbqU0NRi584xU5W5W5a1W1N4LRGmlPS/GKjnrHmYZEJVRz3LQiQUi9Ctun/KeluCa4kRbmiS3B98J/Lp1KE/s5kRsOarOY6Cj51EemyfW6pIO5qbZaGnU0fDU6nCKOvtoYI+RjH+qQBSeZd89R+dmDP5OlL9iFL1PX3PClE5hHgMbfmdWO3DAFBLPQqmfFgR75s39/WbqsN6pZc8OM/Bim0oA6VBqQv8plqLhhCgpVK46ZJG7459iruWEIHqdNfbusveIUY/Jeli/d2SMPWMsiPP1pHscAACAASURBVO3GbnxYen7xlHxm2z7nqODotkf27pR/2NgjP3AiRew6JCONehppC6im/vanIQQgAAEIQAACEGhaApWIGxqWTk9Jitxw29Uj3OaJ3HCPHXVSKiSkGKgtBpSmyVcQM/Ko1QRxI++4rjlJERChURXlR7D2BFZh+dGyUakmgaNl3X6CR+aq92M5xn0eERkSefxtPd5R1bDJPErTd9pEv9y+7gm5c48ziHn8pjpvonS6iiuIBE9LOVX+/venyoVWMIA6uaL7afnzh3YrqUK/ok5LCduwJm2owyFUW9yQwGkpl1z6Dvn/zndOLDn8mtz2/W75zi7nPFjfaSnqGNdvq2NcrY+Ok6uvulj+ptWOkHhz7z55S9WGUEk9MS8/VwlGPhx9Ux7arAoWbw+elvKa/P3aLrn3oN31qJNPlb+eNcU7vcY+TeQ5WbN3gnz2HWNSriT/XHxg9jT5yzPdaI+g+GAcJWyIG0NPPUPWXNMmp1n6jLrm50/KXzy+3zli2Jz/frn7xztl/EVtMsMtDuoTkEptj7zwrNxy4BT59HluwVG/yOIWWd375C9k3s/22TVfhgyTyzvOlb+9wDnxxjJnl6x/6DU5Zea5xhG2KdHQDAIQgAAEIAABCDQpgUrFDY3r2LHkqhVhR8jWA+rBLW7UA2FsgEBWAi886RQPVRcGimuatTi8Uzic/kviQSmV5chvutSxnu5xr3oDOURGDx8iQ48eld2HS19cQ1V9h9uvOyflUal1Im7IAdn4H4/LV9zjXpV7w4YdJ6PUJv3gW0fkTUfX0GkQV115iTplw42u2Cv/evfjsnqXOzEtMnLEUBmumRw/3juNJW7ajqg5+pAq8GodUeq83JoVb6mxrVNHnJc5T7ue2CZ/+Nh+ezNvvVShzeFD5QRVD9m7zidaJS2eYN2KUn9+BoqCSkn5hjomWJ80E4wCcm0/euSo7DVSTUSGy7z3XyJ/oXNNdj8nC7/3imw3OPt89eq6HJXN//dR6dSn+7jrTdVJ2vvWbx2/DZHlqDp55rvPyg8cwcfydshQOWm4OnPdu6b8CNskKnwOAQhAAAIQgAAEmplArcUN67dYFeVRby/EjXqbEexpegLbH/2ZLPzVmxYHu5iokUviRXWUp5mY13lFRVUfu9RT+gWP9ku/seE2IQ8deZJ84doLZeZI992kgpv1Im4oe4++Lrfd84x8Z0+UwjxUpl50rnzt4lN89S32qlojH1WnxJjihOV9qhNKdMOj8syj2+Qzvzpk1JIIX7p+EeqwPPmTx+Uvn4m7zq1JkeZWSFeUc+jxY+Rz110kc7w5DjvRxB1vqJw1doj8eo9dJWOCSlv5tkpbefqhR+Uz3aXKGT7rVNTFtbM65LOTlIDkO4K33IdRp50p//iBVkdIEzmyt1duvvfF+FNbVD2P76p6HmbyTBo6tIEABCAAAQhAAALNSKAIcUNzrTeBA3GjGVc7Ptc1gbBioiWDnZSIw6fLd1SkRal4o2phRHx4tRWcC9/se1FWb/2NKuz4pvNkXkUrjBoh7247Q/5i2gQnJcEdpYHEDUtn2CdP/PLX8vVn+2X7/qOW2KAjESaOGyvzLpsiHxwfVpRTp+U8K1/4+S7pUWEWdlqEihg49XT5x/ef7ecauVpUHzt+Lf/ysz7ZsuctK1rDGvfU8XLNiDdk1QvqNBstDlj1JU729fJm36/lG4+8Jg/ucufDvvaU0aPlQxdPkusmjZHjU61SU9wYIhNPGi79+/xzPP3cyfJf33FqYI515wfkZ1u75etd+2WHFVWh1sSYE+X6i9VxraftkVs2bJf7lfozbtJk+effmyTjVIrI/Vt7Zc3z+6TXifqx/R0n8zvaZLbH2eXymmxWAokdQWOvt0hb1Bz+ZNsL8q2efd4cWteMOF7Ob32b/Mm7z5Bzj/fXNUmFh0YQgAAEIAABCECgCQkgbhQw6YUXFC3AJ4aAAAQgMHAEKouiGTh7GRkCEIAABCAAAQhAoNYEihI3rEdYdZSeQuRGrVcW/UMAAhCoGQHEjZqhpWMIQAACEIAABCDQoAQQNwqYOCI3CoDMEBCAQBMRQNxoosnGVQhAAAIQgAAEIJCKQJHihjaoXqI3iNxItTxoBAEIQKAeCSBu1OOsYBMEIAABCEAAAhAYSAJFixv1InAgbgzkqmNsCEAAArkIIG7kwsfFEIAABCAAAQhAYBASQNwoYFJJSykAMkNAAAIQgAAEIAABCEAAAhCAQNMSGAhxQ8Me6PSUhonc6O7ubtrFieONQ6C9vb1xjMVSCEAAAhCAAAQgAAEIQGDQERgocWOgBQ7EjUG3lHFoIAkgbgwkfcaGAAQgAAEIQAACEIAABBA3ClgDpKUUAJkhIAABCEAAAhCAAAQgAAEIQKBpCQykuDGQ0RsNE7nRtCsTxyEAAQhAAAIQgAAEIAABCEAAAikJDLS4MVACB+JGygVCMwhAAAIQgAAEIAABCEAAAhCAQL0TaFpxY9euXceKqmpKWkq93wbYBwEIQAACEIAABCAAAQhAAAKNTKAexI2BiN5o0eJGUQMjbjTyLYLtEIAABCAAAQhAAAIQgAAEIFDvBOpF3ChKZ3DnwxM3ihgYcaPebwPsgwAEIAABCEAAAhCAAAQgAIFGJlBP4kYROgPiRiOvVmyHAAQgAAEIQAACEIAABCAAAQiEEEDccKDUsv4GkRvcexCAAAQgAAEIQAACEIAABCAAgdoRqDdxQ3taS53BJelLS/HebGmpCWnEjZpgpVMIQAACEIAABCAAAQhAAAIQgIBFoB7FjSIEjlBxo1YD5xU31q5dK5MmTZLp06fLsWPHktWf3jtk/ryV0qUdmrtCtnbOtCZ7c2eHLNmg/zZVFq9bIzdOdu4Ct/3UxbJuzY3ivu27R9L2KcbYXgeB8TZ3SodtiPWau2KrOCbabyR9Hmtvr9wxf56stJwP9G/6ELQt1G5FavE6WaNBOTZZtram8NEHjx8gAAEIQAACEIAABCAAAQhAoJYE6lXc0D7XMoKjZffu3dZpKVlelRo0ZsyYLMP42vb19cnSpUut926++WZL5Ei0w9nEy9SpSuCY4wgW9qZ/oxI2utTG3xQ3eu+YL/M2qo28en+OKXqYlqTt0xEJ1AC2KBB8uf1Yn4sjRMyVFVs7xZJgkj63mkTZ6wgbUhJpbEHHEVfibPONa9ttjbPSYbXdFmRMcSPSx4pnu7kvfO6555obAN5DAAIQgAAEIAABCECgyQlMmTKlYgL9/f0VX6uDCAbqlbi/TzCsYcQN7ceWLVtk9erVMnLkSLnppptk8uTQ2IqSy95GfbG0r+yRWZZwsFk6OzZJ2+JuWelu2K1uHNFjzgqZs3GJrGwvRXr4GKbtM5O4kSR+hPkZY68VXdHtj0oxnQgRMLyPwz4zozUEcWOgbnbGhQAEIAABCEAAAhCAAAQgkEQAcSOJUODzSlSVPJEbbhrKPffcI+vXr5fx48dbERxa6Ih8eRt1LVisElmuUlC06LBMZNGcjbLEFDectu0q3WLhdh2p0F6KoggVBhL6TBI3LJFlieikFC/lw+dIwucx9tpRGkYUSBBQRnHDF/VB5EbGO4XmEIAABCAAAQhAAAIQgAAEiiPQqOKGJlSJzuCSrShyw7s4Y+HRaogbeuxbb71Vtm3bZqWmdHZ2phA31sminnmyaZaqE6EjDzbNknVtq0qpFiowwk69cAQNQzjw1cDQIxnCQGyfYbUrgrU8fLUvQsSImM/j7PWLGyWRRJsfWSvDtS20HodRDySp5kZcvZLi7mdGggAEIAABCEAAAhCAAAQg0JQEGlncyCNw5BI3sg6cR9xwV2Vvb6/ccsstcuDAAVmwYIHMmDEjlbixXJap/5ar/0p/enUkJgdrVDiCgFGE1BvEEDdi+0yM3CiZbQsVuvJnoOCo06T883h7QyM3QkSJ0FoZvqiO7U50iSG8pO2nKb9GcBoCEIAABCAAAQhAAAIQgMDAEmh0cSOrzuDSzi1uZBk4r7hhChs33HCDzJ49O37VmBv11tVWxMYKWWJFcNipJ06RzIgTQlS8QnlqSsY+UxfbNEUD+1AX/yspYsJq7dgb1ldaUSKYsuKe2OIKPWn7Gdj7mdEhAAEIQAACEIAABCAAAQg0JYHBIG5k0RmqKm6kHTiPuKEjNfRpKfpPfRTswoULkxequVG/8kFVa6NH2qVb2lTtjSsfLIkb9t+7fEexutESZcezpuzTqu1hqyehp6UE+/edSOKlyZRsMj9PtjcY2VE6FjbxlJOyehzutU5UCTU3ktcdLSAAAQhAAAIQgAAEIAABCAwQAX0UbKW1KwbytJQwXFn8qErkhqeUJNTgyCNuuFEb06ZNSydsaKPCjlN1jkdVZ686kRvLRZbNk5VdgSgNt/ZEMDUlVZ9O4VIlbuhkE/NliiV2+kjp02Bh0fDPQ46NNXzt8uwtCRreCO5ncXU1WkNEGTN6Y9amsqNg43wcoPuZYSEAAQhAAAIQgAAEIAABCDQlAS1u6FcWYcAFVW/iRhY/Gkbc0E719fVZp6TwggAEIAABCEAAAhCAAAQgAAEIQKCcAOJGlVZFnDqUJ3KjSubRDQQgAAEIQAACEIAABCAAAQhAYNAScMUN7WDW6I16jNxI60dVIzfc1REFEHFj0N4/OAYBCEAAAhCAAAQgAAEIQAACdUDAFDfSCgOu2fUqbqTxoybiRtTAiBt1sNIxAQIQgAAEIAABCEAAAhCAAAQGLYGguJFGGGgEcSPJj5qJG2EDI24M2vsHxyAAAQhAAAIQgAAEIAABCNQhgcdl6Tnvkqe+eEw2/HEdmlcDk8LEjSRhoFHEjTg/aipuBAdG3KjByqVLCEAAAhCAAAQgAAEIQAAChRJ4UbY98JzsluNlwrQr5LyTihi80jGrKW5UakMRfEpjRIkbaQSOek5LMSmGlcKoubhhAkTcKHZRMxoEIAABCEAAAhCAAAQgAIFqE9j9zMOybeebVrfHT5gmVxSgblQ+ZvXEjcptqPYMxPcXJ24kCRyNIm6E+VGIuOEOjLhR7KJmNAhAAAIQgAAEIAABCEAAAtUlsFueeXibONqG6vokmXLVNJkUOci/ytyWj8n3nc/b/uoX8vxX3pnRpKxjijy+9Bx51//sCRnnA3LnsQ2SPUMluw0Znaxa8yRxI07gaCRxI+hHYeKGHnjs2LFVmzA6ggAEIAABCEAAAhCAAAQgAIGCCby4TR7oO0EmHNzpCRwnTblKpkWrG/kNzDVmlSI3ctmQH0GWHtKIG1ECR6OJG6YfDSNudHd3Z5lP2kJgQAi0t7cPyLgMCgEIQAACEIAABCAAgSIIvLjtYdl/tqqzsVeJHM/ttoc8foJMu+I8FcNRm1e+MasjbmSyQQshLhsPSVKES/XYpRU3wgSORhQ3XD8QN6q3hugJAoK4wSKAAAQgAAEIQAACEBi0BHY/Iw//SuR8S8hwi2ta6kbtCovmHrMK4kYGG17c9oDYuobLxOBUYxHIXXdZxI2gwNGo4oblx+7du48VdfORllIUacaBAAQgAAEIQAACEIAABCBQXQK6oOYLo67wUlDMApty0hS5qga5KQMxZpBaFhtMJna6jlmro5jojazihilwIG6kvGcQN1KCohkEIAABCEAAAhCAAAQgAIG6ImBGaoQZVouN+0CMGfStcht84o/VbS0Ylc9FJeKGK3AgbqS86RA3UoKiGQQgAAEIQAACEIAABCAAgXoioOpIPLz/7MCxr/4TRKp+LOxAjFmmbWT0W6ewbNsp1kG5VhrK6fKKd7pMfYsb9bTcKrGFtJRKqHENBCAAAQhAAAIQgAAEIACBpiGgRQyr2IacF6waahbPrGpNiYEYMzihWW0wozxcIcMQgKrKJ3rxVRq50ejLGXGj0WcQ+yEAAQhAAAIQgAAEIAABCNSQgJ1ecYJMuWqalJ/46k/bqFb0xkCMWSZtZPZ7r2x74Dmxz5BxxA0zkqPO01JquIQK6RpxoxDMDAIBCEAAAhCAAAQgAAEIQKDRCITUmzCiD8prSjj+5YpQGIgxg/OSw4ZJB2WbeQysZhF4zy40Wru1kCdyQ9fcaGlpqZ1xNewZcaOGcOkaAhCAAAQgAAEIQAACEIAABCBQJIE84kaRdlZ7rBbleGFHwY4ZM6ba9tMfBCAAAQhAAAIQgAAEIAABCEAAAg6B/v7+ilkET0tppCgOxI2Kp50LIQABCEAAAhCAAAQgAAEIQAAC9UWgmuKG9qxRBI6GEjfWrl0rkyZNkunTp0uqXKDeO2T+vJXSpWdk7grZ2jnTWnWbOztkyQb9t6myeN0auVGMdt66dD6b7LyxuVM67Ius19wVW8XprrSSnTbWZ61On1MXy7o1N4rupveO+aLMscfc7u8v2GfJRrv7qYvXyZobHWNMv4z7yGuT1m/XN7e9Z2uv3DF/nqy0wAVeus2iHpmnWJgMgvZ6n4Ux8XUZmIMoXlnmIcRs3oIABCAAAQhAAAIQgAAEINAMBKotbmhmrsBh7sNT7ckLBN4w4kZfX58sXbrUQnPzzTdbIkeiguRs2mXqVCVwzHFEBnvjvlEJG11q826KG+qHkoBgToLbj/W5OBv/ubJia6fYconzCt3Il0SSMHEjTCSxhQJDXHHFB1eg8dlj7/p9fTtiTaLfnlaiRJeNSkBRPOZo4cUVEnTHpk+us773HCFE4kUcU/AJ5ewJMhG8bHXIEqvs62PmocAbqBZDPffcc7Xolj4hAAEIQAACEIAABCAAgQYhMGXKlIotraW4oY2qV4GjYcQNDXHLli2yevVqGTlypNx0000yebK5Cw+Ze28zvFjaV/bILEuM2CydHZukbXG3rHSjKFwxIJW4ETNmiLhhCQzti6yokVTiRohwESlemPaGjb04wW/LFUfsmbNC5mxcIivbSxEuFtEkcUPsCJTQSJbg9U40S5y4EcmrTNxImPuKvwq4EAIQgAAEIAABCEAAAhCAQOMSqIW4oWlEBRfUSwRHw4gbLrB77rlH1q9fL+PHj7ciOLTQEfnyhAK9cV8lstxJQVkmsmjORlmSVtywBJElopNSfOkhwYETBIbWkLSUoCjgE0DM/bspelz5oBHBYDfyRXt4Yk2C34Zg0K5SaRZu12kz7f6IlARxw77GiYAJ0xtCmYREyIQIUT5eVt8p56Fxv4ewHAIQgAAEIAABCEAAAhCAQC4CtRI3XIGjXsSMIKSGEze0A7feeqts27bNSk3p7OxMIW6sk0U982TTLFULQ0cabJol69pWlTblYTU3jNoP1gC+OhchKSm2wlCKYjCiFJbLMvXfcvXfsuiaG854KuclXCwIETeCJTE8ocRoG+u3EgxsMcURNJzrtNDh1RNJEDdmbdIpNBE8Ipj47HY5GzaH8grWB7EmJWbcXF8HXAwBCEAAAhCAAAQgAAEIQKAxCdRS3AgTOOpF7GgYccNdVr29vXLLLbfIgQMHZMGCBTJjxoxU4oa5YS4TGpLSUowRbDFAb88DBUdjxI01OtIiGC3iFBTNH7mx3YkqMTb6EUJBmd+Tg/UynMgIo/hqUlpK9SM3VFRHGK9AVEjsPDTmdxBWQwACEIAABCAAAQhAAAIQyE2g1uJGvQocDSVumMLGDTfcILNnz46feDPaoXW1FbGxQpZYERy+TXkGccMaMCyaIU7cUBU6ddrIqm6jiGmEuOEvmlna0YcWDHVrbrgnuYQVHE3hd/mhKIZQUnTNDcenMl5JKS++yq65vw/oAAIQgAAEIAABCEAAAhCAQEMSKELccAUOE9BAR3A0jLihIzX0aSn6T30U7MKFC5MXWjCVY1mPtEu3tKnaG1c+aKR/JIgbbpSAG2URWRcjrr6Ed5SsE/ERJW5Y2knW01Lco1v9x6pahTutKIhwv20GXb5ioEFfkyI3OmdGnZbi9GsWHE1TUDQo2BgRMqnnIXll0AICEIAABCAAAQhAAAIQgMCgJFCUuFFvAkfDiBtu1Ma0adPSCRuadNjRoc6Rpb7aFmE1N9TlZsqILTiU1n5oYdHY4pkBASJG3NCjxI4XdqKKGb2xcHv5kallfi8XWTZPVnYF6lYEj51NitywIiZc30p8PHahx+P6v0PCj4kN8HIiN1LNw6D8isIpCEAAAhCAAAQgAAEIQAACyQSKFDfqSeBoGHFDQ+vr67NOSeEFAQhAAAIQgAAEIAABCEAAAhCAQDmBosWNMIFjIOalocSNgQDEmBCAAAQgAAEIQAACEIAABCAAgUYhMBDiRj0IHIgbjbJCsRMCEIAABCAAAQhAAAIQgAAEIJBAYKDEjYEWOHziRq2rm44ZM4aFCAEIQAACEIAABCAAAQhAAAIQgECNCNSbuFFrncHFWBa5UcuBETdqtHrpFgIQgAAEIAABCEAAAhCAAAQgoAgMpLihJ6ClpaVsHmqpM3jixu7du48FB6/VwIgb3GsQgAAEIAABCEAAAhDIR2DW7Q/l64CrIQCBASVw6qjj5bzxJ8rlk06W97W/req2DLS44YkNAZGjVjqDT9wIU1dqMTDiRtXXLR1CAAIQgAAEIAABCDQZAcSNJptw3B3UBLTQsWDa5KqKHPUibhSlM5SJG3EDV0voQNwY1PclzkEAAhCAAAQgAAEIFEAAcaMAyAwBgYIJXPf2CbL4snOqMmo9iRtF6Ayh4kbYwG7DaggciBtVWat0AoHBRaD3Dpk/b6W0r9gqnTNjXEvbbiDpNIKNRfNpBCZpbUzbrmjGjAeBwUSA+yzVbCJupMJEIwg0HIFqCRz1Jm7UWmeIFDfcgcPEjLwCRx5xo7u7u+EWJwY3H4H29vb8Tlu/2PXIoq2d4tvrR72fOOJm6exYIhu8dnNlhdu380tk19wVstVQFjZ3dsiSDUY7iekjcfz4BnqsTbMMYSPCz7J2OcetxeWF21jxmqiF9+F91o5Jr9wxf570LEoQxUyz0q6ttO3iMDbA3BS3CqowEjyrADFNFxXcVynusTQju20q/84w/p2auljWrblRJnsD236t7NJvTJXF69bIjaUPU5gX0/fmTulY4v4La/67maLbHE0QN3LA41II1DmBv5rRnjtFpR7FjVrqDO6UtuiComHzq4uM5hUzgv0ibtT5nYR5uQnUn7hh/0Km1AwvKqL3jvkyb+Mc+xc/a8OwUWTuHFne6f4iqK6Zv0q6u9odgSWhj9zUAh2wiUlPtKlZVbAJS8srbTvEjfRrNW/LasxJXhua4voK7qsqixuVYfbbbf0717PIE+19gokWI1a1BcSP2JvZJ6T6+g6sy+C4lfmS7irEjXScaAWBRiSga3D8+x++J5fp9SpuxAkcuRx2Li47CjZrp2HHvET1MXr06Kzd0x4CzUcgTeSGbrNMZE77SlnpPDCaG5bWEdqXFitWSZt+ciV2lEj73G5pW+g8yVLXdK7ukW7VrxU9ktRH8OmXGw3izFyoXdZnZjSI+7Qr7XthyyLsWtUuilWrzXC593RP/3JsvaGe6IX35fsF2enXvj5i7KCZUU/4gozNn61x1Byp2JsNXYGngmVzk8KOuLUTZ4c4fOa0y0pn0U1dvE7WtK72nlpaP3uPQ+PmI+hPCruDa2bqXJmr45G8yI2kPjKsrdRcdZ+bpG1xt2KiHwkbT4SdPtrnqnkLvUczrlcvjCvJT/feirAr8t5z75XA3MQ+la7Ah8Tvrpg+wyLagv7MXSyLu5Vgq+9j5/vNi4JLPa/Ojeu7x/V7yd8R1veNaWfw57RP+cO+Ryv8zvKCCrQLgSg921MzKiHLfWXOlbP2Q5mvFCtgwhreEdpDv9dSrO1Ikcu+F2f5ohLdCMjAZ5l/q4jrO9BZgSIc4kbmieQCCDQUgbzRG3v37q3YXx3gUA+vLDqDa29ucUN3lHZgxI16WCbYUPcE0oobqk6Fiq21N5ORT6KcUFwJhugav7zrX8RXiGySTiu6o/eOTnmwtU02LnF/MUzowwfUEE606BHzi54WCla12fbHPQmLbBeYyPj+wlhdKQ96YoZjqyN2bDds87FVnOdvX+gxd/+ezkb/L8hxPvu4OZuc0JokAb6p7HD6C107ieKGCutud1KY3M2Xu1lKa0uIP6bd0WtZL/PSmrHaqV2bu1lK73sp5Sv/GnQ2Y24IvGWTDpRyRcHoezTS57j50dvQqPum7D5UqWhhdsX1UTY3MWs20I9v3hLXWDousfeI56/9/bRxjvFdYnWfLG4kszTFjJTfEbH3UDzP0hRGfY8ulO0pvrPCowcCvhjrpbL7KhDh4f4btFxkmSfuxPx7kPA9kDkCokyICoj4vocBGdNS4voOiPuZ7c7xC0lqceO0NrnzA2fIRGOsnz78kHzeVZyc9y+4tEO+dv4Ir9WOXz0hH3u0329hsK+XnpNZ978iYr1/sjzy/a3y9VedS4Lv6Z9/R+TLd/XIU16vY+RT10+SX9/1lJ06G2Krftuy5YXx5debY0i5nyXjD8ldrm1TL5A7T3qx5FvEmPa1znVW337/YnmF+RrGKMf8c+ngJ/A7Z50iX5z19oodHQzihnY+rc7ggqqKuJF2YMSNitcnFzYTgdTihlGXI+lpke9pYfnT5UXr2mTV6lZZ09mqNgqrpXW5+jn4lDSqj9i5iXpiFvil13py6Dx18/kS0843btr+nA2K41urCl1eJss9gcX++3b/E0DLNifSRUd0zN8uC1W0xvbO+bLdinap1EbDgbgNUdzcVsIqy1i+tsHNUfDnACePmfYzan4Dn1lIgjxdTsG1ZG6uUs5BWl5p2zlPvEtpXwaT2KiBoC+BjVjkk/+UfsbZFbdey9Za1FwkzFuc74mbf/deS1o3Ueuiuiz1ZjXTd0TivJv+pf2HrbReor+zIrg5Q5h++Eet8L5K8+9UmXtJ3wPxPsT/UxNMNQmuA6NodZlYkTAPZQ8PQu4LV+ytqJ5H2nXgb5dN3DA25s5mfocpcKgN/6YrlDB7uyMyyOny5QVTZKIpcIRcN3f2BSL3q2vS3hKsfAAAIABJREFUiBvWGCeURAbtTrDPOAHAaStlNgVEFa/fkPdFiykXyfVjdhm+Glyjxg++n8Qri62VTT9XNQGBvKkpOi0lqzDgYq2XyA3Xnix+VE3c0IMnDYy40QR3Ii7mJ5Dml8bYDUKCCda1G2WO78mmeiLY+aBcqcSN1Z0inQu3hxc1dbs2+wgpymYXJHUbhxVYc554+0wNC2uOaecbN21/akCTnfdLrhHFEdyciLmJd/++SHqW2SKHPyXFdSjiyaD3C7BuFyIyhYVUZxI3zMKxgTF8cxchjMWuq6ziRoQtiakCEU+YQziU0oRSrpMy0SKNjXF9l29yPJt0CkGUSFHmSxZRJMUchwhEqViVrX33fnHTCmLWrHmf5BI30syJ8cVRtlGtMsus3xFJ6zvqOyDkazv0ezTMHl8aXch3UNxmvtL7SvvpS+tzxo3or+zfg1AhLc3ajvj3rczH8siNUgpinGgX0n9c32X//mXsO8dvDBWLG9Y/DaaYYW/4Jz0ZiOYIaXPZSyHRHLq/FOKGG+lgRoSUvZdC3JjoRlPoCJG0YoTL2YqoOEF2yDiRoL9RfpS9n4KXFw1iRIwQuZFjtTfvpZsWzKjYebfmRtL+PGyAehM3tI1p/aiquJE0MOJGxeuTC5uKQMQvR+YvWGnFDf3EadMs30koGmXYBkyFJMj2tnbZKCrt4soHSxuzpD58R7rYG0HvSXbkxjz4tDCwWfGFNRt51JHrIG1/7mbNTLlRv6EvmiMbV7n1N2KeqqtfZPUT0NU97dLd5qSnmFEJWdap+TQwbj4ziRspWGUZy9c2q7gRYUvopsZsW2nkRlbf066ZmHZlIkKWjXWEz4lP/lP4GWeXtRFOOzeBBe17gl1h9Ensd1cltlVoR+r71pnTtN8RSeKGiTQynTDuezSNPeYg0ekodqukyI2MayVEQAz99yDxeyDLl2mIH0E7nIg7W4vIKkAEGMV9J5v/vsYdbZ7VvZD2ucSNsnSOsCgHHb1xpryo0zlC0jJ8JqUQN+bOniF/JLtExhx0UlO0SHCuyEsHVSTF69HpLe5A7hgPvyGXqQiQf9dRJhnFDW3DjF4l4ogSdy48KJ/2pciogdL0F8kihFcaW6uwFuhi8BKohriRtD8Po1eP4kZaP6oubriAwtQVxI3Be/PhWXUJWE/sxDye1Z9Xnli0zjMn8Ety8Bc78xdxK+2kOyRXPaEP88lV6MbFiRIJPOGKrzkQXhchUz0Gtxp+ghBk5UirYpBmMczYGhBWf36fUtWMCG5kyjaKpZBs26Z2o3ZDyNHAei4DvqWyI3FzGWGH+WTemsu4tJSQ+hhR8+FsBtz6K5nmOKLmRmQfaXmlbecWYnTrjqQVrOJ8TlivqeY4zq4sY8eu2QxzbPpUqX8xG8qy2hluzY1ACo7vvsqw7rJ9R/g3zr4xE3h6X9sJ36NZ7FF5hl5aTdS/Umlrbvjvq0DNDddmneLoitNxfoRECaVb21FehNReiTotpSwSI+nf75i+06SsJHVf4ee5xA0r7cQULhyxwGeLnZoiOn1ll645EdbGuSBR3HD7ekJevFAJGj92BBNdg+PHIp93+46rD2KM8eDZqj7ImJdk1uMjy2t9aJNCRQptwynykJV6Y/jv1giJvC7QnyVupOFlC0aJtlY4/1zWHASqJW7E7c8bSdxI40fNxA09eFDgQNxojhsRL6tDwB+SrKJIzZMo0kZueGKGGe4bEVoetwHxnQaiO40uyOb+4m0NXXaihcnGDPc3+3MKmHong0S1C3KOaJfEKkSsCD/JxR1P26fqkqxRRSM9E9LZGJeuY3KbunixtK/ssSv/p47c0MaksCOl2GNNn2lHRnEj0pZQf0y7w9KYTPaqqKl1MEncqQ5R6zPl2gp9quzeQ2bf9kZWHduiTkQJPy0l80kdSes1zRw7T6ZD7Sr7TohLNbEFjOgUs4h5i/OhUv9in5YbdsxV62KDOv1Jp905kVZavCxfzynvF90s43dE5L2s79DElD17rcd+jyba486pOT+l70v/qUbWaFZR1uz3Vcj3TUC0iPQjmLYVty7Nr/q068Atphv6HW18x0T9uxf3HRDo2+djI9Tc0EyKjtwwox3G2QU9vyznqgiKZ1Vhz5HpIkR8goWTGvLSyzLx/HQ1N6wUGC2I6AKo6hX82Xqz2pEbVhHTBFvN9c3fIRAgUG1xQ3efJr2jXiM3TDxRftRU3AgCRNzgnoUABBqegP6l1yq+WuOY44YH1QwOZA1vL4pJvdpVhP/N7HsRfBmjXgjkidywNvZnvuGkZaSoIeEU4qy45oYSNEppICpq4vpTFMYT5EUdweFu/nUNDCtCJCxFJkx4sKNBLjFrcLiTUyZSuIVEg7MXKCyaRtww7TVPnDFrlJT1E2NrvSwo7KhLArUQN9IIHI0gbkT5UXNxw10pWl1B3KjL+wajIACBlATsJ3TOMZMhhVRTdkOzQUOgXjfS9WpXERPfzL4XwZcx6oVAxeKGtQkfJ77jYJNO/9BOh1w3d3aHnPV4QKBwN/y6vVPXQgJRE7r2xZIxL3s1L6yfRR0rG5VmoscPEx7CTmAJa2vY4j+G9iLxCTapxA2XRczpMllsrZcFhR11SaBW4oa5Pw9zvFHEjTA/ChM39OBjxozJtXDWrl0rkyZNkunTp4uGniasxhdu6Yw+d8VWsR66WmGHbhX4kmnBkM3k9ABrt2MdJ6lf/g1QQlhoqA2BkGrfEZwqAtq1P4Smz9aysMzyC4K+BftO47v175ibc67+WromTWislMJhg+Zp+5eLLCubo8r55FqAXAwBCEAAAhCAAATqgEA2ceMMmejZbJzgYfjhnlzivmWeauI1cwQO7+d+FfnwY1XDwqpb4UYnuJ+6URF21IRPRFD96NSUjz3abzX2Ikms+humrXZfli0vjA+N6igJLIYzAXHBKmbaH3LSS1DUSStuuDafP8Ib1Mcrop9QW+tgLWFC/RKotbihPQ/bTzeauGH60TDiRl9fnyxdutRafTfffLMlciSLG04eqahNsnVko7vxNo+cjBMmAu11B64Y4W7mnZ8TxY2yzX+0Db5bzNe/KwSE56S7eZ+WQGHls/p989+65WyCT6VtkSKYj63EoKDvU6dKl8xxGDuFt1TeaZdSPRZbec+OwBPFwH0C7og4PoElhG+lfOr3qwvLIAABCEAAAhCAQHoCqcWN9F3SEgIQqDMCRYgbYQJHI4obrh8NI25og7ds2SKrV6+WkSNHyk033SSTJyfEhZunP4Q1Dds4mxvsCIHAJwJYxbNSRG4YG3tXILEEEevIzRgRImlzb96EKWz3mocJCWZfEeOG+24UP3SOlWtb3C0rfRXrVTG+KAZOxItVid04/cAyJ8n/pM/r7EsKcyAAAQhAAAIQgEBeAogbeQlyPQTqn0BR4oZLwg0caFRxwxI49uzZc6yoqc2TluKmodxzzz2yfv16GT9+vBXBoYWOqJcdeRBTeT9kY2xGK1z5YER+vXldiDgRmpZSqbhhVMYvr3Ae9NyoeK4/MscMNE2qHRD5eajvK2TORnViwHIVpaHFnmUii+ZslCVFiBuZ+BS10hmnWgTuv//+anVFPxCAQJUJzJ49u8o90h0EIJCWAOJGWlK0g0DjEiha3LDEAVUnE3Ej5Zqphrihh7r11ltl27ZtVmpKZ2dnSnHDX/vCTN0wix3bmoBdkyPbBj+h5kZCWorPhmCtDF9djmixJstxZEnCT1bfF/XMk02zFDf1X8emWbKubZVReDF/Wko1+KRcpjSrIwJa3GADVUcTgikQcAhwb7IUIDCwBBA3BpY/o0OgCAIDIW4U4Vctx2iYyA0XQm9vr9xyyy1y4MABWbBggcyYMSOluOE0i0zd2C6dHSp1QkriQdYNfpaCosGipmbNjiiHSuJFoKCmvsAtOqpFlFmbrPQOHblhiwztsmJrp5gHV1Y3cmOdLJdl6r/lvj9Lp0qEF1UtK4xaSVqKASuWTy3vIvquGQE2UDVDS8cQyEWAezMXPi6GQG4CiBu5EdIBBOqeAOJG9ilqKHHDFDZuuOGG5Ce6YZvluLoUpkBgh26E1sMISzvpLjstxRUUyqMWfNOUtWZERK2MoFjhi+IIS0+pas0NFbXSutqK2FihDvPSERwLt5spPQkMXCA5xQ2rmyS/st8jXDGABNhADSB8hoZADAHuTZYHBAaWAOLGwPJndAgUQQBxIzvlhhE3dKSGPi1F/6mPgl24cGEKb4MngpRqUoSfKOJ+XoqMSDwxRNxr3IiP4Jj5xA3fCShpU2V0gU7z+NjQI2GjTkvp8tJyEn0P1t9Y1iPt0i1tqvaGv15J7cSN1HxSrBaa1B8BNlD1NydYBAFNgHuTdQCBgSWwdetW6ejoGFgjGB0CEKgZgbz3eH+/fdRys70aRtxwozamTZuWUthwpzJQZFO/HXOMqy+9Q0dvqJe9yS8tjfLCnsG0C7MuRjpxI6ruR7rxHdtMQcP1c+F2K/qk3akj4l/g5WyCqSKxvocdU+scuyt3VDdyoyp8Gu3uDs5nqEiVxil7nnsW2bVk0r9i1nXwSGRvCQaL+MbdG8mWsIFKZkQLCFRKQP/ic+jQodSXjxgxQtzaWYPy3tz5uMzt3COfXTVTrk5NRTfcLp9b9LDc5V1zpvyz24fV51PyVMcV8sInWr0WP7rt3+RPthrt4vrIZAuNm4VA3o1Ps3DCTwg0KoG89zjiRgEzn6egqDavr6/POiWFFwQGOwE7IsVfK8USmroXy7o1N0rCIcgBPJWIG7YooYq1eIKIZdPGOfb4lrixUQmFc2R5p2uPumb+KunuapdFVo2XhD5STOKg3ECl8JsmEKg1gYMHD8qdd94pb731Vuqhhg0bJjfeeKOccMIJgzNyoyJxwxY2ZNFH5avvtlG+sGGDzHpskmy6+Z1yttXniyIdk+Rrn1A/Wy3UNV98Up55eYwjpCT0kXqGaNhMBPJufJqJFb5CoBEJ5L3HETcKmPW84kYBJjIEBOqAgBYFVknbOnW0rk/FCIoUZlRE8BQd47Opc1WZXBV65EVuxF3nuG+JFz2OSOEiMezSR/6qz9vnqjSkhY6d6prO1T3SbQ2lxI2kPkzfQtsS+l4HixETBikBfay6jogcPnx4ag+1EHLWWWfJBz/4wXJxQ2/iv7lHzpOX5K6X3YgEM6IhEM3wTZFrz3hKvrzVHv56LQ5M0H2IfE2LAta7u2TVF7eIfHKuLJoQ3peOgLjvYkdYsGxwr48bO2ing6BM3IjowyQWKojo656U9k5lt9jRIOd19KvvS+2Hulhd87kNe+QZ5bsVJZLUh76GFwQCBPJufAAKAQjUN4G89zjiRgHzi7hRAGSGaHwCOh1lVVtihIaO5FjV5hxBHLim7DOVV+WmHJmfWdEYPYtka1m+SnlNFh9YV4xYIbJJHwBs1YPplAdb22TjElcUSegjxUwRuZECEk0gUAGBtWvXWtGQOhpDv4YMGSK//e1vfX8PnnV/5MgRK3ryj/7oj8LFDZV+cZ4RwaCFh7+fcI1smDvOjmbYeaGdmuGkasi19mfy881y9r1jVaTDZPmhJ2bYIoArVvQYfZXaKxFEXTv35Xd4/bh/TxrbtNPDFxAZIvvw8dYCzH3yZbnAjtQIzoXb5yKR+1Q8m47ueGHDZvnhGWPl3lVuCkxCHxXML5cMfgJ5Nz6DnxAeQqCxCeS9x5tW3FCOHytq6kePHl3UUIwDgcYloIUKdfJMueBguqSjKDbJLO+IXzPaI/iZGfERjAoJtg1g89X9MI4gdsWNdW2yanWrrOlsVXU9VkvrcvVzMOIjqo8UM4S4kQISTSBQAQFT3Bg3bpxccskl8vzzz1siR2trqzz33HPWny+99JJ0d3fLsWPHJFncMOtVGNELVuSB/rlXrgmLVDBEhTYlgnxapnuCiP33PaVrLV/NvnWKxx75lBIWem7bIM9Z0REZxjbZ+cSNmD7CeGuBZtVLzidj5PM6asOJ0rDqeHSOlb/fMFY2fGKsEkN+KVM+qX4O1veI6qOC+eWSwU8g78Zn8BPCQwg0NoG89/jevXsbG0CF1rcgblRIjssgUCsCWjhYJrI8rrZGWRqHFjCsi+RGJ2XErnthv3S0hj6it3NmsMCn/tQQLeJ8cupszNHpMt4YC2V754NypRI3VneKdFoFbIPpLEanZh8pCocgbtRqkdFvsxMwxY3jjjtOrrvuOnnhhRdER2tMnDhRfvCDH8iMGTNk37598rOf/czClV3cMIts6h6cTb+TquEV7jRFBS9aw4jiCLb3pau4qSsXSrdKi9Eix9llxTljxjYXQpm4EWF/UpqIU2fjWiMt5bOr3iHP3dYr71XixtdvE/mqEmxii5eafSSN1+yLuUn9z7vxaVJsuA2BhiGQ9x5H3ChgqoncKAAyQwwCAmlqbuSJ3DAjPiJwRUSPeCJJa6kmh6oiKtvb2mWjLJQ1Vz5YEjeS+khxcgvixiBYzrhQlwTC0lJMQ3WKio7i0C83XSW7uOFEagQJBGtM+H52xIprJ8m995r1M8y+/FEVOuXl6zvHyDMTnPQUM0okaexYcSPCfvMaHW3x2GTfSSj6Y68WiK4j4kRoiI4smTBG7hVl58W9JXEjqQ+nUGldLiSMGjACeTc+A2Y4A0MAAqkI5L3HETdSYc7XaKDEjeBxppmOO3VOfNjgHh/rQxBzzKt7VKavvf8JebhdIUfXun3oo0AX9cg8t36CqnXQYZ5Rq9r5fAscJRr0O99scnUtCaQ5LaUaNTeso49D63uUn3Si4j9KhU7N6BBrnXXLYl9ER/hpKb4+iNyo5RKibwjEErj77rtlx44doqM20r4OHz4sZ555phXlUSY8hhTFNGtW+OpkxIobzmkj9/bLBW5NDkcscOt3+PrSxodEOaQeO1LcsAWKyDG968pPOvGlzZhRJ1baSb+dsuKLRknog8iNtEu0qdrl3fg0FSychUADEsh7jyNuFDDpxYsb5QUN7U2j2BsxtbmyBYZgLYGV0uWJGTECRpzw4YgbaiBZ4z/yQpFOtsuaDkecCBMsrPcccSNUtPCNLyplYZ6s7AqeqFHApDNE5QQC4pRoccuXqhJ36okhksWelhKXkhJMYQmpuRE8FaUsXSamD5MMp6VUvk64EgIVEHj66adl/fr1XkFRtwtdW8MtJKojN0aOHGmloxw6dMj688Mf/rCcc845qcQNe5PvpnaE1KHQ9Tc8ccKo1xGakhF3comO9lB1LG52+rOcSTl2jLgR2UcZb3Ms/WGEr8H0G1/NjZg+KphfLhn8BPJufAY/ITyEQGMTyHuPI24UMP+Fixth4kDZhspSOnwChF8AqYG4kWSXa2PVxI0Uj8gLmH+GgEBWAqSlZCVGewikJ9DV1SUHDx60LnBFDfOElAMHDsi2bdssYUPX39CFR88991yrfV3dm1o0sIp1tqZ3npYQaHACeTc+De4+5kNg0BPIe48jbhSwRIoWN4JRGkEXIz/3RT1sV6H4S1S19hUhp1ckp6WERW4k2eXZmUfccKNKVGdTQ6NHCphwhoBATgJ1tYHK6QuXQ6ARCegIj+9973vymc98RkaNGuW5UC/3pnXErKrN4Z1O0oiQsRkCFRDIu/GpYEgugQAECiSQ9x5H3ChgsooWN+yUk+hUjCLEjS6Tq5NWsD3Brqzihtc+mLbgq/tBSkoBS5whqkygXjZQVXaL7iDQUARefPFFGT9+vJxwwgl1J240FEiMhUAVCeTd+FTRFLqCAARqQCDvPY64UYNJCXZZtLiRFCFRhLgxcJEbJfq2n1pmSXnkZwFrgSEgkIYA4kYaSrSBQPEEuDeLZ86IEDAJpN74WLVenpKnvIuNI5m/6Z5IVA22uvbNfdJ97UflUy9vkE/LdPtUoMQx7Ou+/LLI9Ys+Kl8t8nQg7+hpfYR0ha9q9FHh0NW9TNX9+aJ7nHZUz6U5ru081ZMt1aWcpbfU93hEp4gbWWhX2LZocSO0IKdpe0TRz0FRcyM4R2nrfFQ4t1wGgVoQYANVC6r0CYH8BLg38zOkBwjkIZB64xPcfOtTe+4dK5s+KfLpROEhi4Uh4sbccckdDKQ4UI2xq9FHMqXat0jlR0HiRj3ZUnvykSOkvscRN3wEWvr7+48VNW+FixuRp5J0eUem1tdpKSW7rDnJUXPDjdZwT1JJimIpag0wDgSyENAbKF4QgEB9Epg9e3Z9GoZVEGgCAqk3PsGNovuzK274RA69ed0i8kl1XPGEUkSFxmkezWziteve9IuccaZcLy+JqMiNr6q6b5+TmfLVCSpqRAsoeowNe+S8rS/JXfrijivkBasAcPkpSG1uf5FjRtjl89PwQx+7/E01trLtrpfPlH92T2nSdpjXWEc1K/t99gUWki8KxunL6sPt3/StdKy1r0+rAHIYC9XKs+FM+fy1/dJ9xlw7kiXMtsC4F1x7hVz72MNWBIw3V1HXlY0/1ouekTMukE03+yNZQuc4yi4TWQobvb69+ZZCbCmtwYh5kqj1H3NfpFlDGb6bUt/jEX0SuZEBdqVNixc3tKXGkZiO4cGjU22Bo+SVvwBn8ChLu53dxik2GgBifXblgzJfnTnrq7mh2pXGTrYrj7ihTYr3q9JZ5DoIQAACEIAABCAAgYEkkHrjkxS5ESVu7FSb/ccmGyJEr1xjCgPa+bLjjZ+S88zUElNI8Y4+1oKG0Zdpn9mfJXw8Ke2dWmgxSOsNZJhdceJG54tybbAf135XfDGiWH5027/JfRcHU2T89lib8p0Xygtz96i0H7d/wzefPYH3Q1mY/duij2iWrkDkCA6ebfp9d1wt4Jh/j/PJus49ejvKXoN31BxH2WWmFZnHekfZ6LPFmW9LkApJmaqWLY5wp1Oo/HwNHlHrLNX6EwlfQ9m+MVLf44gbPgKDPHIj2yKiNQQgAAEIQAACEIAABOqdQOqNT1LNjShxw9qMOrU6vEgLPxW9wbdqazjpJ2UbumCUiLVBN6NDHIHE3cj6No4RG0TTH9Ou2MiNiNoi7jXX7pFZbtSG42JZpEpUqkTUuFqQ8bEPq3USjDAp2emxVFEwXkSJaZtZzyQoEGmeUT756qBEj+/OdOQcR9llpiKF2aXXgMndE6qM+Q4IJ1W3RXXo8ytqnsLWf9T6M6M2otZQxi+V1Pc44gbiRsa1RXMIQAACEIAABCAAAQjUDYHUG5+kTblP3AiJljA2c8GCnwMibrgzELTLtyE2/IiKAtD9RGyyQyc5iWNQuNGRL6vESYOJsieluGEIAJ5tGYWD0OtMoSmCU6y4EWaXCS+jjb6olJDIjarZYoobZ/wyfJ7caKGo9R98X4s9STwyfnukvscRNxA3Mq4tmkMAAhCAAAQgAAEIQKBuCKTe+CRtyrW44aYGGGkE733MSbuwamPYT9X/fsI1XpSG9WZZGomTSuGmJmSN3EiRluKlgwTt0hEJIX4sSiNuWAzc1JKoopkB4Se0MKshVphpPdZT/X75vE6N8dljRrHEpKWE2WaKOWEiQpRPPhEoOXIjco7NtBgzzSOYluKKFJE2mikyGdJSnHotXupO0vyZKTKmvaYoYcxT1Pr/mmyx05FC11/SGsr29ZH6HkfcQNzItrRoDQEIQAACEIAABCAAgfohkHrjkyRuqIiDHiVc/MlW5ZtVFLRf2q2CoragYb2vXyGFJvXbpYKQY+SCM/rlPF3HoFJxw9df9NGwUXZ575t+pBE3dNRFmmKQvvQFs6Com04SFCsedgqoKq6qmGp5DY1Aio5RUPT6DtXerfsRWVDUGTcqQiLpOl+KkFPcNa6gqATmOIlZUuSG4i5GAdlSZFCtbAkr/GoUte0w5kmt4cR1Frwvknhk/PpIfY8jbiBuZFxbNIcABCAAAQhAAAIQgEDdEMi78akbRzAkhEBA9IBRfgJRIl/+nmvWQ957nNNSajY1pY4H5rSUAhxjCAhAAAIQgAAEIAABCBREIO/GpyAzGSY1AfNY3Oijd1N3R0M/AcSNplkRnJbSNFONoxCAAAQgAAEIQAACg4EA4sZgmEV8gEA0gbz3eNNGbijHjxW1sE488cSihmIcCEAAAhCAAAQgAAEIDEoCeTc+gxIKTkFgEBHIe4/v27dvENFI70oL4kZ6WLSEAAQgAAEIQAACEIDAQBPIu/EZaPsZHwIQiCeQ9x5H3ChgheWJ3Oju7i7AQoaAQD4C7e3t+TrgaghAAAIQgAAEIJBAIO/GB8AQgEB9E8h7jyNuFDC/iBsFQGaIASWAuDGg+BkcAhCAAAQg0BQE8m58mgISTkKggQnkvccRNwqY/DziRgHmMQQE6orAN376gvyo51XZdeiwSDUr47SIjBsxTK5uO03+/JKz68pnjIEABCAAAQhAIJlA3o1P8gi0gAAEBpJA3nsccaOA2UPcKAAyQwwKAp/5wRPy3Bv7ZcKJI2TM8cdV3af+N4/Izn2HZMrJo+R/v/+iqvdPhxCAAAQgAAEI1I5A3o1P7SyjZwhAoBoE8t7jiBvVmIWEPhA3CoDMEA1PQEdsfP/ZV2TqKbU/Xajr9X3ygXNPJ4Kj4VcNDkAAAhCAQDMRyLvxaSZW+AqBRiSQ9x6vhrhx7NgxaWlRId8N9OK0lAaaLExtDgLXr31UpY0Mr0nERpCgjuDYdegtueuGS5sDLl5CAAIQgAAEBgGBvBufQYAAFyAwqAnkvcfziBuNKGq4iwFxY1DfFjjXiARmfeshedfbxhZm+i9+s0c2fXxGYeMxEAQgAAEIQAAC+Qjk3fjkG52rIQCBWhPIe4/nETdq7Vst+0fcqCVd+oZABQRm3a7EjdPjxI2Rct3vniMzR7qd75Xv3rddfqJ/HDdB/vqy8fLak7+U215UP09qlRUXjhZ5bYcs2fpGqDW/eEWJGwsQNyqYKi6BAAQgAAEIDAiBvBufATGaQSEAgdQE8t7jiBupUVfesJ5rbvTeMV/mrRRZvG6N3Di5ch9reWUj2FgaJlo6AAAO3ElEQVRL/5ul73hxwxE2pE9W/udO2a6gXN7xDvmDUx2BwydulLcNY4i40SwrCz8hAAEIQGCwENAbH14QgMDgJtDR0VGxg3nEjbi0lHpPWSFyw1oyvXLH/HnSs2irdM6seA3V+MJGsLHGCJqk+1hxw4nEeNqNzNBMTEFjXyly4/4Tp8riVpHNj3TJ3bui4SFuNMnCwk0IQAACEIAABCAAgaYgkFfc0JDMYqL1Lmq4k4q40RTLGycbiUCcuNH6di1YvFlKQ7EcO1k+cc1EOXX78/I/XhnrpKXsELnQee/pA7HuI2400urAVghAAAIQgAAEIAABCMQTqIa44QkGDXRiSkOJG2vXrpVJkybJ9OnTJZN6tLlTOpZs8FbA3BVOhEbvHTJf5aJ0+daG2jwaqSmbOzvEuFSC16rGssbJY/GljUhY3yJT3faOTXNXrJO2VfNkpd8I26Kpi2XdcpFlCTZycw8uApWKG2/XdTWeP94SN8Y7SPq04IG4MbgWCN5AAAIQgAAEIAABCEAghkA1xQ09TNSRsJn25AXMWMOIG319fbJ06VILyc0332yJHKnO3XUEDFuEECv9ZGXXXFmxtVNm+j4LFtqw00BWihIY1IX60zDxIknciPx8uy24eGKJdswTPIz0mFgbC1ghDFE4AS1uRL0uuLRDvnb+QVlx+1NSkutOly8vmCITf/WEfOyF8XLnB86Qif0vy6efPEG+dsUJctf3t8rXX413g4KihU8zA0IAAhCAAAQgAAEIQKAmBKotbgQFjnoTNVyIDSNuaIO3bNkiq1evlpEjR8pNN90kkyenqPwZJw7EfRYmNJhLL+TaJPHDJ14I4kZN7uRB0GmcuCFTL5BNV4yTnz78kHzejfY5rc0SNHbo93YZf+8aI5+6/iK5XpTQcVePPBXDBnFjECwcXIAABCAAAQhAAAIQgIAiUAtxIyhwBEHXg+DRMOKGC+uee+6R9evXy/jx460IDi10xL82S2fHEuspt5cS4l4QI24knkxSgbhhp7g4aS9EbvDFE0EgVtyQoGAR+NkUOrT4ESaGhIyLuMFyhAAEIAABCEAAAhCAwOAgUCtxw6WTKoNiAFD6xI1aGzlq1KiKXTSVoFtvvVW2bdtmpaZ0dnYm9+mrreGkpOirwmpu6DoXKg1luyVEGG2Do6QUN4KlNLw0lLDIkJi0FF8/jo0p4laS2dCi7gjEixvaXDsN5RLXcp2C4kZmBMUNVwwZcyg2PQVxo+6WAQZBAAIQgAAEIAABCECgIgL79++v6Dp9kd53V/tVa53BE1327t3rs76WR77kETdcg3t7e+WWW26RAwcOyIIFC2TGjBmp2dvRGNbjbLtoqFP006yL4Y1jtRVfcVHfQCnFDbvv7U70iCGWZBQ3wmxM7TgNG4pAsrhRfXcQN6rPlB4hAAEIQAACEIAABCAwEATqTdzQDGqpM0SKG94HNTjyJa+4YQobN9xwg8yePTv7WjFFhVb7RJNQ4SCp5obY6S7dZaeltIcXK3VPbJm7QrZ2zgwvHkpB0ezzOQivmPUtVVC0+oJpNKkWkU0fTy8SDkLkuAQBCEAAAhCAAAQgAIFBQ6AexY1a6gyJ4kZQXanGTOcRN3Skhj4tRf+pj4JduHBhKpPcaA03HSSx6KfXa9RpKV3OCSfO5+7JKxJoXxbZ4ban5kaqiWviRteu+Ynsf+toYQRGDR8q986/vLDxGAgCEIAABCAAAQhAAAIQqB2BehY3aqEzpBI3wtSVPFVQ84gbbtTGtGnTUgsbrv12Ic/S4vEKi4bV3FDNSsezuoJE6Vrf0a1O9Eap6/J6Hr6oEDN6Y9amTEfBRtbuqN09Qc8DRGDlI8/L3U/vLGz0694+QRZfdk5h4zEQBCAAAQhAAAIQgAAEIFA7AvUublRbZ8gkboQNXslU5BE39Hh9fX3WKSm8IDDYCfzZvb+Qrr59NXdz6vgT5R+vfVfNx2EACEAAAhCAAAQgAAEIQKAYAo0iblRLZ6hI3NAX5SkEklfcKGYpMAoE6oOAjuC4//lXZf9hlaJSzRocqsbGqGFDZfY5pxGxUR9TjRUQgAAEIAABCEAAAhCoGoFGEzfy6gwVixt51BXEjaqtVzqCAAQgAAEIQAACEIAABCAAAQiUEWhEcSOPzpBb3AiqK2nWFOJGGkq0gQAEIAABCEAAAhCAAAQgAAEIVEagkcWNSnSGqogbWdUVxI3KFidXQQACEIAABCAAAQhAAAIQgAAE0hBodHEjq85QVXEjbPCwU1UQN9IsRdpAAAIQgAAEIAABCEAAAhCAAAQqI7Bvn30wQSX1MvU+vt5eaf1o2bt3b9WtjxoccaPelgn2QAACEIAABCAAAQhAAAIQgMBgIuCKG65PacUB3b4exY20ftRE3AiqRK4xiBuD6ZbBFwhAAAIQgAAEIAABCEAAAhCoNwJBcSNqfx5mdz2LG0l+1EzcCFNXEDfqbdljDwQgAAEIQAACEIAABCAAAQgMJgJh4kbY/rwRxY04P2oubpiD5xE3uru7B9N6w5dBSqC9vX2QeoZbEIAABCAAAQhAAAIQgEAjEIgTN5JEjnqP3AjyN1NuChM3tBEnnnhixWsBcaNidFxYIAHEjQJhMxQEIAABCEAAAhCAAAQgUEYgjbgRJXI0mrhh+tEw4gZrFgIQgAAEIAABCEAAAhCAAAQgAIF4AlnEjaDI0ajihvYDcYM7AwIQgAAEIAABCEAAAhCAAAQgMEgIVCJuDAbXETcGwyziAwQgAAEIQAACEIAABCAAAQhAQBFoWnFDOX6sqBWQp6BoUTYyDgQgAAEIQAACEIAABCAAAQhAoFEJ7N+/v1FNz2V3C+JGLn5cDAEIQAACEIAABCAAAQhAAAIQqBsCiBsFTAWRGwVAZggIQAACEIAABCAAAQhAAAIQaFoCiBsFTD3iRgGQGQICEIAABCAAAQhAAAIQgAAEmpYA4kYBU4+4UQBkhoAABCAAAQhAAAIQgAAEIACBpiWAuFHA1CNuFACZISAAAQhAAAIQgAAEIAABCECgaQkgbhQw9XnFjbVr18qkSZNk+vTpcuzYMWlpaUmwerN0diyRDXNXyNbOmaFtN3d2yJINpY+mLl4na26cbLTtlTvmz5OVXaW35q7YKlZ3mzulQ11s/dx6h8yft1K6pi6WdWtuFN1D7x3zRb0li9etEV+XBbBmCAhAAAIQgAAEIAABCEAAAhBoPgKIGwXMeR5xo6+vT5YuXWpZefPNN1siR15xwxY2ppbEh15HoPDEEEfYkJJg4btme4i4IaX+EDcKWFQMAQEIQAACEIAABCAAAQhAAAIeAcSNAhZDHnFDm7dlyxZZvXq1jBw5Um666SaZPNmMsAhzICZywxEylLLhi9TwCRKWeNEdHXkRErkhU6dKV/siK1IEcaOARcUQEIAABCAAAQhAAAIQgAAEIIC4sW/fvmNFrYM84oabhnLPPffI+vXrZfz48VYEhxY6ol/R4kak8GCIHot65qnIjrmyYmunhCa1hIkbixdL+8oemaWuaSUtpailxTgQgAAEIAABCEAAAhCAAAQgoAgQuVHAMqiGuKHNvPXWW2Xbtm1WakpnZ2dB4oYjlDijWXU21H/Bmhs6EmS5LFP/Lbf+pOZGAQuLISAAAQhAAAIQgAAEIAABCEDAIoC4UcBCyCNuuOb19vbKLbfcIgcOHJAFCxbIjBkzChI3nGHMaI0IcWPNlQ/K/GUii+ZslCUUFC1gZTEEBCAAAQhAAAIQgAAEIAABCCBuFLQG8oobprBxww03yOzZsxMsr0bNDec0FDcvJY24oY5G0YVHV3Wr+hvqlBVOSylogTEMBCAAAQhAAAIQgAAEIACBJidA5EYBCyCPuKEjNfRpKfpPfRTswoULU1gcfxRs9tNSSsfCxqWlWEfJOiKIGKenpDCYJhCAAAQgAAEIQAACEIAABCAAgYoJIG5UjC79hXnEDTdqY9q0aSmFDW2Xv06Ga+lU44QUW+Ao+WB+Zr9bEjS8Vu5RsaEFRd3TV9zrjKNm06OiJQQgAAEIQAACEIAABCAAAQhAIDMBxI3MyLJfkEfc0KP19fVZp6TwggAEIAABCEAAAhCAAAQgAAEIQKCcQNOKG8rxwo6CjT+2lWUJAQhAAAIQgAAEIAABCEAAAhCAQB4CupRDM75aEDeacdrxGQIQgAAEIAABCEAAAhCAAAQGIwHEjQJmlciNAiAzBAQgAAEIQAACEIAABCAAAQg0LQHEjQKmHnGjAMgMAQEIQAACEIAABCAAAQhAAAJNSwBxo4CpR9woADJDQAACEIAABCAAAQhAAAIQgEDTEkDcKGDqETcKgMwQEIAABCAAAQhAAAIQgAAEINC0BBA3Cph6xI0CIDMEBCAAAQhAAAIQgAAEIAABCDQtAcSNAqYecaMAyAwBAQhAAAIQgAAEIAABCEAAAk1LAHGjgKnPI250d3cXYCFDQCAfgfb29nwdcDUEIAABCEAAAhCAAAQgAIEcBBA3csBLeyniRlpStGtUAogbjTpz2A0BCEAAAhCAAAQgAIHBQQBxo4B5zCNuFGAeQ0AAAhCAAAQgAAEIQAACEIAABBqaAOJGAdOHuFEAZIaAAAQgAAEIQAACEIAABCAAgaYlgLhRwNQjbhQAmSEgAAEIQAACEIAABCAAAQhAoGkJIG4UMPWIGwVAZggIQAACEIAABCAAAQhAAAIQaFoCiBsFTD3iRgGQGQICEIAABCAAAQhAAAIQgAAEmpYA4kYBU4+4UQBkhoAABCAAAQhAAAIQgAAEIACBpiWAuFHA1CNuFACZISAAAQhAAAIQgAAEIAABCECgaQk0rbihHD9W1KyfcMIJRQ3FOBCAAAQgAAEIQAACEIAABCAAgaYjcPDgwabzWTvcgrjRlPOO0xCAAAQgAAEIQAACEIAABCAwCAkgbhQwqURuFACZISAAAQhAAAIQgAAEIAABCECgaQkgbhQw9YgbBUBmCAhAAAIQgAAEIAABCEAAAhBoWgKIGwVMPeJGAZAZAgIQgAAEIAABCEAAAhCAAASalgDiRgFTj7hRAGSGgAAEIAABCEAAAhCAAAQgAIGmJdCs4sb/Ay7u5OtWNQSuAAAAAElFTkSuQmCC">
            <a:extLst>
              <a:ext uri="{FF2B5EF4-FFF2-40B4-BE49-F238E27FC236}">
                <a16:creationId xmlns:a16="http://schemas.microsoft.com/office/drawing/2014/main" id="{923DD1ED-ACF0-4FD4-A427-FF91DCD92D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ZoneTexte 12">
            <a:extLst>
              <a:ext uri="{FF2B5EF4-FFF2-40B4-BE49-F238E27FC236}">
                <a16:creationId xmlns:a16="http://schemas.microsoft.com/office/drawing/2014/main" id="{43320226-C353-41DF-B036-F2EDEE12B2E2}"/>
              </a:ext>
            </a:extLst>
          </p:cNvPr>
          <p:cNvSpPr txBox="1"/>
          <p:nvPr/>
        </p:nvSpPr>
        <p:spPr>
          <a:xfrm>
            <a:off x="329348" y="1288801"/>
            <a:ext cx="4876800" cy="6063198"/>
          </a:xfrm>
          <a:prstGeom prst="rect">
            <a:avLst/>
          </a:prstGeom>
          <a:noFill/>
        </p:spPr>
        <p:txBody>
          <a:bodyPr wrap="square" rtlCol="0">
            <a:spAutoFit/>
          </a:bodyPr>
          <a:lstStyle/>
          <a:p>
            <a:pPr lvl="0" algn="just"/>
            <a:r>
              <a:rPr lang="fr-FR" sz="1400" dirty="0">
                <a:latin typeface="Source Sans Pro" panose="020B0503030403020204" pitchFamily="34" charset="0"/>
                <a:ea typeface="Source Sans Pro" panose="020B0503030403020204" pitchFamily="34" charset="0"/>
              </a:rPr>
              <a:t>Le formulaire </a:t>
            </a:r>
            <a:r>
              <a:rPr lang="fr-FR" sz="1400" dirty="0" err="1">
                <a:latin typeface="Source Sans Pro" panose="020B0503030403020204" pitchFamily="34" charset="0"/>
                <a:ea typeface="Source Sans Pro" panose="020B0503030403020204" pitchFamily="34" charset="0"/>
              </a:rPr>
              <a:t>Ksup</a:t>
            </a:r>
            <a:r>
              <a:rPr lang="fr-FR" sz="1400" dirty="0">
                <a:latin typeface="Source Sans Pro" panose="020B0503030403020204" pitchFamily="34" charset="0"/>
                <a:ea typeface="Source Sans Pro" panose="020B0503030403020204" pitchFamily="34" charset="0"/>
              </a:rPr>
              <a:t> est un document en ligne qui permet la collecte de données personnelles. Ce formulaire constitue la première étape du recrutement. Il est à renseigner une seule fois par année universitaire et cela pour l’ensemble de l’université.</a:t>
            </a:r>
          </a:p>
          <a:p>
            <a:pPr lvl="0" algn="just"/>
            <a:r>
              <a:rPr lang="fr-FR" sz="1400" dirty="0">
                <a:latin typeface="Source Sans Pro" panose="020B0503030403020204" pitchFamily="34" charset="0"/>
                <a:ea typeface="Source Sans Pro" panose="020B0503030403020204" pitchFamily="34" charset="0"/>
              </a:rPr>
              <a:t> </a:t>
            </a:r>
          </a:p>
          <a:p>
            <a:pPr lvl="0" algn="just"/>
            <a:r>
              <a:rPr lang="fr-FR" sz="1400" dirty="0">
                <a:latin typeface="Source Sans Pro" panose="020B0503030403020204" pitchFamily="34" charset="0"/>
                <a:ea typeface="Source Sans Pro" panose="020B0503030403020204" pitchFamily="34" charset="0"/>
              </a:rPr>
              <a:t>Après avoir pris contact avec  le/la gestionnaire de composante, je me rends sur OSE par le lien </a:t>
            </a:r>
            <a:r>
              <a:rPr lang="fr-FR" sz="1400" b="1" dirty="0">
                <a:latin typeface="Source Sans Pro" panose="020B0503030403020204" pitchFamily="34" charset="0"/>
                <a:ea typeface="Source Sans Pro" panose="020B0503030403020204" pitchFamily="34" charset="0"/>
              </a:rPr>
              <a:t> </a:t>
            </a:r>
            <a:r>
              <a:rPr lang="fr-FR" sz="1400" spc="-1" dirty="0" err="1">
                <a:solidFill>
                  <a:srgbClr val="000000"/>
                </a:solidFill>
                <a:latin typeface="Source Sans Pro" panose="020B0503030403020204" pitchFamily="34" charset="0"/>
                <a:ea typeface="Source Sans Pro" panose="020B0503030403020204" pitchFamily="34" charset="0"/>
                <a:hlinkClick r:id="rId4" action="ppaction://hlinkpres?slideindex=1&amp;slidetitle="/>
              </a:rPr>
              <a:t>Ksup</a:t>
            </a:r>
            <a:r>
              <a:rPr lang="fr-FR" sz="1400" spc="-1" dirty="0">
                <a:solidFill>
                  <a:srgbClr val="000000"/>
                </a:solidFill>
                <a:latin typeface="Source Sans Pro" panose="020B0503030403020204" pitchFamily="34" charset="0"/>
                <a:ea typeface="Source Sans Pro" panose="020B0503030403020204" pitchFamily="34" charset="0"/>
              </a:rPr>
              <a:t> qui m’a été remis afin de renseigner mes données personnelles (composante, civilité, </a:t>
            </a:r>
            <a:r>
              <a:rPr lang="fr-FR" sz="1400" b="1" spc="-1" dirty="0">
                <a:solidFill>
                  <a:srgbClr val="000000"/>
                </a:solidFill>
                <a:latin typeface="Source Sans Pro" panose="020B0503030403020204" pitchFamily="34" charset="0"/>
                <a:ea typeface="Source Sans Pro" panose="020B0503030403020204" pitchFamily="34" charset="0"/>
              </a:rPr>
              <a:t>numéro de sécurité sociale avec la clé</a:t>
            </a:r>
            <a:r>
              <a:rPr lang="fr-FR" sz="1400" spc="-1" dirty="0">
                <a:solidFill>
                  <a:srgbClr val="000000"/>
                </a:solidFill>
                <a:latin typeface="Source Sans Pro" panose="020B0503030403020204" pitchFamily="34" charset="0"/>
                <a:ea typeface="Source Sans Pro" panose="020B0503030403020204" pitchFamily="34" charset="0"/>
              </a:rPr>
              <a:t>....). </a:t>
            </a:r>
          </a:p>
          <a:p>
            <a:pPr algn="just"/>
            <a:endParaRPr lang="fr-FR" sz="1400" spc="-1" dirty="0">
              <a:solidFill>
                <a:srgbClr val="000000"/>
              </a:solidFill>
              <a:latin typeface="Source Sans Pro" panose="020B0503030403020204" pitchFamily="34" charset="0"/>
              <a:ea typeface="Source Sans Pro" panose="020B0503030403020204" pitchFamily="34" charset="0"/>
            </a:endParaRPr>
          </a:p>
          <a:p>
            <a:pPr algn="just"/>
            <a:r>
              <a:rPr lang="fr-FR" sz="1400" spc="-1" dirty="0">
                <a:solidFill>
                  <a:srgbClr val="0070C0"/>
                </a:solidFill>
                <a:latin typeface="Source Sans Pro" panose="020B0503030403020204" pitchFamily="34" charset="0"/>
                <a:ea typeface="Source Sans Pro" panose="020B0503030403020204" pitchFamily="34" charset="0"/>
              </a:rPr>
              <a:t>Avant d’enregistrer ma saisie, je vérifie mes données et en particulier que </a:t>
            </a:r>
            <a:r>
              <a:rPr lang="fr-FR" sz="1400" b="1" spc="-1" dirty="0">
                <a:solidFill>
                  <a:srgbClr val="0070C0"/>
                </a:solidFill>
                <a:latin typeface="Source Sans Pro" panose="020B0503030403020204" pitchFamily="34" charset="0"/>
                <a:ea typeface="Source Sans Pro" panose="020B0503030403020204" pitchFamily="34" charset="0"/>
              </a:rPr>
              <a:t>mon mail </a:t>
            </a:r>
            <a:r>
              <a:rPr lang="fr-FR" sz="1400" spc="-1" dirty="0">
                <a:solidFill>
                  <a:srgbClr val="0070C0"/>
                </a:solidFill>
                <a:latin typeface="Source Sans Pro" panose="020B0503030403020204" pitchFamily="34" charset="0"/>
                <a:ea typeface="Source Sans Pro" panose="020B0503030403020204" pitchFamily="34" charset="0"/>
              </a:rPr>
              <a:t>et </a:t>
            </a:r>
            <a:r>
              <a:rPr lang="fr-FR" sz="1400" b="1" spc="-1" dirty="0">
                <a:solidFill>
                  <a:srgbClr val="0070C0"/>
                </a:solidFill>
                <a:latin typeface="Source Sans Pro" panose="020B0503030403020204" pitchFamily="34" charset="0"/>
                <a:ea typeface="Source Sans Pro" panose="020B0503030403020204" pitchFamily="34" charset="0"/>
              </a:rPr>
              <a:t>mon numéro </a:t>
            </a:r>
            <a:r>
              <a:rPr lang="fr-FR" sz="1400" spc="-1" dirty="0">
                <a:solidFill>
                  <a:srgbClr val="0070C0"/>
                </a:solidFill>
                <a:latin typeface="Source Sans Pro" panose="020B0503030403020204" pitchFamily="34" charset="0"/>
                <a:ea typeface="Source Sans Pro" panose="020B0503030403020204" pitchFamily="34" charset="0"/>
              </a:rPr>
              <a:t>de portable sont corrects. Ces deux éléments permettront la récupération </a:t>
            </a:r>
            <a:r>
              <a:rPr lang="fr-FR" sz="1400" b="1" spc="-1" dirty="0">
                <a:solidFill>
                  <a:srgbClr val="0070C0"/>
                </a:solidFill>
                <a:latin typeface="Source Sans Pro" panose="020B0503030403020204" pitchFamily="34" charset="0"/>
                <a:ea typeface="Source Sans Pro" panose="020B0503030403020204" pitchFamily="34" charset="0"/>
              </a:rPr>
              <a:t>du mot de passe et de mon identifiant qui me seront nécessaires pour la prochaine étape.</a:t>
            </a:r>
          </a:p>
          <a:p>
            <a:pPr algn="just"/>
            <a:endParaRPr lang="fr-FR" spc="-1" dirty="0">
              <a:solidFill>
                <a:srgbClr val="000000"/>
              </a:solidFill>
              <a:latin typeface="Source Sans Pro" panose="020B0503030403020204" pitchFamily="34" charset="0"/>
              <a:ea typeface="Source Sans Pro" panose="020B0503030403020204" pitchFamily="34" charset="0"/>
            </a:endParaRPr>
          </a:p>
          <a:p>
            <a:pPr algn="just"/>
            <a:r>
              <a:rPr lang="fr-FR" sz="1400" spc="-1" dirty="0">
                <a:solidFill>
                  <a:srgbClr val="000000"/>
                </a:solidFill>
                <a:latin typeface="Source Sans Pro" panose="020B0503030403020204" pitchFamily="34" charset="0"/>
                <a:ea typeface="Source Sans Pro" panose="020B0503030403020204" pitchFamily="34" charset="0"/>
              </a:rPr>
              <a:t>Si je suis </a:t>
            </a:r>
            <a:r>
              <a:rPr lang="fr-FR" sz="1400" b="1" spc="-1" dirty="0">
                <a:solidFill>
                  <a:srgbClr val="000000"/>
                </a:solidFill>
                <a:latin typeface="Source Sans Pro" panose="020B0503030403020204" pitchFamily="34" charset="0"/>
                <a:ea typeface="Source Sans Pro" panose="020B0503030403020204" pitchFamily="34" charset="0"/>
              </a:rPr>
              <a:t>vacataire bénévole</a:t>
            </a:r>
            <a:r>
              <a:rPr lang="fr-FR" sz="1400" spc="-1" dirty="0">
                <a:solidFill>
                  <a:srgbClr val="000000"/>
                </a:solidFill>
                <a:latin typeface="Source Sans Pro" panose="020B0503030403020204" pitchFamily="34" charset="0"/>
                <a:ea typeface="Source Sans Pro" panose="020B0503030403020204" pitchFamily="34" charset="0"/>
              </a:rPr>
              <a:t>, je sélectionne la case « je souhaite intervenir bénévolement ». Je complète et valide ma saisie. </a:t>
            </a:r>
          </a:p>
          <a:p>
            <a:pPr algn="just"/>
            <a:r>
              <a:rPr lang="fr-FR" spc="-1" dirty="0">
                <a:solidFill>
                  <a:srgbClr val="000000"/>
                </a:solidFill>
                <a:latin typeface="Source Sans Pro" panose="020B0503030403020204" pitchFamily="34" charset="0"/>
                <a:ea typeface="Source Sans Pro" panose="020B0503030403020204" pitchFamily="34" charset="0"/>
              </a:rPr>
              <a:t> </a:t>
            </a:r>
          </a:p>
          <a:p>
            <a:pPr algn="just"/>
            <a:endParaRPr lang="fr-FR" dirty="0"/>
          </a:p>
          <a:p>
            <a:pPr lvl="0" algn="just"/>
            <a:r>
              <a:rPr lang="fr-FR" dirty="0">
                <a:latin typeface="Source Sans Pro" panose="020B0503030403020204" pitchFamily="34" charset="0"/>
                <a:ea typeface="Source Sans Pro" panose="020B0503030403020204" pitchFamily="34" charset="0"/>
              </a:rPr>
              <a:t> </a:t>
            </a:r>
          </a:p>
          <a:p>
            <a:pPr lvl="0" algn="just"/>
            <a:endParaRPr lang="fr-FR" dirty="0">
              <a:solidFill>
                <a:schemeClr val="accent2"/>
              </a:solidFill>
              <a:latin typeface="Source Sans Pro" panose="020B0503030403020204" pitchFamily="34" charset="0"/>
              <a:ea typeface="Source Sans Pro" panose="020B0503030403020204" pitchFamily="34" charset="0"/>
            </a:endParaRPr>
          </a:p>
          <a:p>
            <a:pPr lvl="0" algn="just"/>
            <a:endParaRPr lang="fr-FR" dirty="0">
              <a:solidFill>
                <a:schemeClr val="accent2"/>
              </a:solidFill>
              <a:latin typeface="Source Sans Pro" panose="020B0503030403020204" pitchFamily="34" charset="0"/>
              <a:ea typeface="Source Sans Pro" panose="020B0503030403020204" pitchFamily="34" charset="0"/>
            </a:endParaRPr>
          </a:p>
        </p:txBody>
      </p:sp>
      <p:pic>
        <p:nvPicPr>
          <p:cNvPr id="3" name="Image 2">
            <a:extLst>
              <a:ext uri="{FF2B5EF4-FFF2-40B4-BE49-F238E27FC236}">
                <a16:creationId xmlns:a16="http://schemas.microsoft.com/office/drawing/2014/main" id="{D05C823D-7BFE-49D1-8C44-6B3C89E10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578" y="1208913"/>
            <a:ext cx="6390518" cy="5455805"/>
          </a:xfrm>
          <a:prstGeom prst="rect">
            <a:avLst/>
          </a:prstGeom>
        </p:spPr>
      </p:pic>
    </p:spTree>
    <p:extLst>
      <p:ext uri="{BB962C8B-B14F-4D97-AF65-F5344CB8AC3E}">
        <p14:creationId xmlns:p14="http://schemas.microsoft.com/office/powerpoint/2010/main" val="3024054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39B18ECA-E542-4266-8DC2-CAB898D59FEA}"/>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br>
              <a:rPr lang="fr-FR" sz="2700" dirty="0"/>
            </a:br>
            <a:br>
              <a:rPr lang="fr-FR" sz="2700" dirty="0"/>
            </a:br>
            <a:r>
              <a:rPr lang="fr-FR" sz="3600" b="1" spc="-1" dirty="0">
                <a:solidFill>
                  <a:srgbClr val="FFFFFF"/>
                </a:solidFill>
                <a:latin typeface="Source Sans Pro" panose="020B0503030403020204" pitchFamily="34" charset="0"/>
                <a:ea typeface="Source Sans Pro" panose="020B0503030403020204" pitchFamily="34" charset="0"/>
              </a:rPr>
              <a:t>Je renseigne le formulaire </a:t>
            </a:r>
            <a:r>
              <a:rPr lang="fr-FR" sz="3600" b="1" spc="-1" dirty="0" err="1">
                <a:solidFill>
                  <a:srgbClr val="FFFFFF"/>
                </a:solidFill>
                <a:latin typeface="Source Sans Pro" panose="020B0503030403020204" pitchFamily="34" charset="0"/>
                <a:ea typeface="Source Sans Pro" panose="020B0503030403020204" pitchFamily="34" charset="0"/>
              </a:rPr>
              <a:t>ksup</a:t>
            </a:r>
            <a:r>
              <a:rPr lang="fr-FR" sz="3600" b="1" spc="-1" dirty="0">
                <a:solidFill>
                  <a:srgbClr val="FFFFFF"/>
                </a:solidFill>
                <a:latin typeface="Source Sans Pro" panose="020B0503030403020204" pitchFamily="34" charset="0"/>
                <a:ea typeface="Source Sans Pro" panose="020B0503030403020204" pitchFamily="34" charset="0"/>
              </a:rPr>
              <a:t> pour accéder à mon dossier dématérialisé</a:t>
            </a:r>
            <a:br>
              <a:rPr lang="fr-FR" sz="3600" dirty="0"/>
            </a:br>
            <a:br>
              <a:rPr sz="4400" dirty="0"/>
            </a:br>
            <a:endParaRPr lang="fr-FR" sz="2700" b="0" strike="noStrike" spc="-1" dirty="0">
              <a:solidFill>
                <a:srgbClr val="000000"/>
              </a:solidFill>
              <a:latin typeface="Calibri"/>
            </a:endParaRPr>
          </a:p>
        </p:txBody>
      </p:sp>
      <p:pic>
        <p:nvPicPr>
          <p:cNvPr id="5" name="Image 3">
            <a:extLst>
              <a:ext uri="{FF2B5EF4-FFF2-40B4-BE49-F238E27FC236}">
                <a16:creationId xmlns:a16="http://schemas.microsoft.com/office/drawing/2014/main" id="{DF1B7F11-0CF3-4912-B1CD-33499DDF5BAE}"/>
              </a:ext>
            </a:extLst>
          </p:cNvPr>
          <p:cNvPicPr/>
          <p:nvPr/>
        </p:nvPicPr>
        <p:blipFill>
          <a:blip r:embed="rId3"/>
          <a:stretch/>
        </p:blipFill>
        <p:spPr>
          <a:xfrm>
            <a:off x="0" y="0"/>
            <a:ext cx="2255760" cy="837720"/>
          </a:xfrm>
          <a:prstGeom prst="rect">
            <a:avLst/>
          </a:prstGeom>
          <a:ln w="0">
            <a:noFill/>
          </a:ln>
        </p:spPr>
      </p:pic>
      <p:sp>
        <p:nvSpPr>
          <p:cNvPr id="6" name="AutoShape 2" descr="data:image/png;filename=qv2WfBPOve6fNvKr.png;base64,iVBORw0KGgoAAAANSUhEUgAABDcAAAGDCAYAAAA/LvsTAAAgAElEQVR4XuydBbiUVRPHZ5EWEAQUKVERkTKxQEHUT5FukEbpRukU6e6QTqVFKUGQLukSlS4BERCQ5vrNnN1377t7t/fd/r8+PMLdEzO/c3bvPf87M8dUcsbm/wgPCIAACIAACIAACIAACIAACIAACIAACEQoAVMpiBsRunQwGwRAAARAAARAAARAAARAAARAAARAQAiYSs1E5Aa2AgiAAAiAAAiAAAiAAAiAAAiAAAiAQOQSMJWGuBG5qwfLQQAEQAAEQAAEQAAEQAAEQAAEQAAEyFRm5hbU3MBGAIGYIyBve1PMeQ2HQQAEQAAEwplAtH5vila/wnkvwTYQAIHIIWDcZ6Sp7CyIG5Gz8LAUBEAABEAABEAABEAABEAABEAABEDAnoCpHMQN7AoQAAEQAAEQAAEQAAEQAAEQAAEQAIEIJmAqNxuRGxG8fjAdBEAABEAABEAABEAABEAABEAABGKegKk8xI2Y3wQAAAIgAAIgAAIgAAIgAAIgAAIgAAKRTMBUYfZWFBSN5BWE7SAAAiAAAlFCwLiCWlECBG5EDQHs7ahZSjgCAh4RwHveI0xo5CUB9/vKVPEbiBteUkVzEAABEAABEAABEAABEAABEAABEACBMCJgqgRxI4yWA6aAAAiAAAiAAAiAAAiAAAiAAAiAAAh4S8BU+VtEbngLDe3Dm4D7gKXwth/W+U4gXNc+XO3ynTR6+ksAe8JfgrHdH/snttcf3oMACIAACDgmAHEDOwMEQAAEQAAEQAAEQAAEQAAEQAAEQCCiCZiqztmGgqIRvYRhZDx+lRRGixElphixp4wYQ3AaNU6ULA3cAAEQAAEQCDMC+D4VZgsCc0AABIJNAOJGsIljPhAAARAAARAAARAAARAAARAAARAAAUMJmKohcsNQoBgMBEAABEAABEAABEAABEAABEAABEAguARMn8zdjrSU4DLHbBFM4L+4ODIlShTBHsSS6aGKzw3VvLG0trHoK/ZVLK46fAYBEAAB1wTC9XtDuNqF/RTtBEzVIW74v8b//Uf/8R+3j4nIZNIdjD3tJwPb99VP5uk4rsZwazyXHPgvzlx3QPd4dNC3s8+jPh7YE8wm4rvN2gVzcswFAiAAAiAAAiAAAiAAAiAAAiDgkoCpxjxEbmCPgICnBI5vWEHpn85NabLkELVH1CpPu6JdrBPALzFifQfAfxAAARAAARAAARAAgQASMNWEuOE7Xsvh9vyBnXR25wYyJU5MFOcggoPPv5LO8HCGTJT74yrWQ/GlPw7QiU2rKFGSJI77iWWJTBR3/z5lfC4/PfnGe7a2Wua/euooHf35BzI99FCCyArVgcf4j8fI8Gw+evKt930+lJ/dvZmunj5KiRI9RHFxDyhF2vT09DsfO+dnse/y8d/oz/3bOZ3jIQlAoaeLlqRkqdL4zj0EPa+eOkK7Z4+hMzs30ke9J1HGXPlVJAuiOUKwGJgSBEAABEAABEAABEAABEAABOwImGrNR+SGr7tCq7+wd+4Ekj/unjSZs1PZEfOt4sKNi3/SombllPDh7kmaMhWVHbmAkqdJa27KEQPa/Cc2raT1Q7u4G4JysLDxTps+1n5uO1gaaIf4dYM60Mmta2y6fdB9ND2Rv6DDg75m38HFM2jnjJHWfqWHfENpsz8T/uKARZz558wJWtKuJj24e0fV2/i47xRK/8zzPotEnnJHOxAAARAAgQAQQBRVAKBiyJgggPdOTCxzUJzEXgoK5licxFR7/i8eFIswHk2k7GlXdmqH/gPfTaNd34y1RjTY09IiHdI/lZtK9JuqXtYO/vsXTuW+Y+ihxEnU17h6RwLY0v/BvbuUt3QNerVWS6sooM1/attaWjukg5rf0Rja/Dk5YuKtxl28FxUsh/xNo7+ko+uXq3nkiXtwn9JmfZpKDpiuokbsoxg0+w4vn0vbpw4x92NRptSAGfRI1qfCXhzQ7P/r9/20rFM9SvRQYhWxUoLFjQw583rPUa0t0liM/zTBiCAAAiAAAiAAAiAQ2wRC81OmnFxM+Ok2treewd77t5NNdUIkbhhMISTDaQLFPhEoZo/mwy+nazx4kMAW+W2/tE3/9PN8sJ9uft1SgPTe7Zu0qGUlunXlb3XudRTFoYkGiZOnoHLD51HKRzOq/lLEVMaWaIqfB7VXf1eFTe2Km2p25Xy3JBVu2t3nyI0NI7vT0XXLzId8FjbELhEACtZuRXlLVU9w2Nf4/LrsW9o2ebCyT/qUHjybRZGnnIoDGgOT1LOw1LSwFjN1VxTVRfFSNa6uvzamowKn8pqyn+29dOQgLe38qfrolq+X6DPZVtxwYZN1Dl98sewkKw+7W1ocjR2SNwImBQEQAAEQAAEQAAEQAAEQAIEQEzDVXRCayI0Q+23I9HpxY+csD8QNTmUorYkbSt8wH54PLJ5Jv0wfbhZHtBQVTaCwHO5V9AULCvk4eqNgbXP0hjzS/4SIGwPdixvPirjRzHdxY/0Is7ghcyZ/JJ2KJrl3619SKTNDv6WU6TKYuWqChOXa1ENLbcWNMkMcixue1rDwtJ11kT0p/OmizdUzx1mAqmwWj9incsPnKnHG5WO3fs7auvTFgU2SGiPPQ0mT2QyJK2oNeUtjEBAAARAAARAAARAAARAAgQglYKoHccPnpbPW3ODIDU/EjQx24oaamA+w9+7cokWtq9K/f12Ij94QgUAXgaFFbyRJkZLK8+FaojdE7JAoChE31ngobrztp7hxhMUNeZ7I9yqlzpSVfv/pO/XvnEVL0DvNe9hEY2h8RNzYqovcKOtA3NAO+dLn1I71dHrnJvrn7Emuc3FbjZ8sdVp6PHcByvHme2Zhwf7gb/n3hV/30PHNP1EiSfNhPs9/XJnSZMrGRVnv0ZG1S+nUL+vp5pVLakwpiJrt1bcpV7FSqr02pkTf7Fs0lW5fu6r43rx8kY5tXGkWbXiepwt/qIQcFd3B/079WGbKW7KadR/pBQuxR+b8i6M/7t++pdokYTHoMS5ImuPNYpT+qefc7r+ze7ao+UVkuXP9mmqfNFVqSpXxCcrywuv05OtFuRZLOrfjoAEIgAAIgAAIgAAIgAAIgAAIRCsB06cLd4Sk5kawgLrO2vEvp8cqbiyYQjs8iNwQcaPMwBk2rmsH4V9XzKPNX/ePj97Qp5ZYDtVaekl+jt54rU4rdWCXQ/mJLWto9cB2btNSnuVD/Dt+iBvrhncjJW6wPelYYPig01Ba3K4W3f33urql5eOvxlGmPC/H1wSxRG4cFHFj0iBrWko5ETeyPZ2gdsiZXZtp+4wRdOXkEafbQyIWXq7SgAqUq20jcGhrceD7WbRt6lBr/1J9J9MjmZ+klX1a08Xf9jkcV4SG99oNMKf78CMRKXMalqJbVzlVyIPn0SefpXJDv1EttfW8cek8bZ04kE5uX+d0BFnP3P+roNbyoSRJLe3i9+S9m//SupE96OS2n11aIXYXKF+H8spNPHhAIGwJ+Pd5G7ZuwTAQsCMQyJ87Ag87EO9T+zEDMUfgyWAGEIhlAka8a40YI5bXwDPfQdn0WZSLG55tBN9a6cWNXzwUN8raiRuWEzHdv3ObFrapRtcunGXtQGo7WDQnXXqDVq5HojcqjuDaG5IGwm2PeyhuSISCP+LGWk3cYKMlWqHKuO/pwJJvVFSG2JGBoxBK95/GIgZbKvU4dOLGFp24Ud4iblgjU7iviCZrOe1FvqbV8pD/S4SCpGIIH3m01978rK06zFsjPiwpPodYJDILKVxclccq3m0k7ZrzNf15cJd5kXURMSIucEMlEmXK8xJ9/OU4JS6JuPFN/RIcuXHFo42RjoWaChxNo0V+XD19jJZ/2Yz+5YgPZ3VYZGDttWyvFKYPOgyyFlzVuKzq9zmd5KgPEbDERkePiCJirzw5i3xMb9VvR0lTPGxNDfLIATQCARAAARAAARAAARAAARAAgQgnYKq/KDwiNyJRZ9IO73s4cuOXme5rbkjkRrlBtpEbsn+0A/rvPy+hdSN6eFR7o0DZmvQ6196QR9JSVvV3H7kh4kaR5t7X3Ihj4SARiwAibvyx1pyWkuaJbFRx+BwVjbHo8xp0+dRRdbgv1KA95SleyaYmyAGO3NgyMT5yo/zQ2SSCgKR/yAH/0tFfaXGHelJNVQkScnOMRGbkeKMopUybQR3eL/KNJdunjySJiJBH6nxUGfsdJUuVRv3bKqQsm0ubJwxQIshDSZNyKssLdHbvNnqKU0Dk8J8qw+MqLeX45tUkvKWd3PQi4sG7rXtRznc+Un+X1+7cuK78++fsCTq86jtrzY18JarSwzyO9qR8NAP3K25NMfqubW2VQqIJDzk4bUReT/14ZtXlMkemHFw6hy4dO0yJORLlPos3L1X6lF79pLE11ejM7i20vGdz6xhi/3Pvl2Ue6VUbGeMPFoT+PLBTMdREmvfa9qOn+cpfr+uSRPgHGcyPTQKR+H0jNlcKXoMACEQjAXwGR+OqwicQCD0Bfz5bTA0W7YzqtJRALo9e3Ng+c5Tb21JE3Cg/aKZjk/hQL4fW+a2q0tVzJ83RG+p2D2e1N1KwuDBPHdaPcY2JnzyouSHiRlGpi2GJqPCUjXZQ/lmJG0tVt0eeyE4VOAJDbnCRg/iyns2UUJAsdRqqxHal4IKjUhxVDt4ibmzmFA3ttpQKnMIh4oZ2I8nCNp8ocUTqW0j7DzndRWpJ2D/n+CC/tHsjq5jxUZfhlJ2jHvS3nhxcNoc2sbihDvz8iIAiQtAbfKOL/SNrJsKUiBBx9+9TtlcK0UedhyWo5yHCynft61hviakyeqFKddE/1r3A9Ve2zxhpFSVeq9mcXuSUEftHIlGWdm9MF3hsKRYrNlQetYAeTv+Yarp12jDav3iW+rvUGindZ5LD5dr3/UzaOsWchvMWR7Pk+agSj5cIkRuebu6Yb+fPt4+YhwcAhhDAHjQEIwYBARAAARAAARAgU8PvYlTcMODnKe1Au3v+FPJE3Mgo4sZgx+KGJiAc2fAjrR7cyXntDd602s0pBUpXpzfrtaGjm1axuNHBbc2N50TcaKETNzxkYBU3hnWj363iRjaqNGKuirIQAUbmFzvkyc0RBkWadbXWBDmw5FvapBM3Kg4zixvyPLh7l3bNn8RFRDdwJMNv9GKFOvQ6CwISraFd0aqiK/jAfuufyzS7fkl6wJEVEuFRmKNE8kqUiOWGGWlzgCMilLhhSeWQ2iCVRs61XOPKDqvrduUKXRPf9HKTvmlUlm5fv6psSfN4Fqo8cp4SGmTMuAf3uF1iOrNnKy3/qoVVvCrbfwplzJlXRZpIxIQIUTK3RGDMbVaRbvx1nkuQ/EfZXnyDPu4+ypo2oq625UcEF4nY+PPQbvq+SwPrehZp2pVyf1BWtdnI9VcOLZ+vhJtcxUrSuy2+tH5cSf//4h6oOUUQ2rtoOqVIl55ycVFXPOFEwMM3WDiZDFtAIKQEQvCeUVOGYN6QcsbkASVgxHYyYgxx0qhxAgosDAePeW4xDyCEmxLs/YVvahSr4oa/5OR7hiUCQsSNbR5Eboi4UcGJuKHM4QO7HNoXfFGDLh3/Xf0GPsHVsPJzmPxmnvd+4uTJqeak5eqQvLx36/haHfpipNxeq+0g4sa7enHDQwaauLHGTtyoLOKGpRDm9b/+pHktq9A9y40gZfpMpEycEiKPRG5snBAfuVHJIm7Yp05c/OOgSt1IwTejaNfJaiZKZMf2WWPoBBfofChJEhYM7lFhjlTIV6KKEgs0gUHEjY0sbkhKirR5lYuPvlq1QcJoFcvtKku6N6EznLYi8yXnFJdqDlJdTnNkylKuoaFxLD9wOj32bN4E9T7O/7qXvutYzypMleVoi0zPmxk4e+awGHKFU1hk/uf4ql5ZH3n2cWHUzZOHKL6y3q9Urk9PvfEuCzCZzTe7OHiQiuLhhkYzEAABEAABEAABEAABEACBqCNgarw4wiM3QihwaeLGLhE3ZrhPSxFxo+IQu8gNnf3aeEc5zWRl//Ye1d54vUZTlbbwfZeGjqM9dOJG7ve8FDcstmmH5tUibvyspaVkoyoibrCIoNm9c+5EFiDGqjfJ48/lp3L9JquD+X6O3NCLG5WHx6elSFSGqr1hl0pxla+BFUFDBA8RDf7kK1W1QpsSrSApPG83bE/5+KpX+8iNDV+zuCGFNjnCo3inwZTjtSIJalDY+MR1RKRYa+Jkyaj61z+olBpNaBL7RdxY0iNe3KgwyE7csIhcv3JdjrWje5kjMTiy4hm+tjZJSi7uaX9tre5j5DTfEHOLr5yVKJAsBV6jkj1GqfY3+aaWea0/4fog8Te2SLRHqseeUDfVpOGCrumfykWPPpmTMjydS6UEuZon6j654JAtgRB+DmIpQAAEooQAPkeiZCHhBggEgAA+HwIAFUMGgoCpyeJdBtbcCMTOtx8zEHP4hjZe3JhMWz0UNyoNMddRcPpI9Ab/t7B9Xa7HcMAcvcGHf/tH3RrC/6V69DF6qXxt2iBpH5JzwY+qQaF7tIiD3O+VpmJ+RG6sHtaVftOJG1X5xhYRNzTRQSIl5rbmmiFnTykbijTuRHk/qkh7OQph06TB1pobVYZ/a05LsTv0SwTKEU5t+fPQHlUwUwQM7ZECojnf/h+d3LGRbl6+pMZ/m9NS8ttFbuznyI0NcqWuJS2lXN9J9ATfhGIf1aCt3boxvengjwtU5ESSZCmo5oQllDwNR44IR4tocUqJG02tkRsVlbiRL0Hkxs55k2gbR5doaUPe7iqJdCnPKS+arVf41pUt00bQKRZA9Cz044r4koFFjhfK1KBcXDA1MgWO8HlPe7tmaA8CIAACIAACkUUA33Mja71gLQiAgDcETE2/N1Lc8GbqyG9rjViYz+LGdA8iN3I+T5XdiBvawVYO8Ut6toivo2FWLczQLLUbzCfw/+iRTFlJ0kKUCGJXgFSa6MWN91r6XlD0p6G24kY1qU8h4oYyI05FDxzntJFlvSRFJhGLBI8oseB3joxYO7aPOTqDBZgqI76lR6WgqEU8uPPvdVo3ti/9sX6FdVNILY8Mz+SmTBwBIof+zHlfUlffTv+sBF2/+Kdq9w5HbjgSN9aPZ3HDEt0h4ob0tT/0a/ZKpMXBHxdaxA1O82F7rZEbLB6JHxK58X13W3Hj8VwJxY09382gTVOGmVNk+E92LlCaJHlKc20Oi/Bku+v/U9Elibiuh0R6iEhRkFNotHXV1vlvFnrO7N2uUpUkhUWiOf79+2ICweONWs3olYr1IvOmFPysFfkfiPAABEAABPwlgO8F/hJEf/VDqZMfu0AHBKKJAPa5w9U0NYO44fM214sbWzwQNx7zQNzQH2wXdvyMzh3c5fQWFqvIoRc97Opt6MWN5zlywx9xY5WduPGJTtzQCxxLvmpJJ37ZoFx5la84TZslO/00rLs1cqOqJm7I1a8scCz5qpWKThARJnHS5PRC6U+4/kQJSps5u83aSKrKN805DYX7iZAj4kYBjtzQp6Xs48gNETdEHBHhoLxF3EgQuWERY362Ezdq6cUNZimREad2sbghNTck3YSjSSpx5IaIG5pgou2DPzaspB+5sKoIK/I18TM9p40Y/dy7fZOuXTin9ob4K1zMxUpNVGvCD+oGnciM4DCaFMYDARAAARAAARAAARAAARCIFQKm5j8gcsPXxdYOtTvmTSZPxY0qQ92kpYjgbDl4n92/gxZ2bhhfKNSsIJjN1SI0JEqA/1OpKFpEh5OCoiJuvN/K98iNVUO60mFdWkr1UfGRG3pRRokQLaupW0KSPZya8n1UgXZwXRJNaKlmETfk3yd3bqbvuZ6FVgC0iBIsKluXRBiLSCH1JrZ/+zWnfYxTf7/PYxdp0I4KlLQtKLpvyRxaJ5EbiTkagq93rdDPHLnhLC1FxI0DK+IjN2pPdBC5sWcbfdetibXAa5XBM/i2lNzmZeD/tCtvr5w5QbObVVJfF/Hl5XK1qFC9VupGGLFHC96Q21pkHeVrJ3duYvte5giPFPHb0JKuI7evSMRGjoJvK180fvrInet8M8s3zavQ3Zv/qjSlMlyzI/vLb0Zm9Iavb0T0AwEQAAEQAIFoJYDfzkbryoa3X9h34b0+sM4pAVOLH3YbWHMjnEgH/l2pFzc2Tx/pNMJCfvsvbSVyo+rQ2Z5BshxwF3Gh0NN8wNVSS2zSTnQCh15csAoglpm0viJufNDqy4Q3h7ixSBMGVg7pYhU30j6RjaqPmm9NS9GG0Npu4Rokv8ydpCIfUqZ9lAtkXlbzyoH+kxFzVFqKPL/MmUBbWbAwPWSuLVJr3HcqzUYiJCQCQkUk8B9JyZjbtjbdv3PbXCyUxY2ijTtSAS4oKgd/6S8pJHu5eKle3KioxI2XnYoba5S4odXcSE51Ji5NkJZy/rf9am6t/kmJzkPoGb65JMHDazaPa6X8eXifait2lus1XqXWOHp+W7ecfhzUidLneJZe53QUETFEuJFH/FvBrx3dvJqK8bW6+T4sbzOEtvf+vfwXzWhSXokbsu5le46h7C9B3PDsTYZWrgkE/jMUKwACIAACIAACkUEA3xMjY51gZawTMLVcEq3iRuCXVjtg/sKRG5uneSZuVBvmmbihiQR/8k0h89rVU7/1l2ti7YULT7zUxI087/snbvwo4sYa820pIm7UGJ1Q3FAvsp13OXViVrMqqj6GPqpEbKku4kZ2s7ix/VuzuCHXu0o0RsGKdemt2s1t3Dq2bR2tHvWV9RaSW1evqCiF3EWK04df9FZt1Y0rPPZejtxYO66fNXKjYv9JlMWFuLF6lK24UXdSvLihRUhIdMSMxuVZWLmj5k3PwswHrb+k9NmfoVvXryofMz1XQM1/fPt6+r5nS+ttLXK9bKE6LSgH199Q6SL8SPvDXIdkq9wsw8KNFpVRfdRcysBChwgVi3s0p3NcYFVLr3muaHEl5DzGdUgSJ0uuxrl67hT9PLYfScFTmVvEoDocefLwoxnCKy0FPw948jZFGxAAAaMI4DPHKJLejwP23jNDDxAAARAAAcMImFpB3PAZpiZA/DJvCm12VXODowr+e2CO3Kg21O4qWFezW6I3FvNhWQ7NctCVwpOqUJIXj4240bK79ykLFjtWDu1Gv2riRmYWN/gwLtEJ9o/G5Y+Nq2hpv3bKbvmapGNI5EZ1lZbylOomUSkLOPVGayMiReY8L6pDvog5l078wdfA7lVtK/QeTxu4YOdfx34zp+rweFnzv6KiHd6s2VQd/Pf8wJEbXw+0ihuV+k/k8ZwXFF0zujftV2kppG5LqTuJ01Ist6Xo/fr281p0nm+veYgFBEmTkSiR1Hwt650b/6hIk0/4elvNb5l/9/ez44vBsh+SnvNwuvRqyBt//0V3b/1rtlGKwPLrRRq0pZe41oiMISKKitrYulaJH9qc0jcNz6lFd1y/dIHu3b7F/05K9zn15cXS1agop+rYp+B4sVXQFARAAARAAARAAARAAARAAAQikoCpzdI9Xh6VI9LPgBitRW5s4+iDTTNGu51DDuy1Rs9z205roB1Sz/9+kGa3qeFT1IZ+suff/ZiKc6SDiAKSLuLpo9mxtH8H+s1yo0nqjJmo7teLrQdt+7G0PvNZuDjFNSv0T+0xC7jQ5jPmiA5+lg/qzJEMy52akyRFSirWqAPl5ciTdZOG0M6F081tdTfDVBkwWUVo7Fw0g9ZNHGwdqzKnpYgA4qzmxo9c6PTgqsWqvYhADWf8ZE1LkfG1fie4NsbCbk0TzCtfyMi3nNRkoUcerf0mFru2c0SPVuzUmXPiW5FP21CB4hUTRFts5GigXd/NZOHijtulevr1IlSywwBKLGKT/jYdtz3RAARCRwC/5A0d+9iYOTZ2WLR6Ga1+xcZ7D166JhD63e3cgtDbht0DAv4QgLjhBz3tILuPazbsmD9V1Z9Qv4m3e1StBq4LIeJGqc7xB2+PprZETazhq1JPcPFNZ3O4GksO7VLDIVfh/1FhTvnw+jf7FhskauIPrgEhUQtpHs9MZbuPUBEXDh9LH4m8WDqgg4pckZQOiUIo3XWoSmvR7BABYDvX5zi0ZglfaXveWm9DrmTN/uLr9CoX5tTEECnO+RNHWxzd+jNHP9xUKRqPZs2hDvYSQSFjbP1mPB/yk6kIi4/b9aXHc+ZxehXs5plj6fC6Zeo6VmFbqe8EklQSm8fii/i+fc4kuszXsYrgIGkg0jbPeyXp7bqtEmC4ePQw7edrZkXcucFXt8oayCPRLqkezahSVSTaIh3fCuNsTaRI6f4fF9EJvk1GbkiRiA/tEWFEOOb7oAy9WKqqWhc8IOA7AfxA4zs79ASBaCWAz4VoXVn4BQIgAALRSMD0xbLwityIyG+jfPhVooar35hbrhX1JmLCuuG4738SRSA3Zvj6W3mZ31J009eNrFJLWKQQGyQtxFNf9P1kbhFbHD0iAP1z8RzdY9EiEYsmaR7LRElTPKya2h/+pUCpCAZJUz6sDvh6Vvq1cDaX1t5T2/RXq/5z/gzdvnGdhZ3EJBEsknJi/+jtFb8kheTOzRuqWVIWJdJkfMJ8g4oD3/S2aYKFjHfj0kW6wQVENT6puYbHI5my+LqcMdMvIj9T3KxONPoUCRsS3CNhlWAjCEQnAXz+ROe6wqvwIYD3WPishT+WmNqGmbjhjzPoG4YELFEP7izTUnwciQTyNZuoBA/HdDent687jXhxYo9Ku+FPSmcikPLZchuMU1tE2LIIY87aOGPnrX9oDwIgAAIgAAIgAAIgAAIgAAKRSsDUbvnewNTcgPwVqXsitHbLYd5SMZVjQ5xHqljauWwTKE88tVE/vy99Eio9ZjaW91ZIfA8U06CPiw+ooCOP+AmxZyJ+CcPOASP2lB9j2HR1MI4fQwcUdbjaFVCnMTgIgEBACODzJCBYQzmoqX2gxI1QeoW5QQAEwpNAKEWp8CQCq0AABEAABEAABEAABEAABAwgYOqwIkCRGy7AGhcAACAASURBVAYYF9ZDQOkLy+XRp454XTg1LD0KjFEuOWFvBwZ6rIyK/RO4lQ53toGwz37MQMwRuBXDyCAAAiAQWAL4TAws31gdPRz3lYc2mTpC3IjVbRvVfktRUXfFRKMagCfOeVG7xG+hyDKXFGJdOboPFa7RiB7N8mSCW2w8MRttQAAEQAAEQAAEQAAEQAAEQMCegKnzj/sCU3NDzeShxBIN6yKHN08eX287cTW2p3PLGP7Mbz+Pp2Pp+3naxxOW+jaWw/PRHZto4+yv6da1q5TrzaJUtE4LiBwOOG1fNJP28hWzcp3ta+VqUP73SzkWGrQ0En+umbWs/4MH9+nbLk3oxO5t6grdz8bMpUf4SmH9TTQut7lsX2/3BdqDAAhEKYEY+vkiSlcwXNzCTgqXlYAdIGAUAbyrjSIZieMEWNyIRCSwOVIJ3Lr+D42tV0oJG9pTpl0fyvdeyQRXyUaqj/7YrUVfnDm4m6a1qW0zVKOJiyl9tqecCg1Hf9lIhzf+RCVadfdaINPmXfBVGzWGPK+UrEzFPmtNSZOn9Ho8fxigLwiAAAiAAAiAAAiAAAiAQHQSMHVdaY7cCITGFe2pstqh7cDPy2nnkrmUOGky+i/uQcKdwtEKcl1n4iRJqWSbLyl1+oyG7ab7d+/QD0O6042/L5HpoUTmw6ndY0r0ED24d5eeff0derNSHZ8P+kuHf0WXz5xUo2fI/hQVb97ZrR8iNCwe2JXu37vDNtyj5wu/z5EC1X22wdGE2jpcOPYbTWhcRUVqyB9JTXnp4wpUvFknxd/ZlaxunQhBg4C8Hy0Mdvwwh1aM7mver3xd7f07d6hi1yH0/Nvv23LivXTt0gXaMGs87Vq2gDKw+NF40mKPIy302JYO68ljzFdfkj34fv02IaCKKUEABEAABEAg/AgE4nt++HkZuxa5W193r4eKXLjaFSoemDcyCJi6rdrvYT6FK4dic/ubD8wmWjdjHK2bPsajFW82dYlBtQbMzO/eukkjan5EN/+54nb+fO9+TOU79ff+oG9J+RjNURF/nz6h5smYIyc1nrDI+ZyWPtf+ukDDqn9gFV1e/LAslf7iKyU8GF0T487NGzS6bim6cfmS1S7xV/z2u2aEW7rh30BjcPbwfprU/BOrwbIOTSZ/T49mzm4VLjQxaOX4gbR1/nQVXZE5V176bNQ3njvKeyCO3yNrp42mjd9MUP2K1WtJhat9hvXwnKKDlgZ+3ho4lF8uobOxBMJxXcPRJn+pR6NP/jIJt/5Yo3BbEdjjMQFsXo9RoSEI6AiYuhsibhjDNNLextoBcNOcybR68nBVvyCO6wrYPyaJ3OCDnvymvPH4BZQuczaffvvtiPK927dobMMKdPX8WRWZIDbZP5pdL/6vDJX+vKfPB8sJTavSn0d+VcNneS4ffTpiltuFv/73RRrzWVklwgiDVzkd4WOO+PAmkkIO5fKYpOKCs5odFjHl5P6dtGH2BBKh47k336VCVeq67ufWAy8aWOpTuLXV0yG1KBx3dUp087qd28Jpz8rFtHv5QkqUmGtulK7KURsWAcoyl17c2LZolhIpnsiZmxpwnQyPamRY5rl0+jiNrldaefw+p6EUqlLP5/3nKTa0A4FwIBBp38/CgRlsAAEQAAEQAAEQAAF/CJh6/GRE5IY/JkRuXznwJWJBQUL2fxj6pVXckEO8/hFxw/yYqMHYb/mQ+Lw66Md/3XcGNzntY1SdUiT/N3HRR00I0EaUOUTceHD/Hr1RoSZ91LidOqiK3Z4+mq3jG1W2ETfqj3b+W3ytz7VLF9Xh1ipulKpMJVt2tYnc0PPSmJi/Joxs7XT2dW980bNx18+RbfZ9XPGU18QnV2utzRHvu4g5tn0cRZ64mlfGlD/erLPml+prSWFZOX4QbV0wQ431xLPPs7gxR62LvX32TMTe/+J4fo4K+X3rOrU/RVyTxypW+VOk1N3C4XUQAAEQAAHjCUC1M54pRow9AtH6PopWv2Jvh0a0x6aePx0wIC0lohn4bLx2uDy0YRXN6dnGGjmRUNxIpNJXJBWjavehlId/S64dVn39HNDEA4mkGNe4ssUHiRCxjdwwixvm+hPF6jSnItUb+CxujG1UyUbcaDj6W6fs9OLGSE5n0cSNgixulGrZzaUNeuHn3p3b9M/F88qvVOnSU4rUj1gPyPbCh88L6WNHe8FBUoPkEC/2i51ib7xgICKHe0FJ7/ut69fo7u2blDJNOkqSLJlTKyU65uY/V+k+C1jJUqSklI+k4z5pvZ7b0QQrJwyhjRyZJE8WTktpqMQN14+ey32u9XLn3xsk6yh1X9JkzMS+JPdhDX19p7izFq+DAAiAQKQSsP1cxKdk6NYR7EPHPrgzY6WDyxuzGUHAs13rWSsj7An0GKavVkPc8BWydog79/shGtekiu4wmTByQ0sZea1MNSrZnAtc8mHdk8OuM9s0YWX74m/phxG9lIAhv213JaxU7jqI8hf9yOu5tQP3mIa24kajMZ6JGyO4DoZe3CjdqpuKJHkocRI6f/Q3WjKyD/89MRcdvUvv1WlGT7/0Ol29cI42fDuJft++UdXQkEKtcmiXA3bhqvXoyXwv2/ih2bh66ig6xleNJuIiqinTPEIVOw1QwsC+NctoK6dXyO0cMs/7dZtTjhdedchCv67Lxw5QqRuS/vM2z/t8ofdsIg/u8td3cXrH/rUr6PLZU3T7xnW1BslTpaJ0T2Sj/O8Wp1dLVOR5Uzic6wcu0nrh2B9qmTPnykMfN+2gBKSfJo/k/x9mUeAWJX84NWXP9xKVatGFx01t3RK7ViyinTz3pVPHed5rSjASpinY74zZn6Z87/yPXvywTIK573EB0QX9OtKNK38rm55+8TV6j3nI8wffirJ25ng1jqSfXD53mv7567x6LVnKhynzs3k4bkMiMni9WLB4q2JtyitiHdnu59OH9tKOpfPp+J7tap77d+9yWlZSejjto5Tt+QIqFUb44/GTQPR8L/ITBLpHFYFo3NfR6FNUbTo4AwIgAAIGE8DnvsFAPRvO1AvihmekXLSSA+2QmsWtqSEStm8vMkh6gBw+0z6emVpO+UEd9PxJS9EO4JPa1KHje3dYozP0ZprHN6fESORI0/Hz6fGnnvU6JUYTDkbbiRuNPRQ3huvEjdc4ckPEDREY5PYYESImf/Gp1ewavUbRY08+Q5Pa1LUeqpX9lrol8ndhWZELhRZg4UCzTeMxo3MT+m3reuthvP28tepwf/HEERrxaVnrPPmLfkhVug52KW4sGtSVxQNz0VSZs/WM5ZQuUxZr1MkJru+xeEgP+ovFBVePCA0VO/RRdUrs05FGNaigBB55nnn5TSrTuhuNbVKV5Fpbs9/mVKNUj2agz2euUFEPckPOvL4d6OD6VW73bka+1aY0X9/6lBJyzKlQIjQNrPaBdY5cfItOrT7mgrg7OMXqu8Hd3Y6rNfio4RdUuHIdFqvuK4FK9viP4wfTZpXKkrD+i37gtyrWouKNvlB71J/3gr2x+F7i8fKhoRcEsK+8gIWmIAACIAACIGAQAXz/NQhkjAxj6r0GkRv+rLV2YJz8xWfqoK5FaDiq1SCvSXqIHGDlkO9t7QvNTu0gf3L/LprQqo6qsWku8+FcVHn0iazUYvJil+kNzjjoxY1zf5gLimblg3pjrh/iro/U3BjGNUG0yA3xW/zXIjdO7NvBQkY95iaRJw+oQvs+fDCeTmc5GkaiFB7maI3bnNbw79XLaiqJKJCirVKctfmEBZQ+65NWIUkOyN98+TlJmpA8ZkFguWorz6xuLenw5p/VGolI0GraEkrNbRzVPxFxYUitkpxSwZEYfGB/iSMgyreNv+VFBKVpHRpyZMUdq7AkY2rX/EqqiLwm9oqvkqbScMQMyvjk0zaCytctapJEOciT+613lUCwf+2PCbC+VaEGleCoDnmWjR1Im+ZNU+KQJhI98lgmVWz1xuW/VTFVebTXxa4ybbrTSx+UUl+XtRheryxds0Rk5OErYKt1H6Je273ye1o4oAtHqyRR6xH3QKKBLAVdpXaIpVaLirS5e49KNGtPb/LVviJuSPTQnF5taf/PK5Qf8jV5hIms5Z0bN+gaczGvo/n1ghzVUvbzHl4Lbs72Hb4OAiAAAiAAAk4JROspKVr9isWtjLWMxVWPHJ8jYH+a+qw5iJobfmypOD4ASgrEek6hWPH1EOuhTR9poA0v7eQgLQfq5hMXqoO7t+kpWkFNKdY4tlk1kpQYR4KKzKmvt/HS/0pTRRYOvJ1PxtEO/6MaViS9uNFkrPP6C/E1Ny7QUJ248XqpKkrc0A7lx/f+QhNai0Bjrg0iURt/ciRDUa4N8lrJSqpuhbQ9ysLRD8N70/XLfynBQL4mr5dt04NFogeWop2JaHaPVnTAEtEgnNt+s0od8uU5vGUtTe/c1Co4lOY0jzfKVlP9ZW3MvprTK37hlIpFHMGgohFYkGo4YiZlz/uiev3mtX9oZP0KdO3SBTWW2F7kk8/oZS6YmTrDY2ocuQJ3+5J5tIHrVWj25sj/CtUfNlVWxhqpMLbZJ0rckDEe4XoUcvjPzAVnC1eqrcQZiQqSlJeX+QrdZwsWUnMOqVVC+S925SlUjD5q+LmKCJIx/uW6H0d3bqE1nFry95mTStiRSI+3ytegks06KttE3BhapyRHxlxQ/87L4kb1L4erdZb0lst/nlFfl9STlZOGcyTMOvXvx1iYqdJ5oJWRzJ/28SdUupDMvYXTfn7gFCNtzmx5XqD3azdV3LSIk5MHdtOycQPpwvE/rOJLrd6jKfebRX3am368dYPcNQK+G/hEJFr98glGFHdyt87uXg8VmnC1K1Q8MG/0E8Cej/41hocgEEoC4f8ZY+r7M8QNf7aIdoi/dOYEDatb1nIVrOPCnubbK7i4Jx+mc/FBtU7/ceogrT9cu7JF327xsK9oK9fb0GptSD+H0SKW8Wv3HUO53yji0wFS83FkA524kTsfNfVQ3BhSOz5y4/XSVaisnbjxtYo+iS+6+mH91lSUxQL7R4SQiZ+bU1gkmuJRvlK31ZTF6pCsiRKzutuKG+2+WWmN3JAIiuH1ypGslTxy+G40cqZNSoTGcHzzGnTKElGRNXd+ajx6tppD1u+nKaNo9fSx1iiSat0Gcy2TDx0unURZbJg71XqQrz90Kte4KGi1d2zTT9Q8WoSH1KOoP3SKteimNqjm3x87NtPktvWVzSIqtJ21QtXCsI8+ucmRJzM6N6MTHN1Tokk7JZZoY0idEBFI9OJGjZ4ibiSsAzO/f2faueI7ZUZWF2su8w2pWYJusTgiayN+fDp4kkoJsn9EoBnZoJIqgipziujTYPg0RG/480GEviAQbgTC/+efcCMGe0AABEDAOQF8pmJ3GE3AiD1lxBjqYMd/tMtF/fTT1A/ihp8I4yMbpnRopApgapEUaq1018JqdQW09JS8hd+jiu16ccpCGmWDFoFgu7rmVBN1+OcDrfy2fMnofrR50WybIqLOI0XiKH2W7NRq8nfWCAZvHdYOziPsxI1mHoobg+3EjXI6ceMYCxYibmg3ukiNiNYsWMhjvkJVak6YryaVNmObVaeTB/eor0vdks+nL6G0jz1hFYhm2okb7S3ihnCT/hLRsHLSCEtERhw1Gz+HskiRTMs6yZwSnTKqsblArPSTNXq1eDnVRm78GFKnNF05f04dzEXUqM4pHc4iYm5x5MXA6h9ZCo3GUSG+jrdk0/bWq3DHWMUNc4SICBtPv1DQkuZh9t26b9hnETcmaeIG34jSctJCSpPeHC2iPVpUjNwyc46jYJ5/U0St+HEkcmNw7fjIjXwcuWEWN8xtxBdJR0n0UCKa27cT7V71gxpaOAkv/Vjada+/cK2OBQO7Ka7yehO+Jjjrc3kTcNEEujUzxtFKLpoqYtFDSZJQm2k/UDqOPnGUIuTtfkV7EAABEAABEAABEAABEACB2CNgGrD2ENJS/Fx3OXiLYPE73zQxsW0Ds+hgOZDrh9YECHVot9TfyJjtKfq40eeUl9MLzI9z6er4vp20jFNfJLTfnOJivh3FXtiwF1HKtOhMhcpXVwKBVjPBG5e1OYZzKsZZS82NbPxb/Obj5jodRuvzD/+WfhDXrpBoAZn/zTJVScSNB/f4thQ+1Iq4Ma5lbfV3+drbXGSyVLMOCWzVbF88ordV2JGaDV+wuPEYF+zUxIsZ3VrR/vUrlV2SltLxW05L4dQMrf+V82dpEKfJyFzS522OaCglYoOktsh/vC7fcfrLZk6xkL9L6lA7rtuR/OFUakypBTKCC6tqhT4/4Rto8nCtDEfRN+pWER5jUvtGKq1G1uUZvgmmwZDJ1nUb1aSaNUIkDae0tJeiocnNV6XqH2uaz99/Ub9q/6M49l3Gf4zFoFc4ZeVJTv3IwPVHUvFtJPZrrLHRxlMFRXWRG/ne+YBqibih2x+aP9/2bk+7NHGDb3Np+fV8O3HDvKdm92pHe1cvVa9l4qK1zSz1WISp/tHGPXFgF79X6qv3iqxj3X5j6XmJLPJxj3qzn9EWBEAgdggY+Mug2IEGT0HAzc+j4QwoNt/zsel1OO9D2BY6AqaB6yBuGIFfO3xO+KI+ixybXKaLaFECWoqKzC9iQX4+ZGbPU0ClWySVWzH4AC71D0RQOLD+JzrK12rKo7/2VRMy9JEHWvqLiB8StdGaf7svNQ98vZFC821Y/YrqcC/jSIpCi3HOa25oTKWg6EApzHnzX3XwfaN0ZarABSStt6Xs+YXGWsQNObCL8PFmmSoJxALtULxq6mhaNXWMNdKjLYsbEu2hvT5dxI118eJGpzlmcUMezY/pXVvSgQ0/qQKcj7Cg0HbGUmv6hNjZv3pxusEFTOWg/U5ls/ihiTF7uVjmLC5aqokbEjWSmK+a5cEdbyMp8slXod67fVuJUSLEtJ68yLoWoxpXo5OWmhvumGr2/zxrAotcQxPMl5IjOdJyYdF0XAdDCr7myP8yR4G8ahXbtPW/I+IGp5BoaSmy72p95Vjc+EbEjZWWyA0WN1pNsBU3NCNGNKpCZw4fUFzk6t00GR93yUSuhpX6IoqjFJL94ksqKNExEDeM+DjCGCDgmAB+/sXOiFYC2NvRurLR6Rf2a3SuK7wKCwKmQQ7EDbznvF8b7eB54cRRGsoigPabdXVY011jKiPrBQntt+zSTnukhoRK0+CvSTFI7dHSNOLTVxKmvWh2aL8R/5Trejz/xjt+HRq1MYd8Wp7OHTmszJGUg5bj5zoVTLQ+Is4MrF1aiRkiALxdqRaV1okFR3XihggINXsMoRfe/SiBuKEdeldOGU0rWeCQSA9h3E4TNyxpJyJu7NOJG5314obl4Hx42waa2K6htfhrnV4jSFIz5Nm1aomKQhDhSa7PbTNpET2e4xnrVafyuhz4VeqRg+gcdztHIkB6LtliLWA6Uidu5Hz5DWo4ZJLLITSuBzaspg3zZyhhRL9H7Ds/yXVFREzKnPM56x4QcWOAnbhR24W4sVMnbrR2IG6ITYM4VUf2vpZe5I6D/evlW3elt+yKu3o7BtqDAAiAAAiAAAiAAAiEnkC0niWj1a/Q7xjjLDANXv8r0lIM4qkdwNfNmUrfj+5vvWnDVepIvHCRSJXasD8waykskq2iXcmp9dGiNeTf+pSXRHLNJgsFEiVRiX8jbtRvw0c3r0mSGiPzpuZbTDrMXmFN17BHqMQaFnVOcArNqKbVrWJECb7Z491PPrWKBSJujGlRyyo0yCG7QJH/JbBZi8z4kYt5isChXSXafuZSm7SUaRyVoRc3usz9yRq5odkoaRqD6pShi6eOqS9JWkm9vqPV38dwFMkxtkmeXK++RQ0GTzSviaWY6J41y2mmRG6IuME+flC7Mck1u65qRch82holTZmSXij6kVUUGtG4KtcQMV8FK/OJuOGu7oR+PS+dPaVqhPx1+gSdP35ERfqcZ5HhNl9hq9ko6TkiSjwi0RT8iLjRv4ZEbpxX/5bIDRF4HKWlzGYhZ+eP36t2WTlyo/XEBQ7fLcO4QOiZ3w6qNc/8TC6VXuTKD5lLXYXMIp6IXk8VeIUyZsvh1neD3qoRMgy+hUbIQoXGTCO2hxFjiPdGjRMakkGYFYCCADkGp8C+isFFh8teEcB7xCtckdxYt9SmoU7EDWwH31ZYO4TP6NmWdv20xHqodyRwaDPohQlns3rSX/pqtStycA2GpsOnmq8q5YO4P4926J3TvwttW7aQNPGk2cgZ9DQfSrWDv34Orc7DSr5VZPnEEdbbQj7tM4ryFS7G4sYDJVCIuDFKxA1LzY06PYfx4f9Dp2kpK1jc+FEnbnS0Ezem2Ikb3ezEDW19VnNqx5LxQ6wFLbvNW82CwA3qxxENcugWn+v1GskH//cthV7NBV1FiBjGgoQWofAZ14rI+1ZRt3idvZ9krHhx401qzPU4/H2usmixa9VSWs4FO0U4kKiZEg1a0/s1GqihRdzox+KGtJOnAIsbdZ2IG7N6tacdK783pyKxuNHGLnJD2xvTurehvXxlrTwS6dKeC4TiiW0Cvn8P8b1n+BI31idjRwtfasG1DFSDyxuzgQAIgAAIRDqBcPzOaRq6AZEbRm8sESLkVo3JXVrQr1vWeyRw+GqDo4iNzDlzU6PBE1RBTXdRAJ7MqwkCWxbPpbmDuqtICPEv9xtvU4MB49UQ0sb68E6Xw79EDwyoU5auXvhT/UY/WYqHqdPsZcoubUwlbjSPj9yo85UbcWOyA3HjyfiColO7tKS9urSUbvNsIzc0HnKw7/vJx5zScVfZUovTYaTOxsJhvZQYlD5zVmo//YcEN8yIMNCn2kd0netoiHCQI99L1GLMLBUpIwU+tQKa6u9cT0IEnBWTRlLOl1+nnC+9lgD3sEZ24sbQ+GKjrtZmOd/48sr7Jekx9l3ECzUvM5YCppqYNePLL1hgW6r+/aZE8XzePV7cqK4TN4okFDc00WJ2n470y3LzVbDZOBWpzcT5qhCr2ncqnMi81hsWzGR2va0ilYglBXjce3duW1NwtH0i9V9E0DnMtWmKVqnD+yKlIfvUk72MNiAAAiAAAjFMIBx/Eo/h5YDrIAACIGA0AdPwGBc3AvF9Lo4PvYn48CeHzsl82D64ea35isy4/3TXvdrWy/B2Ye3rdsihVm6dyPrs89Rw0NeUxiBhQ2/XNb6po9cnxVVxTDlLyyG3aOVaVKJ+K2tBTq39FRY0vunXmX7bscUatVHww9JUo0t/FRUhjxy6j7C4MVInbtRlceNFF5Eby1ncWKGL3OjEkRuP68QN4a2JG8JAxI0kloKimm2awDGlW2uONvhRffm5goXUQfyYJe3m489a0IeccqK/BUU78M9nAWTDgllWv4rXa0Yf1W3qcAl/nDqWlrEQIQJAwf+Vpv/VbsTCSTaz/7xHhrK4ccKSlvLcq29SExfihtgtzGf37ayiKTJxhESt7oMoC4tZ9o/shSENKtNZvgpWnqJcGLVs03bq70qg0YkbL7AIUc8uckPz9btR/Wnt3GlKqEnGKTWdZi1Te8v+ucrXzsreiHvAt7jwPpeipk2HTbb6qm8vhUzHtPlUpc888fSzVJRvrHn943J+Rxh5+x5CexAAgegiEIjv5/4SCkeb4JO/BMK/fzTuu/CnDgs9JYD96SkptPOFgGnExsOxU3MjiO8m7QAth9GFI/rQej4MyyMih1aDQVswfe0Md4tof+OJVjhU+kl6QfVOvSlFqjSG1dmw2mgpxrlkwjBaOW2cOtjLwV98ycA3suR65Q0V7SCREBdOHlO/lb957R9r1IrcoNFh2veqrf5mFxE3RjSraa2hUY9rbrz4rvO0FBE35I9Wc6MzH7ZtxY0WtGet+bYUOYR3n786obihFRb9ZTONaV3P9lDNAkLS5CmoI0dtPPpEFttrTy3X7opw0692Gbp145o1UiFfoXf5gF6e/cumIhWuXDhHWzmFZ8/PP6r571kKw37BkQ/Z+aYZTTwY0rCKTtx4SwkCjqJttK/N7NWBtq/4jm1Mztfr3lb/f714eZXqk57tFS6Xzp2mdfNm0IFNP1sFmEYseOXhwrKauNG7+sckgoQ8Im582nukw5obm7+fS98O6GYd55kXC1KxqnUpZeo0fIvPYXUVbe7XCqlxlnH60Qq+yUbzV+qyvF2hOj3LfeQml9t8E43UYFnDNWlE4BDOckVwfrb9M05XksdlClUQ37/u3od43QmBSFmjSLETGy0CCGAzRcAiwUQQAAEQAIEYIWAauSmGxI0gL6r+kLpj5RJaPGYg1zm4oKxQ17nK9aEOrhC1LxSawGz+jb+IHJpIImJGic+aU5FKNVVTI1JRHKFS6Tb379GEDs3o0Nb1ygap6aFuQnHwiAAir4mvn/biQqFcv0JfO0T6q8iNFnXUODJ2PUlL4cO2fRFU7d/LOWpjxZQx1vadZy5RB2wtwmJK19a0x5KWkiZ9Ruo+d2WC1BLNVOHXj9NmRIwx347C0S+cXvJSsY+ozpeDHQpEmv0SjTOxUwvln1YvRFtX8UsiJ+TRGMj/6/YcYmagu+50WOPqdPzgHtVWRW4MmeiQpTavRMLM7N1RCRPaHtIiYURUEB9EMNDPnYfThxoNNKcPaa/3rlHSRtwQ7vp9o/398vlz1LMqi02W22iEj/KTeQnzsk3b0ntcIFZelz4qGmbdKmsxU80ZPSONk/QRweWzviMTCFBBfqtiOhAAgVASgD4QSvqYGwRAAARAAAS8JxCm37tNoyBueL+YXvbQDrNSp+Gn2ZNoy5IFKqpBHTZFqNAKfqoSBgkDacz1FMyT6m9TkdoFr35Qkj6s1SBBRISXJnrVXA64i8cNoQ2LvlGpHK6eLHwFaYUWHVVkh/5Qr/1dDusjW9a1DlGnx2D2SYp6PkhQq0EO1IvHDqZVMydY23eZtYTTM3JaD99jPq/PwssG9brwGbBim8ODszb/6tmTadHoCU06jAAAIABJREFUATYutBg5jXJxjQxnt8xoXz/KKSwLhvWhU3JLiItHGFRq3YVycgSD/ZgiMvzJt5zI81TeF+jzr+e4Faf+5htRvhszSEWo6K8QdmSCiAd1ug/kyIlHbK6C7Vz6bRVJIc/zrxempiyqOBOUfp4zjRaM6OvQw3LN2tN71epab7+RdVvy9XAVqaSN76ijrOU7FT5R4ogIP3icEAjTbxxYrygkgL0WhYsKl0AABEAABEAgtgiYRm/+LXbSUkK4tvrDukRvbFu2iHatWUFn+BpPb5/Hsj2pohve4DQIqbsgj70Y4O2Ybts7+MH34qkTtJtrVhzbt4sunz+rDrMSgSEpC1mezU15+WCdr1BRdXhNcHC2pHj8deYkrfl2qopCeMD1Ggpx4ctsfCuHffSJ9u8Dm9eS/HnoIXN6z8f1mpoLp1qiITZ/P49O/X5QFdhM/nAqKtWglfm6USfP9cuXaDnXxZAImji+7jXVI+no40+b2Qgrjrpq84kN+zaspoMcyXLm9185VeW6ikBJkSo1PfHUsxyZ8Da9/F5xJbA4EktE7JI0EnkyPfkMFa3I0TcWIcvVvPLaqcMHae/6VXR8/266zKkyWlSFpAAJ/xd5j7zyfokEw0i0ybLJo+nW9WtKTBPewt1VOoykuGxZulAJMSJopUz9CD35fH5OUamj9qB937/PnVH7+8jeHSR/v3PrX8VAUlWeyv8ivVysuErPkSdQkUZu97SvDaL6EBjVzvm64uiHu16xB0DARwLR+JkajT75uLzoBgIgECYE4j+XTGMhbgRtUVTUBR+g5bfW2nP690P0x54ddJp/+3+BxYJ/Ll2kO7dvmtNVOKojKUcfpH40PT2e7SkuHPkcPftSQcrOt1Zov+1Wv7m3pKkEzRE5kOpSK7R55dAr6Qd6/9Th1UHbYNoaqLkc+SXpKFJUU6JG9I+RDPQ1S7Q5RGTR6nrIntHXrvBWPLD/scW+v6S9SL0MZ48jX6WPMNHXjDGSSaDWGOOCAAiAQKwQwJE1VlYafoaSAN5noaQfnXMbsaeMGEOd+fiPi9/RBmUBTOO2IHIjKKR1kzgSOfSHVPntv0RiyA0VEn2QmAUD+0d73b7AaDB90fwQO+3t0K6GtRc6HNmnv0bW0Vg2IoFFINK+5khI0af2eDu/jOtJH71NznyVw7vY4mo8rY2MJ9EmLgtq2sHT+jpi5m5uG+YezKv2m107V3vQ2d6wfl0/Vjh8EgbzjYO5QkcAey107DEzCIAACIAACIAACASYgGn8lt+RlhJgyK50LP3h1pNDsLcH4IC7FoYT4PwShosSBSaF474KR5uiYKljyIXg76DgzBicWbSNEtzZYmh7Rq2r2DFRu7QR41h47EHnVgTCvgRxyerXiniij4Dp660+iBuB2HPRx9Znj9zeluLzyDHcMRr3bNj6FLaGxcAbAOyjf5HDdY19tMvHbtG/zvAwfAhgk4bPWsCSgBLAVg8oXgweHAKmib6IG8GxDbOAAAiAAAiAAAiAAAiAgFsC0Xoui1a/3C4oGoBAEAjg/RUEyEGewjRp2x9epKUYsQWMGCPIlCJgOlCNgEWCiTYEjNizRoyBZQEBEAgtAbyPQ8s/lLOH69ontCtcLQ3l6kXT3FjfaFpN+BK5BIx4J5omeyVuRC6s4FpuxNIE1+JImQ1kI2WlYGe4EcB7J9xWJNztCW42dLjTgH3hRgCfaOG2ItFjT6j2VqjmjZ6VgyfGEIj0nWiast2byA1baJHuvHgTDT4Ys5UxCgiAAAjEBgF87sfGOsNLEAABEAABEACB2CJgmvrLES/SUmILjuHe4idqw5FiQBAAAX8I4EPJH3qx2Rd7JjbXPZBeG7Gn/BjDpquDcfwYOpDUIuK3c+HKLqALg8FBIAIJRNF71TQd4kYE7sDoMzmK3lM2ixOtfkXfDgyFR+52h7vX/bfZtxl86+W/tRjBFQGsCvZHtBLA3o7WlYVfIAACsUsgcJ/spuk7QhC5ETh/YnePhMpzrGWoyGPeQBPA3g40YYwPAr4RCPf3ZiDssx8zEHP4throBQIgAAKhJ4DPxNCvQZhYYJoZCnEjTJyHGSAAAsElgO89weWN2SKTgBHvEyPGEHpGjROZKwGrQQAEQAAEQAAEIomAadbOo6i5EUkrFkhbjfgp1ogx8BN1IFcZY4MACIAACBhBwKjvd37Z4sSIsLDNL8fQOQYJ/H75Jp26dpv+unWP/r37IAYJwGUQCB6Bz17IHLzJgjiTaXYEiRv4Xh3EnRFGU2Hd7RcjnImEs22B2dSx53FgOGJUEAABEPCHQHh8FoeHFf5wDEVfETV2XLgOQSMU8DFnzBKoH63ixje7ELkRs7sajoMACPhPAD/L+s8QIxhHIFT7MVTzGkcOI4EACISAwKYz/9DBS/+GYGZMCQKxTaDBi1EauTFn97EIT0vBT1Th8dYM/jqYZwz+vOHBG1YEgoARu8mIMcQ3o8YJBCfDxzTQWQOHMtxNDBhkAuG4GcLRJn+XJRp98pdJuPUPwRp5MuXGM1fpwF8QNsJtu8Ce2CDQ6KUsUemoaW7Eixv+rIsnH73+jI++sUkgHPdVONrk7+6IRp/8ZRJu/bFG4bYiju0J3DoFbuTIIOveShByzwgtopHA4b//pZ9PXY1G1+ATCEQEgcbRKm7M2xPpkRsRsX9gZLAJxNjPizHmbrB3E+YDgYgmgM+HiF4+GB+OBPCm8ntVph84TzdQNNRvjhgABHwl0OTlKI3cmL/n+H/4jPZ1W6CfUQSwB40iiXGimwDeKdG9vvAOBEDAewK2n4v4lPSeYLB7/MpRG2tOXgn2tJgPBEBAR6Dpy1mjkodpwd7jEV5zIyrXBU7ZEDDiRxUjxsCygIALAthi2B4gAAJGEojGz5Ro9MnINY+RsZYf/ZuOXr0VI97CTRAITwLNXgmSuBHkz33TwqgVN4JMMjz3LawCAR8IRON7Jxp9cr20seexD1sdXUAABEAABIJOYMr+P0OXkvJcXlrzVjobn7dv3kgdfgs6hoQTWmzzy57HnqYZJR6lrUt30OiLLnxS7TKTbWLCbVrgrp8rTHr7yczZrS8WO+jQPqq57Zrni+CXn1doyJSDtMTz2Ry3FBteuEk1V533fSRf/fd9RmvP5sESNwyw1ZshTIv2GRy5gZ+oveGPtiAAAiAAAiAAAiAAAiAQPAIh/ll9xI4zwfPVfiYjBITQWe9+Zi8P/V6LCp6KG56KRb4e7n32Mw01rVCAKqTxV+DIRP3q5qTXzhyhYhEqbrR4NUiRG+53raEtTIv3nfA4LSXEn4WGOo7BQAAEQAAEgk0A30WCTRzzGUnA3f5197qRtngzVrja5Y0PaBtNBIbtOB06d5yKG5bD6rXbdDZNco5oMEcxrH3qVRqZJ7nV3rNahIF2KD/DtUOyplMRENbXpLVdZIT+tbyvOxnTzjb7dm6jIKzzeh654VDccONbvF3M6hqz0oQCF5EbTn3R5mLuWZi7PDYcne0Un8UNHtB+D9islS56xdJOs6fkB4WpTVYRRU7Tk0ogsRh37Rw1X3CMyG5dbdbL2X7w1X8D3kGtXs1mwCjhN4Tp+/2eixvhZ340WYQfPqJpNaPPF+zP6FtTTz0KwtoHYQpPvY1vF5ZGee8GeoSWALZRaPlj9rAkMPSXMBY3SPcbfbsDdPzhllMatMOqOtheoqI20QB2v9XXH6av2KaN2IyZoF1m0sQHczsP0kb8OfRru8WVbzaRFinN0QsaM2fihvLZiS9kSY9xyNHF9vXHT70PxzM4sM2yB5yKG5LSYrfGdhEotuvlbj9wepC3/hvwzm5dMErFjR8gbni9PfCzitfI0AEEQAAEAkIAn8cBwYpBQQAEopyAu89Od6/7g2dIGIgbVvstv3U/aH9Y1TtoU6fDIjBYDuW24oPtodhlpIWjMdPp6lRYBIEserHFE+heHvptam5oLBwe1M2+HVfRCWStzeFUnNHX3HDli4u5XNbE8NJP2wiVeLGh+bWsNv7YRHVYfEgYueFc3HC4Xq5SoXz135O94KZNm2gVN5YcOOlxWooBHKNniEB+6kcPJT88AWA/4KErCIQvAby1w3dtYFlgCGDPB4YrRg0MgSDs18HbTwXGdk9GdZeWoq+hYE0lMB/sSR894ULcMAsAyR0X03Q1pl7ckJoVCYqfelAnwq9DvwWgF+KGOd3klrlAp6uCos588fVw74+fujn7US6btCNtCylB42o2VRTVI3FDOjrx0ZP94FAk82Q/+9Hm89ey+9E7fLualh2MQnEjCB/MPi1puNrlkzPoFP4EwmDDhYEJ4b9OsDD6CYTzGyGcbQvQzohQl8Pd7EDYZz9mIOYI0C4LwLAeeO9BkwAY5vWQA7dFhrhhPrg7iVJwdSh38Zt6l2O67edEMNGvgD+Hfm0cL8QNjyI37IqLavU3VGSLw5SVAIs4Fv/O8vwz0tqusc1m9iYtxe5dYOOjq5tjfBV3vH7XJezQ9nWIGwZgxBAgAAIRRyDcf1gKhH34iTritikMDhMCgXg/holrMAMEYpqAge/tyBI3NEHBkspgKTQ62lVaiot6DFqkgDllxW5MfeSGXUpEgiKYzjZjgMUNrdaIOdLAw5obrnwJgbjhqHaKFjlhIz7ZrLGdr/ZrbCeE2K6Xi/ocrmp+BPgDxxBxw8DPBaPcNa04dAppKUbRxDghJBCG764Q0gjG1CAeDMqYAwRAwCUBIz6IjBhDjDRqnDBfct/d9L2np0gCP4OnlqCdKwL9t54MHSBv0lJIuzbUbO52vhnlNb4ZxaOIA7vbMcia7uJiTPvf8NulOQTiFhGbmhviowfRFPE3n1xhJumYiYNaI5764mvkgpcijq2fdpEhdpz1tVLMQoisvp2v/BX9a/q0HG1zu7o9x7offPXfgHdQ+zeeNGCU8BvC9KNbcSMavlVEgw/ht3li2yIj9pTvY9j2TDiO7yMHdlXD1a7Aeo3Rw59AOO7McLTJ35U01idjR/PXt2jpD6rRspLh7Ee/UIobwQRjPTR7kGZhlF2eHvoNmk8d8NOYr0LlqiTBe4LsZ/AcC95MHaJV3Fj5a2RFbsTit91Y9Dl4b20fZsKC+AANXUAABGwI4HPE0A0RKpyhmtdQeBgs9giEeOP23RLCyI2gr7akJGSl00t30OiLQZg80Id++4gULU0nGL7p8QXazyAsVain6PhmlEZurNKJGyH+rAv1Ggd0/nBnGwj77McMxBwBXTQMDgIgAAIBJIDPxADCjeGhw3FfhaNN/m6RaPTJXyae9u8TE+KGVk+DqVivm/WUENqBQOAJdIpWceOnw6fl8zkkjxHfGIwYIyTOh3JSQAsl/eidOxz3VTja5O8OiEafHDIJD0fDwwp/N42T/lHtXICYYVhsJuwBjwk4+4jpvfmEx2OgIQiAQGAIdH4rR2AGDvGoptUhFDdC7Ht4Tx/VP3RGtXPhva9gHQiAQBQSiMbP1Gj0yc3Wi0GXo/DNCJc8INAL4oYHlNAEBAJLoEu0ihs//xa6yA2vlwzf+L1Ghg4gAAIgEEgC+FgOJF2MHXQCDja0EXvciDGCzgITgoDBBLT3Qc9NJwweGcOBAAh4S6BboRzedomI9qaIEjf0SL39ScHb9hGxfDAyqgkYsWeNGCOqIcM5EAABEAABEIhRAiH6GQHiRozuN7gdVgSiVtxY9/sZA2tuhOhTMqy2in/G+E3Q7wES2h+AIf2DZEDvaPTJACxhNUTQ1yjoEwYBd9j6FLaGBWFRDJzCJUYwNpB0hA0Vrmvvo10+douwRbOaGwvu9th4PFKXB3aDQNQQ6FH4Ke99iYAPKNN6Q8UN7xmhRyQSiICdHYlYYXOYEcA+D7MFiXJzsN+ifIHhHgiEMYHgfv50h7gRxnsBpsUKgS99ETeCDsf7zybThj+Mi9yYMHFq0F3GhCAAAiAAAiAAAiAAAiAAAiAAAiAAAp4RqP9ZHc8aRlgr08Y/zhqWljJ+wuQIcx/mggAIgAAIgAAIgAAIgAAIgAAIgEDsEGhYv15UOmvadMQ4cWPseIgbUblL4BQIgAAIgAAIgAAIgAAIgAAIgEBUEGjc0Ahxw/u0kUDDM202UNwYPX5SoO3F+CAAAiAAAiAAAiAAAiAAAiAAAiAAAj4SaNrwUx97hnc305ajxkVujBo7Mby9hXUgAAIgAAIgAAIgAAIgAAIgAAIgEMMEmjX+LCq9N209es6u5obv4SUjxkyISkhwCgRAAARAAARAAARAAARAAARAAASigUCLJvWjwY0EPpi2HbMXN3z3c9jor33vjJ4gAAIgAAIgAAIgAAIgAAIgAAIgAAIBJdCqaYOAju/T4L7HWFinM203UNwYMgrihk8LiU4gAAIgAAIgAAIgAAIgAAIgAAIgEAQCbZqFobhhgN+mX44bF7kxeMR4A0zCECAAAiAAAiAAAiAAAiAAAiAAAiAAAoEg8HmLhoEYNuRjmnYc/9Ou5oYnNjmOGRk4YpwnndEGBEAABEAABEAABEAABEAABEAABEAgBATatmgUglkDNKVOmjDtPOGLuOHYsP7DxgbIYt+GLVKvLTXJn8q28+2jNK3jdFqWYMhnqWmXGvROersXTm+iKkNWOjDgESrwdlEq8dYz9GzahylF8sSUSFrF3adbN6/R6eOHaPWq7bT29D+OjS9YlcZ/8jyltbx65+gaaj1qHf1t39qm3Q3aPnsgDf7FWx4ZqHCp9+nDAtkpW9oUlCKxspRNvUPXr16k3/btpEUbdtOxq67G9c/fGm2+pFLZ7MY/v4M69f+BjiaYtgj1GFiMnk9s+8LV/Yuo4eQ96osO19ameRzdu32Xbt74k7asWEJTdl6yedWhPe6wqr1A1HdoIXraXVv969d/pTHdvqV13vRBWxAAARAAARAAARAAARAAARAIAIH2rRoHYNRQDGkbdGHaZaC40XfYmFB45HTOIvXaUVN7cYNu0e4FfanvRrtu2UvRkNYFKav9aHygrTzkR9uvPlOYvqhSlF7LmNS1v3F36OyeVTRoxnY6a9+yYDX6WiduEIlwMYAG2QsXNu2ctHFhRfoXi1Pr8q9RrtQPubQ17vYl2rB4Go3e6kCMMcDfmm16JhQ34i7Sj8NH0aRTdqYVqUVTy+aklHZfvrp/ITWwihuO1taZi3fp2M8zqcP3J6wNHNrjbveqvUDUzwdxY3S3byBuuOOL10EABEAABEAABEAABEAABAJOoGOrJgGfIxQTmHafPO9DWopjU/sMGR0KH1yLGwXsIje49dV98YdkrXP60o1odLHM5ugL/SMH2sE6ceOZd+nLekXo+YcTtHRiRxxdP7qOBo38mX7Vt3jNXtzgSIq/99DgrxaSjb5h084ibmz3DHP6N6rQV5XyUgbXukb8YHfP0Q/jx9EMfSiFQf7W/NyBuEFxdGzNUBYdbAUVJUq5WTdnbZySibtC66YMpdH7zS0c2+OGq9oLLG4M8zJy49qvBHHDsz2LViAAAiAAAiAAAiAAAiAAAoEl0KlN08BOYMToHt+eEt/QtMdAcaPX4FFGuGHYGEU/bW9zSI6Li6NEiViUYBGhT88FtFs3U4UW3anqM5wHwW3iuI1Vuji9kSoN0sSNLPRJm3pU7sn4iI24f8/T5vUb6Mfd++jwBaL02fLSm4ULUdmC2egRq6jAkQNrZlD7xSfiZ2TRYkL1PNa0FPML9+nE2mnUdpGzdixuzOpPAz0SN16itl+Vp9fSaFM+oH9O7KHv1mynLXvPcfpLRspd6CUqV+Q1evHxZFZ/7x37mZoPX2NJjzHO35pffEWlrWkpzDiOGTPke0dX0ycj1upWIhc161aTinB6kHW9LK+KKFV/knnVbNb22iEa3fUbih+FfXslH5UqXtgmukbf39Ems7HRZt31rT+k/sMLW9NSjq3pyutq2JbFQCAAAiAAAiAAAiAAAiAAAiAQUAJdPm8WmPGVzuCxKmG4Daa9p4yL3Og5KPzEjWa6CIAz5y9S1kyPMcSLtGrwSBpvTYcoSj0HvUd5kvBh++8r9G/6dPGiAx9yK2rixts1aWrFXKTFgsT9c4jGD/mGVjuoVZHhzWrUp3IeelRTSW7+ThM7zqAV2hKyuDExgbjBL949Qd/2nkTztTFt2t2gbR6KGzkrNqM+bz9uES3i6PK+76nTpJ1kW3lCjMlBDTvUpDeSXKBDhw7Shu0HaKtWJ8RAf2vZiBs36Mz5xLwWyYluHaGpHabREo1Lngo0uuGL9Dj/+wKvxeO8Ftoj4sRnOnHDurYsboyyETcsPdIWo15d3qXcvK7qObuZGg1Y7oCB+WUbG/XrbvO2+5AG2Ikb7SBuGP7BhAFBAARAAARAAARAAARAAAQCQ6DbFwESNwJjrsejmvYZKG70GDjS44mD0bDoZx2ouU7cOLrvEKUvINEScXR0zWBq950lHaJoHZpR3lzj4fj+w5Quf24bcaPCQLMkUbJJF6qbmw/k6rlFu+b1pt4bnHvyWq0vqP2rWsnQ27R3YS/qudbS/rVPaFIN+8gN82s3Di+jz8dsNh/CbdqxuDGzHw1wG7mRhRp2akz/y6SZepSm95tCi694R91If2u17UVlrJEbN+iXfdfolQKSBmTrU84qLah/IRGg/qVf9v9DBfNnthp9dd8C+nSiJXJDv7YsbozsMlsXuaF1eYna9apAr2vRK07bmdvb2MjihrbuttQ+ogEjCtMzli8eXdOF95F3XNEaBEAABEAABEAABEAABEAABEJFoEfb5qGaOqDzmvafumBYzY3uA0YE1FhvB1fixgvxNTeOrv6J7rzzvjlC48hPVHX4WjVkfLvLtHbmUcpZQ1dYVA65A0TcyEXNu9eiohksVlw/TGM7zaSfXBn1SlWaUCcfPWppc3n3XKo/eZ/5X6/rxY3bdONmUkqV0hLmEXeNNnNx0cHb7NtZhAD5usunKH01xOynPHEn1lGlwavcdbJ73Vh/a7WzFTe2LfmDcpR8yRyhsX06NZnxO//tEarV7nMWQSRf5QR988N9KmMRncS4q3vtxA1tbUW06OxA3HiyFA1t8zpl16JnrGvpGIWNjU7bsrgxUidurIa44eXGQnMQAAEQAAEQAAEQAAEQAIEQEviyXYsQzh64qU0HThsnbnTtPzxwlvow8rtK3Eht6Xmdox7G0l9F21FJuRJFDs9tJtA8Fi1adK9tFi1u/UGT252nIiPftv5mnk5voPJK3HiVOvYpRwW14axfd2XYRzRQN5YIKlWG/2zu8Hp1mmyN3GDblh+hHB/yYV/TN85vp269F9Mh+3YcudHfnbiRrgQN7vkWPWUxTUSBehN3eUnQWH9rt+uti9w4S4ubb6fMGs9Lu6nXl/NpF71LvTRRhv1v91Mq6qSLbtH7YbO2StyYRRayROmy0At58lH5DwtR/nTx1VT/2jGLGk475JSDjY1O19d2Td1DlX3nwZq5HwgtQAAEQAAEQAAEQAAEQAAEQMBvAl+1b+n3GD4PEMCSHKaDfoobets69xvms4+B6Phu/Y7UQidubJ3Rl1bl+oK6vi6xFLdpz4Ke9OWxsjSi7WskGRNxpzZQwwFEHUbpxA3+Wjmu00BUnAY5/Lory130YdFiSs28lvSX67R1xhja9WITapJfU0/u09HVX9MX54rYtevrXtywGVsiHuZT3QneihvG+lu7XR8qm11jdZa+azaabrbqSZ/k5CKuXAPlx4HDaNzTdWlWhWdVepCyed/zOt9t/bBdWw92z93TtGD4WJp50nlbGxut627f3o6L26llbT1YM7fjoAEIgAAIgAAIgAAIgAAIgAAI+E+gd4dW/g8SBiPY6ySmQ2eMi9zo2Ce8xI1iDRKKG/1S1KXZFc0H6Ct8gG7715v09ftZVOHNC9umUsPpz9Dg0bbiRtn+Im4Uoh6DStCLKSyryIdf89ddixv6se4eWUWVh1riC94wixvmcpnmA3C/33iOjjzHw5Yx7x6n2fNuUvHqdu22upn2ybI0sp1ZsJFH/Kz7tbfihrH+1mlvJ240HU2bqrWigYWlvgbXQPlpIC3N2MQiRt2ngz90o85X9Yxs/bBdWzc8HlylTd+Op4Gbba+cte9lY6PT9S1uuz/cvqkta+tuzdyOgwYgAAIgAAIgAAIgAAIgAAIg4D+Bvp2iQ9ywJ2H61UBxo32fof6TNnCEYg06UUubyI0+1Hfrh5wqUpRyiZpxaRctu1qAPlbRA3LNKhcI3ax7XWzhQ26Z/sv4Ly9Qu95VqZBWH/T6rzSqw3RyWcnijRo01Spg8A20u76lepP2mj20eU0OwGIb0bOlm1CvD7ORVrb0ypk/KVHWJ7gahTzx7VxjsvUh7sRaKjdQu87WU8DG+lunfV8qp4vcWNR0FE199ROaXDc/8a2vdPfIVtqU9g16V9U0+ZO+7zKCJj0T/7p89creeVTHItLYrq0Dn+Lu0807/9Lfxw7SoiXrafUp18KGjGBjo3Xd7cf+mIboxK+jP3WkNos8ZYp2IAACIAACIAACIAACIAACIBBaAv06tSZTaE0IyOymw2cvOiwo6ksqTLteQwJipK+DqgPwi1qaB6c+9B9KY05mpSZdm9KHT8iot+nmreSUUqIx7h2nWS2/prn0MnXsV4ne0G7YkENuPxE3iEo3706fPq/JDjdp9/wR1GON80Pzx026UsN8EiNinmv3/C+5veWfIm7U0kVkTDeLG8SVMpp0/Yzt06pg6r1nccPazhUVvY/i20n6tsc4+sbL21KM9LdOB524wbVNJn0+mb6XaJjBJekl4X+L1yIFr4W4xaJTz27zaCexkDAmPormyh47cUNb22sHaXiHmaSh9XW/2NioW3fb8WxtUuLGQl9nRD8QAAEQAAEQAAEQAAEQAAEQCC6BAV3aeDyhL7qA88G9GM2Lptp8pt+ciBsee6tr+MVXg33pFrA+xRp2plZWceMsLWo8kqbwbLZft0z/5zb6vOci+oNeoY79K9GbVnERV3RzAAAgAElEQVRjPZXuaxY3qAjXhKj6HGlySdzVQzR++HRafj6hCxkK1aSBn+Sl9JpG8e9vNP6LKbRUa/pGTZpWO17c2DKtt0Xc4AYvVKavG7xMmRLoG9fJpp0Lcs9WbU0Dizyu0m0k7ePvPYuo7fhfzNfL2jxPUd2Otah46ut08Mhe2rZ+H6048pfh/tbt2C8+coPFiGHtZ7AY8QjP3Z6/buvozV+XUNURG9kGFhLGvkM5LfaKuFF7/E71L5s1tI7n31aysfGUbt1thrW16ciqDhA3/MOO3iAAAiAAAiAAAiAAAiAAAkEkMKjr50GcLXhTGSpufB5m4sZ7DsSNycK2eENaUPopSqrj/Peub6jOBEkZeYU62YkbpTRxg6MqPuv8KZXJKmks5ifu9l+0a/1GmrdlGx1ikSNrzhep8HvvUbkCGUm72ZXoPh1bM4lazjsePyOLG9PtxI0+uroMtrZr3czihr6d062SrjD17MxREVr9DnpAV49to1mLtljEi4yU5+1XqVKxN+jlTMksIgj7wyJPZxZ5DqiBjfO3ngNxY7XQrt2OeryhXZariNJvKzrRF4vl7x/TUDtxo5ZF3LDhYxE3ZDx/HhsbWdyIX3f9qLY2ibjRGpEb/mBHXxAAARAAARAAARAAARAAgSASGByt4sYf5/5ymJbiC9tWXw70pVvA+rzXqAu11kVuLGw0gpS4ka4UjehbmJ62zswpI/O6U1d1On6FOg+obBO5UbKPNd6Ci2J8QP0aFqN8qRyljThyJY5uHt9IPfsvtQgGljZv1qQZtfNZC4pumdaLem/R9Wdx4qsupXTihLwm4oZdOxf0MhSuTgOrFaCM8behumYd9w9t5Nof/fR2GORvvU79qbxWc+PaARrabgYp3IVr00zdda9c1pWW9xtCo0/IiyVo2Dh95MZcqjnOHLlhs7b68fzYTTY2srhhs+7WcW1t8mw679bNszHRCgRAAARAAARAAARAAARAAAS8JzCse1vvO0VAD5Oh4kaPMBQ3XrIkkcSdonmNR9M0tSjPUZve9aiYKl7JT9xZWtiJhQ9VkyIrNe3RnIqrmhz8nHRwyH22CHWuUYxez5TcGvHgcK3jbtOZvWto1Lh1tsKGNBZxo45O3JiaULR4tmxT6ls8u7W4qBI3HLRztc8yvFKeutcqSE8ldy3GSATK+oXTaNA6S0qKflAD/FXCwZOWQa/uo4HtZ9E69c/3qN+o/1G+JJbXRKhoaxE+iAWeYSzwWG6oubLbTtzQ1tamj+/vOhsbHa27GprFjfHxgotns3m/bp6Ni1YgAAIgAAIgAAIgAAIgAAIg4B2BYT2CJW74UDjDO1dsWpuO/Olt5Ia9gfH/btF9gB+mGN/1vUZdqY3uADyk7XRztAA/ZVr2pAZ5LMVBL+2k7p3n0A7La592GhB/ED+5jkroIzesZqalnG+9RVXfzk/PZ36E0iRPbBY65JaOf/+hU0cO09r16+iHQ1cdO/ZmLZppI258Rb30EROq19PUoMtnVCablgYjh2RH7dywS5eVPni3GH30cg7K8WgqSm6J5Ii7d5uuXb1Avx7YQ8t+3ES7XBYc9c9f50yzUTOdmHT3jx+p3CBtlV6hLgOrWKNoruyeQzWskRvO19bXneTZupeg4eOLWOuAeDaXj+vm2eBoBQIgAAIgAAIgAAIgAAIgAAIeExjxZTuP24a8oRf6iOmo1+KGc/eadesfct9hAAiAAAiAAAiAAAiAAAiAAAiAAAiAgGMCo3q2j0o0pmPnvY3ccM6hSVeIG1G5S+AUCIAACIAACIAACIAACIAACIBAVBAY81WUihvHz18yrKBo4y59o2Kx4QQIgAAIgAAIgAAIgAAIgAAIgAAIRCOBsb06RqNbZDrhRNzwIrXFCqZhZ4gbUblL4BQIgAAIgAAIgAAIgAAIgAAIgEBUEBjfO1rFjQvGRW406NQnKhYbToAACIAACIAACIAACIAACIAACIBANBL4uk+naHSLTCcNFDc+6whxIyp3CZwCARAAARAAARAAARAAARAAARCICgIT+0apuHHqonGRG5+27x0Viw0nQAAEQAAEQAAEQAAEQAAEQAAEQCAaCUzq3zka3SLT6Yt/G1ZQtG77r6ISEpwCARAAARAAARAAARAAARAAARAAgWggMKV/V/du+FKE092o9mMaPIfpjBtxwzyfZ7PWbgdxw9164nUQAAEQAAEQAAEQAAEQAAEQAAEQCBWBaQPsxQ3PzvuhstfTeU1n/jIucqPWFz09nRftQAAEQAAEQAAEQAAEQAAEQAAEQAAEgkxg+qBu8TOGs67hpW2mswaKGx0HjQ3ysmA6EAABEAABEAABEAABEAABEAABEAABTwn0/aKxp02t7bzUGbwe34gOpnM+ixsJ3dt3+AiNn7OY4uLMZTzu3L1Hd+/ds9o5sEUtunr1Kl27do1u3LhBN2/epLt379KDBw/UH3n++8+wEiBG8MEYIAACIAACIAACIAACIAACIAACIBAWBEwmk7LjoYceUn+SJk1KKVOmpFSpUlGaNGkobdq01HbEdKutSZMkoWRJk6h/J0pkooZVylCB3DnDwhejjWBx47JhakLKJIno0PEz1HvcdLp1+04CW8d2aqJEDflz69YtunPnDt1j8UOEDRE1tD9GO4nxQAAEQAAEQAAEQAAEQAAEQAAEQCDSCYi4of0RcSOJiBfJklGKFCmUwCF/GvcZk8DNFMmTUedGtSjPU1np5r24SMfg0H7Tn5eMEzdSJE6kJrl49Tp1HjqB/r76j82k03u3pdu3b6s/emEjLi6Ooz2iE3BU7ho4BQIgAAIgAAIgAAIgAAIgAAIgEDICiRIl4kiMRCp6QxM4kidPTvKnVueBNnalT/sI9W5dnx5Lm1p9/db96Dx7m84bKG4kt4gbAuzug/+UwHH09Fkr2HlDuqlIDe2PRGyIqIGojZC9JzAxCIAACIAACIAACIAACIAACIBABBHQR2/oBQ4ROeRPpTbxF308ky2LEjaSPmROZ5HnNsQN96utFzekdZJkyemrMVNp+75fVecfxvSh+/fvW2tsQNhwzxQtQAAEQAAEQAAEQAAEQAAEQAAEQEBPwJHAIVEciRMnplJNOv2/vbeBs6o67/2fAUEEAVE0IoLjyIhRY0Kc+AaliiXEBFODaWtC4w3cJrRNQ25oLKH9pE6a/70k11zaS0xaYouJlob+cyWKJJZ4g5aI0QRDNBodR0cyihgdBYZXBcJda7+dtffZr2efs+ecOd/jxw/MOWuv9TzftfZh1m8/z7Osppdc9Hb5wp9/XA6/ecgHr77FjcpLl7b85vXqpaUcP9ROSzFfo0ePlq//2/fk7v/7Y7nvm//TitQIEzUoJMrNCgEIQAACEIAABCAAAQhAAAIQSCbgFhYNihw6kuOaT/6VXPd7vyOf+uiHZO/evWWdvXk0mJZSuaCQaGmFXVdyWcurVRQ3hoeIG66z9z+yTebNnukJG/p9BI3EpUADCEAAAhCAAAQgAAEIQAACEIBAJAFT6NDixrr7N8uH51wpe/b4a2C6HbxVJm7UBm4lAkUeS1pee31X5Gkp1TLGFTFOGTfWZyviRp6p41oIQAACEIAABCAAAQhAAAIQaHYCrrjhcnh9ly1qBN8f7JxaXnsjWtyotvPjx51U7S7pDwIQgAAEIAABCEAAAhCAAAQgAAGHQN+uXVraqF8e1YqiCHjY0leguHEK4kb9LjAsgwAEIAABCEAAAhCAAAQgAIGGJ/D6rt3V9aFGYkR1jVRyzusFihsnI25Ue/7oDwIQgAAEIAABCEAAAhCAAAQg4BF4I1LcOCbHVERHHcd05JrFCHGjNtIM4kauueJiCEAAAhCAAAQgAAEIQAACEIBALIFocSMHuNpIBJZB1eq65fVdxdXcOPkkam7kWE5cCgEIQAACEIAABCAAAQhAAAIQiBc3dlc5LaVBeLe8UaC4MQ5xo0GWBWZCAAIQgAAEIAABCEAAAhCAQCMS2NWs4sauXbsjj4Kt9kSedJL/KNhq909/EIAABCAAAQhAAAIQgAAEIACBZiawa/eeyutqODki1UoVKXIeWnbvTiduVOOM3DFjxhTpG2NBAAIQgAAEIAABCEAAAhCAAASaikB/f3/F/h47Vljsg2VjNXQG11nEjYqnnQshAAEIQAACEIAABCAAAQhAAAL1RQBxI2E+qqGoELlRX4seayAAAQhAAAIQgAAEIAABCEBgcBFA3Egxn3kFDsSNFJBpAgEIQAACEIAABCAAAQhAAAIQqJBAI4kb2sW8OoOLKXVaSjUGRdyocHVyGQQgAAEIQAACEIAABCAAAQhAIAUBxI0UkPIKHIgbKSHTDAIQgAAEIAABCEAAAhCAAAQgUAGBRhM38uoMLqJMkRt5B0XcqGBlcgkEIAABCEAAAhCAAAQgAAEIQCAlAcSNlKDyCByIGxkg0xQCEIAABCAAAQhAAAIQgAAEIJCRQCOKG3l0BhdP5siNPIMibmRclTSHAAQgAAEIQAACEIAABCAAAQhkIIC4kQFWpQIH4kZGyDSHAAQgAAEIQAACEIAABCAAAQhkINCo4kalOoOLpqLIjUoHRdzIsCJpCgEIQAACEIAABCAAAQhAAAIQyEgAcSMjsEoEDsSNCiBzCQQgAAEIQAACEIAABCAAAQhAICWBRhY3KtEZXCwVR25UMijiRsrVSDMIQAACEIAABCAAAQhAAAIQgEAFBBA3KoDW0tKS6SrEjUy4aAwBCEAAAhCAAAQgAAEIQAACEMhEAHEjE65S4ywCB+JGhZC5DAIQgAAEIAABCEAAAhCAAAQgkIJAo4sb2sUsOoOLJFdaitdJyggOxI0UK5EmEIAABCAAAQhAAAIQgAAEIACBCgkMBnGjEoEDcaPCBcNlEIAABCAAAQhAAAIQgAAEIACBeiOAuJFzRtKEjRC5kRMyl0MAAhCAAAQgAAEIQAACEIAABGII7Nmzp6K0Dt3lsWPH6optGp3BNbgqkRu6szSDIm7U1TrBGAhAAAIQgAAEIAABCEAAAhAYZAQQN6owoUkCB+JGFSDTBQQgAAEIQAACEIAABCAAAQhAIIKAFjf0K2l/HnZ5vUVuZPGjapEbaQbNI250d3ezeCFQ9wTa29vr3kYMhAAEIAABCEAAAhCAAAQGLwHEjSrNbZw6hLhRJch0U7cEEDfqdmowDAIQgAAEIAABCEAAAk1BwBU3tLNZozfqMXIjrR9VjdxIGjSPuNEUqxAnIQABCEAAAhCAAAQgAAEIQAACOQjkETd++9vfZhZEcpia+tI0Ik3VxY04gQNxI/Xc0RACEIAABCAAAQhAAAIQgAAEIJCZgCluxO3PwzquV3EjjR81ETeiBkbcyLwuuQACEIAABCAAAQhAAAIQgAAEIJCaQFDcSCMMuJ1rcSNL+9RGValhXAQH4kaVINMNBCAAAZfA3ld3yLquPnl45wF5a9JUuf3yk4EDAQhAAAIQgAAEIACBQgggbtQAc1BVIXKjBpDpclAT2PvENvn9x/ZL6zsuktUdY0J97f7JT2XRM2/Juy+9XL56/tBBzaNqzh3ul8eeelG++fRvZd5H3iFzqtax3ZE7J/rvE847X9YgblSZMN1BAAIQgAAEIAABCEQRCBM3dNs0dSvqPXIjzo+aRW6EDYq4wQ0IgWwEtvzoYflCrwoNGzdBvnPdOfK2ssv75fZ1T8id6ijrk845V9bNPC3bAE3Z+iX5m29vl59YEXdjZOmCixA3mnId4DQEIAABCEAAAhAYnASqIW6kFUMGgmCUSFNTcSMIBHFjIKaeMRuXwG657f88Kd/Zqz04QRZef7H8cTB4o/95+cRdO+V53SRSAGlcArWx/EX5/O2/lp9anSNu1IYxvUIAAhCAAAQgAAEIDBSBKHEjjWDhRm6kaTtQ/kXZVnNxwxwYcWMgp5+xG47A0V753B298nPH8Asu7pCvXTTC54abtmK9OWSM/M1/uUiubjhHizYYcaNo4owHAQhAAAIQgAAEIFAcgThxI0m0MMWNpLbFeRQ+UjCCA3FjoGeE8SEQReClp2Xe/a/LbufzoaedKes+0CqjvfaH5O7vPyYrXz3mvDNc5r3/EvmL8twVObJ3p9z5yMvyg1cOyetHdPsWOX748fKOqWfIZ995hkwYZhrhbv5b5KL3XCw3j3lJlv+sT36574i8qVI5hg0bLq0T3yZLZ5wlbb7r4qdy4388JF/ZKTJi0tnyvUuHyOr/7JX1rx+2+hx63DBpO/NUWXxpm0w9qmzdskPufu1N2atsHXrccTLx1PHyqZlT5D0jw8Y4LD1PPSf/8Mxu6eo/KoctoWeonDZ2jHz0iiny/tOOl+Ocy8xaGGE9XXL5DPnyeRmW5OFdcv/WXlnz/D7pPWxzHTlqhEwdfli27TpidRRac0Ndt/6hHvm3HYfkVec6az7a3iZ/2jEpA9c35B+/+yv57j490nB577ST5Y3nXpVte38rR605HiaTz1DsOs6Si0YH67H0y8YfPy/feemQ7DzkcHPsf3fbGfIX0ybIaYFLrHVkzI3r77snnSYf99mt5+RZ+cpT/bJ9v923NY/jxso10ybJ9RNP9ObEpn1UXt3+gnz1sdI6c+fwQ+85K6R9hjmiKQQgAAEIQAACEGgyAtUUNzS6NLU6BgLxgIgbLpA8kRs7X31Nnux6VmZdcZkMHer/jfvNt96SBx5+RC6b9i45SW1ovNfOjfKJZfdJj37jsgXyoz99p/XRln/6b/K3j+i/nS7/dfnn5aMT7CtK79s/t13/ebnt2tPtH9y+Jl0jt39pjkxWb/Xe+2VZcJf4+vC1zT3uK/JvX/iy/MuLIUvFsKNsTK/5NPm7b/0XmW7a7+vK77/90ePyPz5+u/woMGQSC1/zn39brl65zXvr6sX/IH/9bqNF1OfmfHnNw2wM4TEI3/rNY4/JR544WPJMRWYs/WNVH8Jd/keVCPGvKr3CPq3JeoVFd+x6/klZ9NBu6TPambiGHj9GPned6tcTDozIhmFDZdTho7I/hO/QkeOk8/cvkOn+YJLImXDFDbXNlVHDVJ+WChF4DTtOxhw9Iv1htg5TkSkfVpEp5nhHX5d/3fCsrH7jaMS4LXLW+efJbZeeYm2mqyluHNn1gnzu+zvkiTA/DGuC4sau3mdkyQN98uuI+ZBhI2Xh7HfKH78tTXFYU9yIuQmGjJCPvG+afMLX56vy1e88Kz84FH7d0NGnytc+NFXOc804oNbFOrXeQv0dLn8w9xL5s1N1X0flmZ/8XD79zJvqb+WvoRPOkvveN6kkbhzdI3f98Gn5p1eOhLbXAsr4ya2y6uqJMm4Q3ue4BAEIQAACEIAABKpNIEnc0ONFCRbByI24ttW2u5L+TD8KidxwjRw7dmwl9lrXrL3n+7Jn7145XT3Bfd9VM9UTyeHW+/sOHJAN9z9gfTbhtFPlg+81gvKdzbJMOl0JHNMcUcIWDB5QwkaPEg1cccMWNoyNtLvRdkURb+NdapMkblRlXJeYIwiUCQXu566vniDjCiOOwFH2edRUOOJGmRgU8FsVLGhT/K4yxCGrR9844ogz5SKLWHYGPk9tY8XLqKEu/NEPt8h/3+FGZVhfK3LJ5ZepyAJ7t3lEiRYf3LxbzL3piMlt8oOrzyj5+dqzcuMPXpWXvI20iiwYMVSGHz0qu62IAfs1dPRp8o0Pnyvt1k9m2obTYMgQGT18iBr0qBVN4b5OaZ8q351h7WgTXyVxw9/n0beOyIGyjb5t59DY8Q7Jj364TTEqbaF1dMBopWIcVH3qiBDHO7l8+jT57+eOkO2P/VyWPPum7DcjFTQPp2XHey6Tv56S6IrIIVWU9P+ooqTGRt8d+62APz5xIzgfDtehcsywSY0fJuSEmhUUN3S0xlA5QU1V0A4ZdpJ86SMXynRPMzkqG//jESuaxloTuv/AujBP6dm2+RH5y+ftaBQrYsO6xrH7hPHyv284T96hPzr0gnz6OzvkKZe+MydHrbkUKxroHy50FaryORymBK5Ryka7vbvWWuTM898ud1zKkbopVidNIAABCEAAAhBocgJpxA3rN7qWljJSYeJGVNt6wez60TDiRv++fZaIsXf/fis64wNXX6l+eT8s3//Rg3Lg4EEZf/I4ef+s35UTRhiPdb3N8jVy9l2vyO9aUQx68/4Lab1+p/yLG3UhdoSHveF2IjXUTPnEC7eNFkomXmNFgSSKG9dXYVwnqkQyixvKAfOaCeE+li/IcnEjTLB44JIFctVPb5d/mViKiLH6ShIo4j5PurZe7p5C7Hhdbv3/n5Z1VshEiwwdckyOqs26TulY/3sTrafe3kkqxueiRIrVSqRotWz0p60MHX2K/N2cc+VyJz3hzZ1d8okfvuYIH0Nk5sxLpfMcvfM1xQ21qTznbPnK5W7qymF58uFfyGe7nKfyI06R//WRtyvpMPllihs+W9ST+2/f+6R8e5ezkR12oix63wXyR+N1zosa76Ftsrj7LXsA07+Xn5E/2Ngnr1sfDJWLpp0nX3nXODle/3h0n3z//l/K/9rpCB9jT5c75k2RM622+Wtu/PKhR+Uz3Y6yoSIt/mDGufKJVifVQo19/6YnZflLwbSUA3LXhm3y9ddsP0dNmCTfvPosLyXoyJuvyj/d2y3r9tqfxx3/W6JtihvHyfQZF8mX2t0QnMOys6tLPvOIG7VjpxmVhAWRvXv7pWXkGDnRCBJ5c+czsvA/+kRpHr4iteb8+Y4d1qk5vcdk9jmO8PBal8zf8Jp9/ahT5Rt/qKI/LIN16slO2XH6mTLN+Zo+olKvPqJSr6w5HHK8zLv6IvnTM900ImX/U0/LJ3/ab0cOHXeSdH70QpmZJqAleTnSAgIQgAAEIAABCAxaAogbBUxtnsgNbd7BQ4csMeP1Xbtl1MiR8tbhw3JY/T/x9LfJ+678HTlOPSH0vbzNst6IK/Hiz1UKihYpviHy8Uu2yd864saMrfHpJZbo0fG4I4CUBItJCWkpcn0VxnXFlkrEDVMs8Oz3Czjl054gbjj9nK1STf54h+Y2oZT6YnVWSmvxpbJ4A8V8jrhRmg6zmOio8fKRk9+Q77yo1A21wfvSx9TTdymlFAw9bby8/2Cf3GudqjJa/vLGd8oH9AbQl7YyTK6dc6l81gjq0K3NTXop6iNh8+/r1xgv4TvE3BwHa1sc+dXj8t5HLQdUkYqzZJNKW/Ber6vok/Uq+kS/ceKpsuoPploRJmaKSXk9EtXg0Hb5b//+kjxhRXCYp83kFTfMdI4hKprm3Sqaxp+bY9rmRW6YJ9tEbdTNOiupTr/x19wopYaU8JlzPHRiq9z/XlvisV5KiHnily/KPz+/R3pUTRUrgmZIiwxTERmHrb+XitSWxDQlJR0/St5/8WT5xJRTfMKI1afppxLe3jZpgnzuPZPk4rHlBVrMPsPFnENKENqqBCHd8RC56sor5AtnJyw0PoYABCAAAQhAAAJNTiCtuKExBaM3oiI3wtrWE2btR8NEbrjgjhw5Ivc9sFle/s2r1ltTWs+Sq664VIao8O6yl7FZ/rjaiP/nJar2g6h6ED99l9w+8T6vXkY2cePz8gX5lnxJPm79GVdzQ4siucfNI264QoNOMfn9V0r1R1xQwbod1vvxaSk2K0fQcPhqocNXU8NXO8NISXHHjfo8rOZGqI31dBvVyBZjk2ttSNt3y/sf1CkozgZvmFts1E5VuXbHo/KFXr0bPU7eP/sy+Zzev5pP0KMiLJ59QmZv6bdrHXhREUmb/+QNdRiVOHFDnnlCZv2k374sKG6YkRaGuGH2F1ZrRFQp1tJRui0qNWW6Sk3RAyT5lzCnvs17+FGyoeKG6WOaZWP4Gt08xVyY45qCiaqh8Td398pP3jRTn4IjGf6VpTiptkOOk/bJEwLFZctTTawCtqNPlD/sOEc+5ka4SMp6IYZJmQu+puFMGwhAAAIQgAAEIDDICGQRN7TrpsDRqOKG5cfu3bvjfrOt6jTnjdxwjdHAf7TlJ1b0xhUXxwTEG+KGKUgEhYms4oYVxRGI/nCLklo2VnPcPOJGnsiNwMzbtT6cOh7iFlUNifIwrrPTdl5R74QXBS37PCI9qKqLsEE6M4uJnnn+harWwFte8ceTzjlXvjJsuyx6RqVqOBEAU39RKj56zkXvlNsuVmeqmOJG1EY5tE3S5j/FhjqEcy3FjahNb/iYSf4lLJIUXKsiblQpciN8HbyhhJ+n5TtOCoz22K0ZIr76H37xJrIYarAIamSRULM4aFZxg8iNBvn6wkwIQAACEIAABAaYQFZxwxQ44sSNoBAywG6WDd+Q4kZqiObmfuJGK2Lj7+R2K4LDTqlwCopmqbnh1OXQBUi/tcNflNSzq5rj5qm5YUZW5Km54ToWepqJ/jAkOsO9JimdpqK6IKlXQMM2LBUTLW3ovPSCEaPkguP2y1Pq+E8vlSQY6aFTDyJrHxhYBknkhq8GhOdejSI3TK5empB/qSWKG6dOkDtmnhY4DjWwXI8bIaePTDprN4XQZEZuuNE5ZvqLrnHy3rfL9d6RuWafIZEph/vlsad+Lf/wy37ZYRSXHXryGfKvv98mpZOIj8q+V1+W2366Q/7jtSP2Eb3Wa6jMnnW5LDvLHGeYvO93z5cbx8fdsi1y4qgTy9NgGvYux3AIQAACEIAABCBQGwKIG7Xh6uu1WpEbqU0NRi584xU5W5W5a1W1N4LRGmlPS/GKjnrHmYZEJVRz3LQiQUi9Ctun/KeluCa4kRbmiS3B98J/Lp1KE/s5kRsOarOY6Cj51EemyfW6pIO5qbZaGnU0fDU6nCKOvtoYI+RjH+qQBSeZd89R+dmDP5OlL9iFL1PX3PClE5hHgMbfmdWO3DAFBLPQqmfFgR75s39/WbqsN6pZc8OM/Bim0oA6VBqQv8plqLhhCgpVK46ZJG7459iruWEIHqdNfbusveIUY/Jeli/d2SMPWMsiPP1pHscAACAASURBVO3GbnxYen7xlHxm2z7nqODotkf27pR/2NgjP3AiRew6JCONehppC6im/vanIQQgAAEIQAACEGhaApWIGxqWTk9Jitxw29Uj3OaJ3HCPHXVSKiSkGKgtBpSmyVcQM/Ko1QRxI++4rjlJERChURXlR7D2BFZh+dGyUakmgaNl3X6CR+aq92M5xn0eERkSefxtPd5R1bDJPErTd9pEv9y+7gm5c48ziHn8pjpvonS6iiuIBE9LOVX+/venyoVWMIA6uaL7afnzh3YrqUK/ok5LCduwJm2owyFUW9yQwGkpl1z6Dvn/zndOLDn8mtz2/W75zi7nPFjfaSnqGNdvq2NcrY+Ok6uvulj+ptWOkHhz7z55S9WGUEk9MS8/VwlGPhx9Ux7arAoWbw+elvKa/P3aLrn3oN31qJNPlb+eNcU7vcY+TeQ5WbN3gnz2HWNSriT/XHxg9jT5yzPdaI+g+GAcJWyIG0NPPUPWXNMmp1n6jLrm50/KXzy+3zli2Jz/frn7xztl/EVtMsMtDuoTkEptj7zwrNxy4BT59HluwVG/yOIWWd375C9k3s/22TVfhgyTyzvOlb+9wDnxxjJnl6x/6DU5Zea5xhG2KdHQDAIQgAAEIAABCDQpgUrFDY3r2LHkqhVhR8jWA+rBLW7UA2FsgEBWAi886RQPVRcGimuatTi8Uzic/kviQSmV5chvutSxnu5xr3oDOURGDx8iQ48eld2HS19cQ1V9h9uvOyflUal1Im7IAdn4H4/LV9zjXpV7w4YdJ6PUJv3gW0fkTUfX0GkQV115iTplw42u2Cv/evfjsnqXOzEtMnLEUBmumRw/3juNJW7ajqg5+pAq8GodUeq83JoVb6mxrVNHnJc5T7ue2CZ/+Nh+ezNvvVShzeFD5QRVD9m7zidaJS2eYN2KUn9+BoqCSkn5hjomWJ80E4wCcm0/euSo7DVSTUSGy7z3XyJ/oXNNdj8nC7/3imw3OPt89eq6HJXN//dR6dSn+7jrTdVJ2vvWbx2/DZHlqDp55rvPyg8cwcfydshQOWm4OnPdu6b8CNskKnwOAQhAAAIQgAAEmplArcUN67dYFeVRby/EjXqbEexpegLbH/2ZLPzVmxYHu5iokUviRXWUp5mY13lFRVUfu9RT+gWP9ku/seE2IQ8deZJ84doLZeZI992kgpv1Im4oe4++Lrfd84x8Z0+UwjxUpl50rnzt4lN89S32qlojH1WnxJjihOV9qhNKdMOj8syj2+Qzvzpk1JIIX7p+EeqwPPmTx+Uvn4m7zq1JkeZWSFeUc+jxY+Rz110kc7w5DjvRxB1vqJw1doj8eo9dJWOCSlv5tkpbefqhR+Uz3aXKGT7rVNTFtbM65LOTlIDkO4K33IdRp50p//iBVkdIEzmyt1duvvfF+FNbVD2P76p6HmbyTBo6tIEABCAAAQhAAALNSKAIcUNzrTeBA3GjGVc7Ptc1gbBioiWDnZSIw6fLd1SkRal4o2phRHx4tRWcC9/se1FWb/2NKuz4pvNkXkUrjBoh7247Q/5i2gQnJcEdpYHEDUtn2CdP/PLX8vVn+2X7/qOW2KAjESaOGyvzLpsiHxwfVpRTp+U8K1/4+S7pUWEWdlqEihg49XT5x/ef7ecauVpUHzt+Lf/ysz7ZsuctK1rDGvfU8XLNiDdk1QvqNBstDlj1JU729fJm36/lG4+8Jg/ucufDvvaU0aPlQxdPkusmjZHjU61SU9wYIhNPGi79+/xzPP3cyfJf33FqYI515wfkZ1u75etd+2WHFVWh1sSYE+X6i9VxraftkVs2bJf7lfozbtJk+effmyTjVIrI/Vt7Zc3z+6TXifqx/R0n8zvaZLbH2eXymmxWAokdQWOvt0hb1Bz+ZNsL8q2efd4cWteMOF7Ob32b/Mm7z5Bzj/fXNUmFh0YQgAAEIAABCECgCQkgbhQw6YUXFC3AJ4aAAAQgMHAEKouiGTh7GRkCEIAABCAAAQhAoNYEihI3rEdYdZSeQuRGrVcW/UMAAhCoGQHEjZqhpWMIQAACEIAABCDQoAQQNwqYOCI3CoDMEBCAQBMRQNxoosnGVQhAAAIQgAAEIJCKQJHihjaoXqI3iNxItTxoBAEIQKAeCSBu1OOsYBMEIAABCEAAAhAYSAJFixv1InAgbgzkqmNsCEAAArkIIG7kwsfFEIAABCAAAQhAYBASQNwoYFJJSykAMkNAAAIQgAAEIAABCEAAAhCAQNMSGAhxQ8Me6PSUhonc6O7ubtrFieONQ6C9vb1xjMVSCEAAAhCAAAQgAAEIQGDQERgocWOgBQ7EjUG3lHFoIAkgbgwkfcaGAAQgAAEIQAACEIAABBA3ClgDpKUUAJkhIAABCEAAAhCAAAQgAAEIQKBpCQykuDGQ0RsNE7nRtCsTxyEAAQhAAAIQgAAEIAABCEAAAikJDLS4MVACB+JGygVCMwhAAAIQgAAEIAABCEAAAhCAQL0TaFpxY9euXceKqmpKWkq93wbYBwEIQAACEIAABCAAAQhAAAKNTKAexI2BiN5o0eJGUQMjbjTyLYLtEIAABCAAAQhAAAIQgAAEIFDvBOpF3ChKZ3DnwxM3ihgYcaPebwPsgwAEIAABCEAAAhCAAAQgAIFGJlBP4kYROgPiRiOvVmyHAAQgAAEIQAACEIAABCAAAQiEEEDccKDUsv4GkRvcexCAAAQgAAEIQAACEIAABCAAgdoRqDdxQ3taS53BJelLS/HebGmpCWnEjZpgpVMIQAACEIAABCAAAQhAAAIQgIBFoB7FjSIEjlBxo1YD5xU31q5dK5MmTZLp06fLsWPHktWf3jtk/ryV0qUdmrtCtnbOtCZ7c2eHLNmg/zZVFq9bIzdOdu4Ct/3UxbJuzY3ivu27R9L2KcbYXgeB8TZ3SodtiPWau2KrOCbabyR9Hmtvr9wxf56stJwP9G/6ELQt1G5FavE6WaNBOTZZtram8NEHjx8gAAEIQAACEIAABCAAAQhAoJYE6lXc0D7XMoKjZffu3dZpKVlelRo0ZsyYLMP42vb19cnSpUut926++WZL5Ei0w9nEy9SpSuCY4wgW9qZ/oxI2utTG3xQ3eu+YL/M2qo28en+OKXqYlqTt0xEJ1AC2KBB8uf1Yn4sjRMyVFVs7xZJgkj63mkTZ6wgbUhJpbEHHEVfibPONa9ttjbPSYbXdFmRMcSPSx4pnu7kvfO6555obAN5DAAIQgAAEIAABCECgyQlMmTKlYgL9/f0VX6uDCAbqlbi/TzCsYcQN7ceWLVtk9erVMnLkSLnppptk8uTQ2IqSy95GfbG0r+yRWZZwsFk6OzZJ2+JuWelu2K1uHNFjzgqZs3GJrGwvRXr4GKbtM5O4kSR+hPkZY68VXdHtj0oxnQgRMLyPwz4zozUEcWOgbnbGhQAEIAABCEAAAhCAAAQgkEQAcSOJUODzSlSVPJEbbhrKPffcI+vXr5fx48dbERxa6Ih8eRt1LVisElmuUlC06LBMZNGcjbLEFDectu0q3WLhdh2p0F6KoggVBhL6TBI3LJFlieikFC/lw+dIwucx9tpRGkYUSBBQRnHDF/VB5EbGO4XmEIAABCAAAQhAAAIQgAAEiiPQqOKGJlSJzuCSrShyw7s4Y+HRaogbeuxbb71Vtm3bZqWmdHZ2phA31sminnmyaZaqE6EjDzbNknVtq0qpFiowwk69cAQNQzjw1cDQIxnCQGyfYbUrgrU8fLUvQsSImM/j7PWLGyWRRJsfWSvDtS20HodRDySp5kZcvZLi7mdGggAEIAABCEAAAhCAAAQg0JQEGlncyCNw5BI3sg6cR9xwV2Vvb6/ccsstcuDAAVmwYIHMmDEjlbixXJap/5ar/0p/enUkJgdrVDiCgFGE1BvEEDdi+0yM3CiZbQsVuvJnoOCo06T883h7QyM3QkSJ0FoZvqiO7U50iSG8pO2nKb9GcBoCEIAABCAAAQhAAAIQgMDAEmh0cSOrzuDSzi1uZBk4r7hhChs33HCDzJ49O37VmBv11tVWxMYKWWJFcNipJ06RzIgTQlS8QnlqSsY+UxfbNEUD+1AX/yspYsJq7dgb1ldaUSKYsuKe2OIKPWn7Gdj7mdEhAAEIQAACEIAABCAAAQg0JYHBIG5k0RmqKm6kHTiPuKEjNfRpKfpPfRTswoULkxequVG/8kFVa6NH2qVb2lTtjSsfLIkb9t+7fEexutESZcezpuzTqu1hqyehp6UE+/edSOKlyZRsMj9PtjcY2VE6FjbxlJOyehzutU5UCTU3ktcdLSAAAQhAAAIQgAAEIAABCAwQAX0UbKW1KwbytJQwXFn8qErkhqeUJNTgyCNuuFEb06ZNSydsaKPCjlN1jkdVZ686kRvLRZbNk5VdgSgNt/ZEMDUlVZ9O4VIlbuhkE/NliiV2+kjp02Bh0fDPQ46NNXzt8uwtCRreCO5ncXU1WkNEGTN6Y9amsqNg43wcoPuZYSEAAQhAAAIQgAAEIAABCDQlAS1u6FcWYcAFVW/iRhY/Gkbc0E719fVZp6TwggAEIAABCEAAAhCAAAQgAAEIQKCcAOJGlVZFnDqUJ3KjSubRDQQgAAEIQAACEIAABCAAAQhAYNAScMUN7WDW6I16jNxI60dVIzfc1REFEHFj0N4/OAYBCEAAAhCAAAQgAAEIQAACdUDAFDfSCgOu2fUqbqTxoybiRtTAiBt1sNIxAQIQgAAEIAABCEAAAhCAAAQGLYGguJFGGGgEcSPJj5qJG2EDI24M2vsHxyAAAQhAAAIQgAAEIAABCNQhgcdl6Tnvkqe+eEw2/HEdmlcDk8LEjSRhoFHEjTg/aipuBAdG3KjByqVLCEAAAhCAAAQgAAEIQAAChRJ4UbY98JzsluNlwrQr5LyTihi80jGrKW5UakMRfEpjRIkbaQSOek5LMSmGlcKoubhhAkTcKHZRMxoEIAABCEAAAhCAAAQgAIFqE9j9zMOybeebVrfHT5gmVxSgblQ+ZvXEjcptqPYMxPcXJ24kCRyNIm6E+VGIuOEOjLhR7KJmNAhAAAIQgAAEIAABCEAAAtUlsFueeXibONqG6vokmXLVNJkUOci/ytyWj8n3nc/b/uoX8vxX3pnRpKxjijy+9Bx51//sCRnnA3LnsQ2SPUMluw0Znaxa8yRxI07gaCRxI+hHYeKGHnjs2LFVmzA6ggAEIAABCEAAAhCAAAQgAIGCCby4TR7oO0EmHNzpCRwnTblKpkWrG/kNzDVmlSI3ctmQH0GWHtKIG1ECR6OJG6YfDSNudHd3Z5lP2kJgQAi0t7cPyLgMCgEIQAACEIAABCAAgSIIvLjtYdl/tqqzsVeJHM/ttoc8foJMu+I8FcNRm1e+MasjbmSyQQshLhsPSVKES/XYpRU3wgSORhQ3XD8QN6q3hugJAoK4wSKAAAQgAAEIQAACEBi0BHY/Iw//SuR8S8hwi2ta6kbtCovmHrMK4kYGG17c9oDYuobLxOBUYxHIXXdZxI2gwNGo4oblx+7du48VdfORllIUacaBAAQgAAEIQAACEIAABCBQXQK6oOYLo67wUlDMApty0hS5qga5KQMxZpBaFhtMJna6jlmro5jojazihilwIG6kvGcQN1KCohkEIAABCEAAAhCAAAQgAIG6ImBGaoQZVouN+0CMGfStcht84o/VbS0Ylc9FJeKGK3AgbqS86RA3UoKiGQQgAAEIQAACEIAABCAAgXoioOpIPLz/7MCxr/4TRKp+LOxAjFmmbWT0W6ewbNsp1kG5VhrK6fKKd7pMfYsb9bTcKrGFtJRKqHENBCAAAQhAAAIQgAAEIACBpiGgRQyr2IacF6waahbPrGpNiYEYMzihWW0wozxcIcMQgKrKJ3rxVRq50ejLGXGj0WcQ+yEAAQhAAAIQgAAEIAABCNSQgJ1ecYJMuWqalJ/46k/bqFb0xkCMWSZtZPZ7r2x74Dmxz5BxxA0zkqPO01JquIQK6RpxoxDMDAIBCEAAAhCAAAQgAAEIQKDRCITUmzCiD8prSjj+5YpQGIgxg/OSw4ZJB2WbeQysZhF4zy40Wru1kCdyQ9fcaGlpqZ1xNewZcaOGcOkaAhCAAAQgAAEIQAACEIAABCBQJIE84kaRdlZ7rBbleGFHwY4ZM6ba9tMfBCAAAQhAAAIQgAAEIAABCEAAAg6B/v7+ilkET0tppCgOxI2Kp50LIQABCEAAAhCAAAQgAAEIQAAC9UWgmuKG9qxRBI6GEjfWrl0rkyZNkunTp0uqXKDeO2T+vJXSpWdk7grZ2jnTWnWbOztkyQb9t6myeN0auVGMdt66dD6b7LyxuVM67Ius19wVW8XprrSSnTbWZ61On1MXy7o1N4rupveO+aLMscfc7u8v2GfJRrv7qYvXyZobHWNMv4z7yGuT1m/XN7e9Z2uv3DF/nqy0wAVeus2iHpmnWJgMgvZ6n4Ux8XUZmIMoXlnmIcRs3oIABCAAAQhAAAIQgAAEINAMBKotbmhmrsBh7sNT7ckLBN4w4kZfX58sXbrUQnPzzTdbIkeiguRs2mXqVCVwzHFEBnvjvlEJG11q826KG+qHkoBgToLbj/W5OBv/ubJia6fYconzCt3Il0SSMHEjTCSxhQJDXHHFB1eg8dlj7/p9fTtiTaLfnlaiRJeNSkBRPOZo4cUVEnTHpk+us773HCFE4kUcU/AJ5ewJMhG8bHXIEqvs62PmocAbqBZDPffcc7Xolj4hAAEIQAACEIAABCAAgQYhMGXKlIotraW4oY2qV4GjYcQNDXHLli2yevVqGTlypNx0000yebK5Cw+Ze28zvFjaV/bILEuM2CydHZukbXG3rHSjKFwxIJW4ETNmiLhhCQzti6yokVTiRohwESlemPaGjb04wW/LFUfsmbNC5mxcIivbSxEuFtEkcUPsCJTQSJbg9U40S5y4EcmrTNxImPuKvwq4EAIQgAAEIAABCEAAAhCAQOMSqIW4oWlEBRfUSwRHw4gbLrB77rlH1q9fL+PHj7ciOLTQEfnyhAK9cV8lstxJQVkmsmjORlmSVtywBJElopNSfOkhwYETBIbWkLSUoCjgE0DM/bspelz5oBHBYDfyRXt4Yk2C34Zg0K5SaRZu12kz7f6IlARxw77GiYAJ0xtCmYREyIQIUT5eVt8p56Fxv4ewHAIQgAAEIAABCEAAAhCAQC4CtRI3XIGjXsSMIKSGEze0A7feeqts27bNSk3p7OxMIW6sk0U982TTLFULQ0cabJol69pWlTblYTU3jNoP1gC+OhchKSm2wlCKYjCiFJbLMvXfcvXfsuiaG854KuclXCwIETeCJTE8ocRoG+u3EgxsMcURNJzrtNDh1RNJEDdmbdIpNBE8Ipj47HY5GzaH8grWB7EmJWbcXF8HXAwBCEAAAhCAAAQgAAEIQKAxCdRS3AgTOOpF7GgYccNdVr29vXLLLbfIgQMHZMGCBTJjxoxU4oa5YS4TGpLSUowRbDFAb88DBUdjxI01OtIiGC3iFBTNH7mx3YkqMTb6EUJBmd+Tg/UynMgIo/hqUlpK9SM3VFRHGK9AVEjsPDTmdxBWQwACEIAABCAAAQhAAAIQyE2g1uJGvQocDSVumMLGDTfcILNnz46feDPaoXW1FbGxQpZYERy+TXkGccMaMCyaIU7cUBU6ddrIqm6jiGmEuOEvmlna0YcWDHVrbrgnuYQVHE3hd/mhKIZQUnTNDcenMl5JKS++yq65vw/oAAIQgAAEIAABCEAAAhCAQEMSKELccAUOE9BAR3A0jLihIzX0aSn6T30U7MKFC5MXWjCVY1mPtEu3tKnaG1c+aKR/JIgbbpSAG2URWRcjrr6Ed5SsE/ERJW5Y2knW01Lco1v9x6pahTutKIhwv20GXb5ioEFfkyI3OmdGnZbi9GsWHE1TUDQo2BgRMqnnIXll0AICEIAABCAAAQhAAAIQgMCgJFCUuFFvAkfDiBtu1Ma0adPSCRuadNjRoc6Rpb7aFmE1N9TlZsqILTiU1n5oYdHY4pkBASJG3NCjxI4XdqKKGb2xcHv5kallfi8XWTZPVnYF6lYEj51NitywIiZc30p8PHahx+P6v0PCj4kN8HIiN1LNw6D8isIpCEAAAhCAAAQgAAEIQAACyQSKFDfqSeBoGHFDQ+vr67NOSeEFAQhAAAIQgAAEIAABCEAAAhCAQDmBosWNMIFjIOalocSNgQDEmBCAAAQgAAEIQAACEIAABCAAgUYhMBDiRj0IHIgbjbJCsRMCEIAABCAAAQhAAAIQgAAEIJBAYKDEjYEWOHziRq2rm44ZM4aFCAEIQAACEIAABCAAAQhAAAIQgECNCNSbuFFrncHFWBa5UcuBETdqtHrpFgIQgAAEIAABCEAAAhCAAAQgoAgMpLihJ6ClpaVsHmqpM3jixu7du48FB6/VwIgb3GsQgAAEIAABCEAAAhDIR2DW7Q/l64CrIQCBASVw6qjj5bzxJ8rlk06W97W/req2DLS44YkNAZGjVjqDT9wIU1dqMTDiRtXXLR1CAAIQgAAEIAABCDQZAcSNJptw3B3UBLTQsWDa5KqKHPUibhSlM5SJG3EDV0voQNwY1PclzkEAAhCAAAQgAAEIFEAAcaMAyAwBgYIJXPf2CbL4snOqMmo9iRtF6Ayh4kbYwG7DaggciBtVWat0AoHBRaD3Dpk/b6W0r9gqnTNjXEvbbiDpNIKNRfNpBCZpbUzbrmjGjAeBwUSA+yzVbCJupMJEIwg0HIFqCRz1Jm7UWmeIFDfcgcPEjLwCRx5xo7u7u+EWJwY3H4H29vb8Tlu/2PXIoq2d4tvrR72fOOJm6exYIhu8dnNlhdu380tk19wVstVQFjZ3dsiSDUY7iekjcfz4BnqsTbMMYSPCz7J2OcetxeWF21jxmqiF9+F91o5Jr9wxf570LEoQxUyz0q6ttO3iMDbA3BS3CqowEjyrADFNFxXcVynusTQju20q/84w/p2auljWrblRJnsD236t7NJvTJXF69bIjaUPU5gX0/fmTulY4v4La/67maLbHE0QN3LA41II1DmBv5rRnjtFpR7FjVrqDO6UtuiComHzq4uM5hUzgv0ibtT5nYR5uQnUn7hh/0Km1AwvKqL3jvkyb+Mc+xc/a8OwUWTuHFne6f4iqK6Zv0q6u9odgSWhj9zUAh2wiUlPtKlZVbAJS8srbTvEjfRrNW/LasxJXhua4voK7qsqixuVYfbbbf0717PIE+19gokWI1a1BcSP2JvZJ6T6+g6sy+C4lfmS7irEjXScaAWBRiSga3D8+x++J5fp9SpuxAkcuRx2Li47CjZrp2HHvET1MXr06Kzd0x4CzUcgTeSGbrNMZE77SlnpPDCaG5bWEdqXFitWSZt+ciV2lEj73G5pW+g8yVLXdK7ukW7VrxU9ktRH8OmXGw3izFyoXdZnZjSI+7Qr7XthyyLsWtUuilWrzXC593RP/3JsvaGe6IX35fsF2enXvj5i7KCZUU/4gozNn61x1Byp2JsNXYGngmVzk8KOuLUTZ4c4fOa0y0pn0U1dvE7WtK72nlpaP3uPQ+PmI+hPCruDa2bqXJmr45G8yI2kPjKsrdRcdZ+bpG1xt2KiHwkbT4SdPtrnqnkLvUczrlcvjCvJT/feirAr8t5z75XA3MQ+la7Ah8Tvrpg+wyLagv7MXSyLu5Vgq+9j5/vNi4JLPa/Ojeu7x/V7yd8R1veNaWfw57RP+cO+Ryv8zvKCCrQLgSg921MzKiHLfWXOlbP2Q5mvFCtgwhreEdpDv9dSrO1Ikcu+F2f5ohLdCMjAZ5l/q4jrO9BZgSIc4kbmieQCCDQUgbzRG3v37q3YXx3gUA+vLDqDa29ucUN3lHZgxI16WCbYUPcE0oobqk6Fiq21N5ORT6KcUFwJhugav7zrX8RXiGySTiu6o/eOTnmwtU02LnF/MUzowwfUEE606BHzi54WCla12fbHPQmLbBeYyPj+wlhdKQ96YoZjqyN2bDds87FVnOdvX+gxd/+ezkb/L8hxPvu4OZuc0JokAb6p7HD6C107ieKGCutud1KY3M2Xu1lKa0uIP6bd0WtZL/PSmrHaqV2bu1lK73sp5Sv/GnQ2Y24IvGWTDpRyRcHoezTS57j50dvQqPum7D5UqWhhdsX1UTY3MWs20I9v3hLXWDousfeI56/9/bRxjvFdYnWfLG4kszTFjJTfEbH3UDzP0hRGfY8ulO0pvrPCowcCvhjrpbL7KhDh4f4btFxkmSfuxPx7kPA9kDkCokyICoj4vocBGdNS4voOiPuZ7c7xC0lqceO0NrnzA2fIRGOsnz78kHzeVZyc9y+4tEO+dv4Ir9WOXz0hH3u0329hsK+XnpNZ978iYr1/sjzy/a3y9VedS4Lv6Z9/R+TLd/XIU16vY+RT10+SX9/1lJ06G2Krftuy5YXx5debY0i5nyXjD8ldrm1TL5A7T3qx5FvEmPa1znVW337/YnmF+RrGKMf8c+ngJ/A7Z50iX5z19oodHQzihnY+rc7ggqqKuJF2YMSNitcnFzYTgdTihlGXI+lpke9pYfnT5UXr2mTV6lZZ09mqNgqrpXW5+jn4lDSqj9i5iXpiFvil13py6Dx18/kS0843btr+nA2K41urCl1eJss9gcX++3b/E0DLNifSRUd0zN8uC1W0xvbO+bLdinap1EbDgbgNUdzcVsIqy1i+tsHNUfDnACePmfYzan4Dn1lIgjxdTsG1ZG6uUs5BWl5p2zlPvEtpXwaT2KiBoC+BjVjkk/+UfsbZFbdey9Za1FwkzFuc74mbf/deS1o3Ueuiuiz1ZjXTd0TivJv+pf2HrbReor+zIrg5Q5h++Eet8L5K8+9UmXtJ3wPxPsT/UxNMNQmuA6NodZlYkTAPZQ8PQu4LV+ytqJ5H2nXgb5dN3DA25s5mfocpcKgN/6YrlDB7uyMyyOny5QVTZKIpcIRcN3f2BSL3q2vS3hKsfAAAIABJREFUiBvWGCeURAbtTrDPOAHAaStlNgVEFa/fkPdFiykXyfVjdhm+Glyjxg++n8Qri62VTT9XNQGBvKkpOi0lqzDgYq2XyA3Xnix+VE3c0IMnDYy40QR3Ii7mJ5Dml8bYDUKCCda1G2WO78mmeiLY+aBcqcSN1Z0inQu3hxc1dbs2+wgpymYXJHUbhxVYc554+0wNC2uOaecbN21/akCTnfdLrhHFEdyciLmJd/++SHqW2SKHPyXFdSjiyaD3C7BuFyIyhYVUZxI3zMKxgTF8cxchjMWuq6ziRoQtiakCEU+YQziU0oRSrpMy0SKNjXF9l29yPJt0CkGUSFHmSxZRJMUchwhEqViVrX33fnHTCmLWrHmf5BI30syJ8cVRtlGtMsus3xFJ6zvqOyDkazv0ezTMHl8aXch3UNxmvtL7SvvpS+tzxo3or+zfg1AhLc3ajvj3rczH8siNUgpinGgX0n9c32X//mXsO8dvDBWLG9Y/DaaYYW/4Jz0ZiOYIaXPZSyHRHLq/FOKGG+lgRoSUvZdC3JjoRlPoCJG0YoTL2YqoOEF2yDiRoL9RfpS9n4KXFw1iRIwQuZFjtTfvpZsWzKjYebfmRtL+PGyAehM3tI1p/aiquJE0MOJGxeuTC5uKQMQvR+YvWGnFDf3EadMs30koGmXYBkyFJMj2tnbZKCrt4soHSxuzpD58R7rYG0HvSXbkxjz4tDCwWfGFNRt51JHrIG1/7mbNTLlRv6EvmiMbV7n1N2KeqqtfZPUT0NU97dLd5qSnmFEJWdap+TQwbj4ziRspWGUZy9c2q7gRYUvopsZsW2nkRlbf066ZmHZlIkKWjXWEz4lP/lP4GWeXtRFOOzeBBe17gl1h9Ensd1cltlVoR+r71pnTtN8RSeKGiTQynTDuezSNPeYg0ekodqukyI2MayVEQAz99yDxeyDLl2mIH0E7nIg7W4vIKkAEGMV9J5v/vsYdbZ7VvZD2ucSNsnSOsCgHHb1xpryo0zlC0jJ8JqUQN+bOniF/JLtExhx0UlO0SHCuyEsHVSTF69HpLe5A7hgPvyGXqQiQf9dRJhnFDW3DjF4l4ogSdy48KJ/2pciogdL0F8kihFcaW6uwFuhi8BKohriRtD8Po1eP4kZaP6oubriAwtQVxI3Be/PhWXUJWE/sxDye1Z9Xnli0zjMn8Ety8Bc78xdxK+2kOyRXPaEP88lV6MbFiRIJPOGKrzkQXhchUz0Gtxp+ghBk5UirYpBmMczYGhBWf36fUtWMCG5kyjaKpZBs26Z2o3ZDyNHAei4DvqWyI3FzGWGH+WTemsu4tJSQ+hhR8+FsBtz6K5nmOKLmRmQfaXmlbecWYnTrjqQVrOJ8TlivqeY4zq4sY8eu2QxzbPpUqX8xG8qy2hluzY1ACo7vvsqw7rJ9R/g3zr4xE3h6X9sJ36NZ7FF5hl5aTdS/Umlrbvjvq0DNDddmneLoitNxfoRECaVb21FehNReiTotpSwSI+nf75i+06SsJHVf4ee5xA0r7cQULhyxwGeLnZoiOn1ll645EdbGuSBR3HD7ekJevFAJGj92BBNdg+PHIp93+46rD2KM8eDZqj7ImJdk1uMjy2t9aJNCRQptwynykJV6Y/jv1giJvC7QnyVupOFlC0aJtlY4/1zWHASqJW7E7c8bSdxI40fNxA09eFDgQNxojhsRL6tDwB+SrKJIzZMo0kZueGKGGe4bEVoetwHxnQaiO40uyOb+4m0NXXaihcnGDPc3+3MKmHong0S1C3KOaJfEKkSsCD/JxR1P26fqkqxRRSM9E9LZGJeuY3KbunixtK/ssSv/p47c0MaksCOl2GNNn2lHRnEj0pZQf0y7w9KYTPaqqKl1MEncqQ5R6zPl2gp9quzeQ2bf9kZWHduiTkQJPy0l80kdSes1zRw7T6ZD7Sr7TohLNbEFjOgUs4h5i/OhUv9in5YbdsxV62KDOv1Jp905kVZavCxfzynvF90s43dE5L2s79DElD17rcd+jyba486pOT+l70v/qUbWaFZR1uz3Vcj3TUC0iPQjmLYVty7Nr/q068Atphv6HW18x0T9uxf3HRDo2+djI9Tc0EyKjtwwox3G2QU9vyznqgiKZ1Vhz5HpIkR8goWTGvLSyzLx/HQ1N6wUGC2I6AKo6hX82Xqz2pEbVhHTBFvN9c3fIRAgUG1xQ3efJr2jXiM3TDxRftRU3AgCRNzgnoUABBqegP6l1yq+WuOY44YH1QwOZA1vL4pJvdpVhP/N7HsRfBmjXgjkidywNvZnvuGkZaSoIeEU4qy45oYSNEppICpq4vpTFMYT5EUdweFu/nUNDCtCJCxFJkx4sKNBLjFrcLiTUyZSuIVEg7MXKCyaRtww7TVPnDFrlJT1E2NrvSwo7KhLArUQN9IIHI0gbkT5UXNxw10pWl1B3KjL+wajIACBlATsJ3TOMZMhhVRTdkOzQUOgXjfS9WpXERPfzL4XwZcx6oVAxeKGtQkfJ77jYJNO/9BOh1w3d3aHnPV4QKBwN/y6vVPXQgJRE7r2xZIxL3s1L6yfRR0rG5VmoscPEx7CTmAJa2vY4j+G9iLxCTapxA2XRczpMllsrZcFhR11SaBW4oa5Pw9zvFHEjTA/ChM39OBjxozJtXDWrl0rkyZNkunTp4uGniasxhdu6Yw+d8VWsR66WmGHbhX4kmnBkM3k9ABrt2MdJ6lf/g1QQlhoqA2BkGrfEZwqAtq1P4Smz9aysMzyC4K+BftO47v175ibc67+WromTWislMJhg+Zp+5eLLCubo8r55FqAXAwBCEAAAhCAAATqgEA2ceMMmejZbJzgYfjhnlzivmWeauI1cwQO7+d+FfnwY1XDwqpb4UYnuJ+6URF21IRPRFD96NSUjz3abzX2Ikms+humrXZfli0vjA+N6igJLIYzAXHBKmbaH3LSS1DUSStuuDafP8Ib1Mcrop9QW+tgLWFC/RKotbihPQ/bTzeauGH60TDiRl9fnyxdutRafTfffLMlciSLG04eqahNsnVko7vxNo+cjBMmAu11B64Y4W7mnZ8TxY2yzX+0Db5bzNe/KwSE56S7eZ+WQGHls/p989+65WyCT6VtkSKYj63EoKDvU6dKl8xxGDuFt1TeaZdSPRZbec+OwBPFwH0C7og4PoElhG+lfOr3qwvLIAABCEAAAhCAQHoCqcWN9F3SEgIQqDMCRYgbYQJHI4obrh8NI25og7ds2SKrV6+WkSNHyk033SSTJyfEhZunP4Q1Dds4mxvsCIHAJwJYxbNSRG4YG3tXILEEEevIzRgRImlzb96EKWz3mocJCWZfEeOG+24UP3SOlWtb3C0rfRXrVTG+KAZOxItVid04/cAyJ8n/pM/r7EsKcyAAAQhAAAIQgEBeAogbeQlyPQTqn0BR4oZLwg0caFRxwxI49uzZc6yoqc2TluKmodxzzz2yfv16GT9+vBXBoYWOqJcdeRBTeT9kY2xGK1z5YER+vXldiDgRmpZSqbhhVMYvr3Ae9NyoeK4/MscMNE2qHRD5eajvK2TORnViwHIVpaHFnmUii+ZslCVFiBuZ+BS10hmnWgTuv//+anVFPxCAQJUJzJ49u8o90h0EIJCWAOJGWlK0g0DjEiha3LDEAVUnE3Ej5Zqphrihh7r11ltl27ZtVmpKZ2dnSnHDX/vCTN0wix3bmoBdkyPbBj+h5kZCWorPhmCtDF9djmixJstxZEnCT1bfF/XMk02zFDf1X8emWbKubZVReDF/Wko1+KRcpjSrIwJa3GADVUcTgikQcAhwb7IUIDCwBBA3BpY/o0OgCAIDIW4U4Vctx2iYyA0XQm9vr9xyyy1y4MABWbBggcyYMSOluOE0i0zd2C6dHSp1QkriQdYNfpaCosGipmbNjiiHSuJFoKCmvsAtOqpFlFmbrPQOHblhiwztsmJrp5gHV1Y3cmOdLJdl6r/lvj9Lp0qEF1UtK4xaSVqKASuWTy3vIvquGQE2UDVDS8cQyEWAezMXPi6GQG4CiBu5EdIBBOqeAOJG9ilqKHHDFDZuuOGG5Ce6YZvluLoUpkBgh26E1sMISzvpLjstxRUUyqMWfNOUtWZERK2MoFjhi+IIS0+pas0NFbXSutqK2FihDvPSERwLt5spPQkMXCA5xQ2rmyS/st8jXDGABNhADSB8hoZADAHuTZYHBAaWAOLGwPJndAgUQQBxIzvlhhE3dKSGPi1F/6mPgl24cGEKb4MngpRqUoSfKOJ+XoqMSDwxRNxr3IiP4Jj5xA3fCShpU2V0gU7z+NjQI2GjTkvp8tJyEn0P1t9Y1iPt0i1tqvaGv15J7cSN1HxSrBaa1B8BNlD1NydYBAFNgHuTdQCBgSWwdetW6ejoGFgjGB0CEKgZgbz3eH+/fdRys70aRtxwozamTZuWUthwpzJQZFO/HXOMqy+9Q0dvqJe9yS8tjfLCnsG0C7MuRjpxI6ruR7rxHdtMQcP1c+F2K/qk3akj4l/g5WyCqSKxvocdU+scuyt3VDdyoyp8Gu3uDs5nqEiVxil7nnsW2bVk0r9i1nXwSGRvCQaL+MbdG8mWsIFKZkQLCFRKQP/ic+jQodSXjxgxQtzaWYPy3tz5uMzt3COfXTVTrk5NRTfcLp9b9LDc5V1zpvyz24fV51PyVMcV8sInWr0WP7rt3+RPthrt4vrIZAuNm4VA3o1Ps3DCTwg0KoG89zjiRgEzn6egqDavr6/POiWFFwQGOwE7IsVfK8USmroXy7o1N0rCIcgBPJWIG7YooYq1eIKIZdPGOfb4lrixUQmFc2R5p2uPumb+KunuapdFVo2XhD5STOKg3ECl8JsmEKg1gYMHD8qdd94pb731Vuqhhg0bJjfeeKOccMIJgzNyoyJxwxY2ZNFH5avvtlG+sGGDzHpskmy6+Z1yttXniyIdk+Rrn1A/Wy3UNV98Up55eYwjpCT0kXqGaNhMBPJufJqJFb5CoBEJ5L3HETcKmPW84kYBJjIEBOqAgBYFVknbOnW0rk/FCIoUZlRE8BQd47Opc1WZXBV65EVuxF3nuG+JFz2OSOEiMezSR/6qz9vnqjSkhY6d6prO1T3SbQ2lxI2kPkzfQtsS+l4HixETBikBfay6jogcPnx4ag+1EHLWWWfJBz/4wXJxQ2/iv7lHzpOX5K6X3YgEM6IhEM3wTZFrz3hKvrzVHv56LQ5M0H2IfE2LAta7u2TVF7eIfHKuLJoQ3peOgLjvYkdYsGxwr48bO2ing6BM3IjowyQWKojo656U9k5lt9jRIOd19KvvS+2Hulhd87kNe+QZ5bsVJZLUh76GFwQCBPJufAAKAQjUN4G89zjiRgHzi7hRAGSGaHwCOh1lVVtihIaO5FjV5hxBHLim7DOVV+WmHJmfWdEYPYtka1m+SnlNFh9YV4xYIbJJHwBs1YPplAdb22TjElcUSegjxUwRuZECEk0gUAGBtWvXWtGQOhpDv4YMGSK//e1vfX8PnnV/5MgRK3ryj/7oj8LFDZV+cZ4RwaCFh7+fcI1smDvOjmbYeaGdmuGkasi19mfy881y9r1jVaTDZPmhJ2bYIoArVvQYfZXaKxFEXTv35Xd4/bh/TxrbtNPDFxAZIvvw8dYCzH3yZbnAjtQIzoXb5yKR+1Q8m47ueGHDZvnhGWPl3lVuCkxCHxXML5cMfgJ5Nz6DnxAeQqCxCeS9x5tW3FCOHytq6kePHl3UUIwDgcYloIUKdfJMueBguqSjKDbJLO+IXzPaI/iZGfERjAoJtg1g89X9MI4gdsWNdW2yanWrrOlsVXU9VkvrcvVzMOIjqo8UM4S4kQISTSBQAQFT3Bg3bpxccskl8vzzz1siR2trqzz33HPWny+99JJ0d3fLsWPHJFncMOtVGNELVuSB/rlXrgmLVDBEhTYlgnxapnuCiP33PaVrLV/NvnWKxx75lBIWem7bIM9Z0REZxjbZ+cSNmD7CeGuBZtVLzidj5PM6asOJ0rDqeHSOlb/fMFY2fGKsEkN+KVM+qX4O1veI6qOC+eWSwU8g78Zn8BPCQwg0NoG89/jevXsbG0CF1rcgblRIjssgUCsCWjhYJrI8rrZGWRqHFjCsi+RGJ2XErnthv3S0hj6it3NmsMCn/tQQLeJ8cupszNHpMt4YC2V754NypRI3VneKdFoFbIPpLEanZh8pCocgbtRqkdFvsxMwxY3jjjtOrrvuOnnhhRdER2tMnDhRfvCDH8iMGTNk37598rOf/czClV3cMIts6h6cTb+TquEV7jRFBS9aw4jiCLb3pau4qSsXSrdKi9Eix9llxTljxjYXQpm4EWF/UpqIU2fjWiMt5bOr3iHP3dYr71XixtdvE/mqEmxii5eafSSN1+yLuUn9z7vxaVJsuA2BhiGQ9x5H3ChgqoncKAAyQwwCAmlqbuSJ3DAjPiJwRUSPeCJJa6kmh6oiKtvb2mWjLJQ1Vz5YEjeS+khxcgvixiBYzrhQlwTC0lJMQ3WKio7i0C83XSW7uOFEagQJBGtM+H52xIprJ8m995r1M8y+/FEVOuXl6zvHyDMTnPQUM0okaexYcSPCfvMaHW3x2GTfSSj6Y68WiK4j4kRoiI4smTBG7hVl58W9JXEjqQ+nUGldLiSMGjACeTc+A2Y4A0MAAqkI5L3HETdSYc7XaKDEjeBxppmOO3VOfNjgHh/rQxBzzKt7VKavvf8JebhdIUfXun3oo0AX9cg8t36CqnXQYZ5Rq9r5fAscJRr0O99scnUtCaQ5LaUaNTeso49D63uUn3Si4j9KhU7N6BBrnXXLYl9ER/hpKb4+iNyo5RKibwjEErj77rtlx44doqM20r4OHz4sZ555phXlUSY8hhTFNGtW+OpkxIobzmkj9/bLBW5NDkcscOt3+PrSxodEOaQeO1LcsAWKyDG968pPOvGlzZhRJ1baSb+dsuKLRknog8iNtEu0qdrl3fg0FSychUADEsh7jyNuFDDpxYsb5QUN7U2j2BsxtbmyBYZgLYGV0uWJGTECRpzw4YgbaiBZ4z/yQpFOtsuaDkecCBMsrPcccSNUtPCNLyplYZ6s7AqeqFHApDNE5QQC4pRoccuXqhJ36okhksWelhKXkhJMYQmpuRE8FaUsXSamD5MMp6VUvk64EgIVEHj66adl/fr1XkFRtwtdW8MtJKojN0aOHGmloxw6dMj688Mf/rCcc845qcQNe5PvpnaE1KHQ9Tc8ccKo1xGakhF3comO9lB1LG52+rOcSTl2jLgR2UcZb3Ms/WGEr8H0G1/NjZg+KphfLhn8BPJufAY/ITyEQGMTyHuPI24UMP+Fixth4kDZhspSOnwChF8AqYG4kWSXa2PVxI0Uj8gLmH+GgEBWAqSlZCVGewikJ9DV1SUHDx60LnBFDfOElAMHDsi2bdssYUPX39CFR88991yrfV3dm1o0sIp1tqZ3npYQaHACeTc+De4+5kNg0BPIe48jbhSwRIoWN4JRGkEXIz/3RT1sV6H4S1S19hUhp1ckp6WERW4k2eXZmUfccKNKVGdTQ6NHCphwhoBATgJ1tYHK6QuXQ6ARCegIj+9973vymc98RkaNGuW5UC/3pnXErKrN4Z1O0oiQsRkCFRDIu/GpYEgugQAECiSQ9x5H3ChgsooWN+yUk+hUjCLEjS6Tq5NWsD3Brqzihtc+mLbgq/tBSkoBS5whqkygXjZQVXaL7iDQUARefPFFGT9+vJxwwgl1J240FEiMhUAVCeTd+FTRFLqCAARqQCDvPY64UYNJCXZZtLiRFCFRhLgxcJEbJfq2n1pmSXnkZwFrgSEgkIYA4kYaSrSBQPEEuDeLZ86IEDAJpN74WLVenpKnvIuNI5m/6Z5IVA22uvbNfdJ97UflUy9vkE/LdPtUoMQx7Ou+/LLI9Ys+Kl8t8nQg7+hpfYR0ha9q9FHh0NW9TNX9+aJ7nHZUz6U5ru081ZMt1aWcpbfU93hEp4gbWWhX2LZocSO0IKdpe0TRz0FRcyM4R2nrfFQ4t1wGgVoQYANVC6r0CYH8BLg38zOkBwjkIZB64xPcfOtTe+4dK5s+KfLpROEhi4Uh4sbccckdDKQ4UI2xq9FHMqXat0jlR0HiRj3ZUnvykSOkvscRN3wEWvr7+48VNW+FixuRp5J0eUem1tdpKSW7rDnJUXPDjdZwT1JJimIpag0wDgSyENAbKF4QgEB9Epg9e3Z9GoZVEGgCAqk3PsGNovuzK274RA69ed0i8kl1XPGEUkSFxmkezWziteve9IuccaZcLy+JqMiNr6q6b5+TmfLVCSpqRAsoeowNe+S8rS/JXfrijivkBasAcPkpSG1uf5FjRtjl89PwQx+7/E01trLtrpfPlH92T2nSdpjXWEc1K/t99gUWki8KxunL6sPt3/StdKy1r0+rAHIYC9XKs+FM+fy1/dJ9xlw7kiXMtsC4F1x7hVz72MNWBIw3V1HXlY0/1ouekTMukE03+yNZQuc4yi4TWQobvb69+ZZCbCmtwYh5kqj1H3NfpFlDGb6bUt/jEX0SuZEBdqVNixc3tKXGkZiO4cGjU22Bo+SVvwBn8ChLu53dxik2GgBifXblgzJfnTnrq7mh2pXGTrYrj7ihTYr3q9JZ5DoIQAACEIAABCAAgYEkkHrjkxS5ESVu7FSb/ccmGyJEr1xjCgPa+bLjjZ+S88zUElNI8Y4+1oKG0Zdpn9mfJXw8Ke2dWmgxSOsNZJhdceJG54tybbAf135XfDGiWH5027/JfRcHU2T89lib8p0Xygtz96i0H7d/wzefPYH3Q1mY/duij2iWrkDkCA6ebfp9d1wt4Jh/j/PJus49ejvKXoN31BxH2WWmFZnHekfZ6LPFmW9LkApJmaqWLY5wp1Oo/HwNHlHrLNX6EwlfQ9m+MVLf44gbPgKDPHIj2yKiNQQgAAEIQAACEIAABOqdQOqNT1LNjShxw9qMOrU6vEgLPxW9wbdqazjpJ2UbumCUiLVBN6NDHIHE3cj6No4RG0TTH9Ou2MiNiNoi7jXX7pFZbtSG42JZpEpUqkTUuFqQ8bEPq3USjDAp2emxVFEwXkSJaZtZzyQoEGmeUT756qBEj+/OdOQcR9llpiKF2aXXgMndE6qM+Q4IJ1W3RXXo8ytqnsLWf9T6M6M2otZQxi+V1Pc44gbiRsa1RXMIQAACEIAABCAAAQjUDYHUG5+kTblP3AiJljA2c8GCnwMibrgzELTLtyE2/IiKAtD9RGyyQyc5iWNQuNGRL6vESYOJsieluGEIAJ5tGYWD0OtMoSmCU6y4EWaXCS+jjb6olJDIjarZYoobZ/wyfJ7caKGo9R98X4s9STwyfnukvscRNxA3Mq4tmkMAAhCAAAQgAAEIQKBuCKTe+CRtyrW44aYGGGkE733MSbuwamPYT9X/fsI1XpSG9WZZGomTSuGmJmSN3EiRluKlgwTt0hEJIX4sSiNuWAzc1JKoopkB4Se0MKshVphpPdZT/X75vE6N8dljRrHEpKWE2WaKOWEiQpRPPhEoOXIjco7NtBgzzSOYluKKFJE2mikyGdJSnHotXupO0vyZKTKmvaYoYcxT1Pr/mmyx05FC11/SGsr29ZH6HkfcQNzItrRoDQEIQAACEIAABCAAgfohkHrjkyRuqIiDHiVc/MlW5ZtVFLRf2q2CoragYb2vXyGFJvXbpYKQY+SCM/rlPF3HoFJxw9df9NGwUXZ575t+pBE3dNRFmmKQvvQFs6Com04SFCsedgqoKq6qmGp5DY1Aio5RUPT6DtXerfsRWVDUGTcqQiLpOl+KkFPcNa6gqATmOIlZUuSG4i5GAdlSZFCtbAkr/GoUte0w5kmt4cR1Frwvknhk/PpIfY8jbiBuZFxbNIcABCAAAQhAAAIQgEDdEMi78akbRzAkhEBA9IBRfgJRIl/+nmvWQ957nNNSajY1pY4H5rSUAhxjCAhAAAIQgAAEIAABCBREIO/GpyAzGSY1AfNY3Oijd1N3R0M/AcSNplkRnJbSNFONoxCAAAQgAAEIQAACg4EA4sZgmEV8gEA0gbz3eNNGbijHjxW1sE488cSihmIcCEAAAhCAAAQgAAEIDEoCeTc+gxIKTkFgEBHIe4/v27dvENFI70oL4kZ6WLSEAAQgAAEIQAACEIDAQBPIu/EZaPsZHwIQiCeQ9x5H3ChgheWJ3Oju7i7AQoaAQD4C7e3t+TrgaghAAAIQgAAEIJBAIO/GB8AQgEB9E8h7jyNuFDC/iBsFQGaIASWAuDGg+BkcAhCAAAQg0BQE8m58mgISTkKggQnkvccRNwqY/DziRgHmMQQE6orAN376gvyo51XZdeiwSDUr47SIjBsxTK5uO03+/JKz68pnjIEABCAAAQhAIJlA3o1P8gi0gAAEBpJA3nsccaOA2UPcKAAyQwwKAp/5wRPy3Bv7ZcKJI2TM8cdV3af+N4/Izn2HZMrJo+R/v/+iqvdPhxCAAAQgAAEI1I5A3o1P7SyjZwhAoBoE8t7jiBvVmIWEPhA3CoDMEA1PQEdsfP/ZV2TqKbU/Xajr9X3ygXNPJ4Kj4VcNDkAAAhCAQDMRyLvxaSZW+AqBRiSQ9x6vhrhx7NgxaWlRId8N9OK0lAaaLExtDgLXr31UpY0Mr0nERpCgjuDYdegtueuGS5sDLl5CAAIQgAAEBgGBvBufQYAAFyAwqAnkvcfziBuNKGq4iwFxY1DfFjjXiARmfeshedfbxhZm+i9+s0c2fXxGYeMxEAQgAAEIQAAC+Qjk3fjkG52rIQCBWhPIe4/nETdq7Vst+0fcqCVd+oZABQRm3a7EjdPjxI2Rct3vniMzR7qd75Xv3rddfqJ/HDdB/vqy8fLak7+U215UP09qlRUXjhZ5bYcs2fpGqDW/eEWJGwsQNyqYKi6BAAQgAAEIDAiBvBufATGaQSEAgdQE8t7jiBupUVfesJ5rbvTeMV/mrRRZvG6N3Di5ch9reWUj2FgaJlo6AAAO3ElEQVRL/5ul73hxwxE2pE9W/udO2a6gXN7xDvmDUx2BwydulLcNY4i40SwrCz8hAAEIQGCwENAbH14QgMDgJtDR0VGxg3nEjbi0lHpPWSFyw1oyvXLH/HnSs2irdM6seA3V+MJGsLHGCJqk+1hxw4nEeNqNzNBMTEFjXyly4/4Tp8riVpHNj3TJ3bui4SFuNMnCwk0IQAACEIAABCAAgaYgkFfc0JDMYqL1Lmq4k4q40RTLGycbiUCcuNH6di1YvFlKQ7EcO1k+cc1EOXX78/I/XhnrpKXsELnQee/pA7HuI2400urAVghAAAIQgAAEIAABCMQTqIa44QkGDXRiSkOJG2vXrpVJkybJ9OnTJZN6tLlTOpZs8FbA3BVOhEbvHTJf5aJ0+daG2jwaqSmbOzvEuFSC16rGssbJY/GljUhY3yJT3faOTXNXrJO2VfNkpd8I26Kpi2XdcpFlCTZycw8uApWKG2/XdTWeP94SN8Y7SPq04IG4MbgWCN5AAAIQgAAEIAABCEAghkA1xQ09TNSRsJn25AXMWMOIG319fbJ06VILyc0332yJHKnO3XUEDFuEECv9ZGXXXFmxtVNm+j4LFtqw00BWihIY1IX60zDxIknciPx8uy24eGKJdswTPIz0mFgbC1ghDFE4AS1uRL0uuLRDvnb+QVlx+1NSkutOly8vmCITf/WEfOyF8XLnB86Qif0vy6efPEG+dsUJctf3t8rXX413g4KihU8zA0IAAhCAAAQgAAEIQKAmBKotbgQFjnoTNVyIDSNuaIO3bNkiq1evlpEjR8pNN90kkyenqPwZJw7EfRYmNJhLL+TaJPHDJ14I4kZN7uRB0GmcuCFTL5BNV4yTnz78kHzejfY5rc0SNHbo93YZf+8aI5+6/iK5XpTQcVePPBXDBnFjECwcXIAABCAAAQhAAAIQgIAiUAtxIyhwBEHXg+DRMOKGC+uee+6R9evXy/jx460IDi10xL82S2fHEuspt5cS4l4QI24knkxSgbhhp7g4aS9EbvDFE0EgVtyQoGAR+NkUOrT4ESaGhIyLuMFyhAAEIAABCEAAAhCAwOAgUCtxw6WTKoNiAFD6xI1aGzlq1KiKXTSVoFtvvVW2bdtmpaZ0dnYm9+mrreGkpOirwmpu6DoXKg1luyVEGG2Do6QUN4KlNLw0lLDIkJi0FF8/jo0p4laS2dCi7gjEixvaXDsN5RLXcp2C4kZmBMUNVwwZcyg2PQVxo+6WAQZBAAIQgAAEIAABCECgIgL79++v6Dp9kd53V/tVa53BE1327t3rs76WR77kETdcg3t7e+WWW26RAwcOyIIFC2TGjBmp2dvRGNbjbLtoqFP006yL4Y1jtRVfcVHfQCnFDbvv7U70iCGWZBQ3wmxM7TgNG4pAsrhRfXcQN6rPlB4hAAEIQAACEIAABCAwEATqTdzQDGqpM0SKG94HNTjyJa+4YQobN9xwg8yePTv7WjFFhVb7RJNQ4SCp5obY6S7dZaeltIcXK3VPbJm7QrZ2zgwvHkpB0ezzOQivmPUtVVC0+oJpNKkWkU0fTy8SDkLkuAQBCEAAAhCAAAQgAIFBQ6AexY1a6gyJ4kZQXanGTOcRN3Skhj4tRf+pj4JduHBhKpPcaA03HSSx6KfXa9RpKV3OCSfO5+7JKxJoXxbZ4ban5kaqiWviRteu+Ynsf+toYQRGDR8q986/vLDxGAgCEIAABCAAAQhAAAIQqB2BehY3aqEzpBI3wtSVPFVQ84gbbtTGtGnTUgsbrv12Ic/S4vEKi4bV3FDNSsezuoJE6Vrf0a1O9Eap6/J6Hr6oEDN6Y9amTEfBRtbuqN09Qc8DRGDlI8/L3U/vLGz0694+QRZfdk5h4zEQBCAAAQhAAAIQgAAEIFA7AvUublRbZ8gkboQNXslU5BE39Hh9fX3WKSm8IDDYCfzZvb+Qrr59NXdz6vgT5R+vfVfNx2EACEAAAhCAAAQgAAEIQKAYAo0iblRLZ6hI3NAX5SkEklfcKGYpMAoE6oOAjuC4//lXZf9hlaJSzRocqsbGqGFDZfY5pxGxUR9TjRUQgAAEIAABCEAAAhCoGoFGEzfy6gwVixt51BXEjaqtVzqCAAQgAAEIQAACEIAABCAAAQiUEWhEcSOPzpBb3AiqK2nWFOJGGkq0gQAEIAABCEAAAhCAAAQgAAEIVEagkcWNSnSGqogbWdUVxI3KFidXQQACEIAABCAAAQhAAAIQgAAE0hBodHEjq85QVXEjbPCwU1UQN9IsRdpAAAIQgAAEIAABCEAAAhCAAAQqI7Bvn30wQSX1MvU+vt5eaf1o2bt3b9WtjxoccaPelgn2QAACEIAABCAAAQhAAAIQgMBgIuCKG65PacUB3b4exY20ftRE3AiqRK4xiBuD6ZbBFwhAAAIQgAAEIAABCEAAAhCoNwJBcSNqfx5mdz2LG0l+1EzcCFNXEDfqbdljDwQgAAEIQAACEIAABCAAAQgMJgJh4kbY/rwRxY04P2oubpiD5xE3uru7B9N6w5dBSqC9vX2QeoZbEIAABCAAAQhAAAIQgEAjEIgTN5JEjnqP3AjyN1NuChM3tBEnnnhixWsBcaNidFxYIAHEjQJhMxQEIAABCEAAAhCAAAQgUEYgjbgRJXI0mrhh+tEw4gZrFgIQgAAEIAABCEAAAhCAAAQgAIF4AlnEjaDI0ajihvYDcYM7AwIQgAAEIAABCEAAAhCAAAQgMEgIVCJuDAbXETcGwyziAwQgAAEIQAACEIAABCAAAQhAQBFoWnFDOX6sqBWQp6BoUTYyDgQgAAEIQAACEIAABCAAAQhAoFEJ7N+/v1FNz2V3C+JGLn5cDAEIQAACEIAABCAAAQhAAAIQqBsCiBsFTAWRGwVAZggIQAACEIAABCAAAQhAAAIQaFoCiBsFTD3iRgGQGQICEIAABCAAAQhAAAIQgAAEmpYA4kYBU4+4UQBkhoAABCAAAQhAAAIQgAAEIACBpiWAuFHA1CNuFACZISAAAQhAAAIQgAAEIAABCECgaQkgbhQw9XnFjbVr18qkSZNk+vTpcuzYMWlpaUmwerN0diyRDXNXyNbOmaFtN3d2yJINpY+mLl4na26cbLTtlTvmz5OVXaW35q7YKlZ3mzulQ11s/dx6h8yft1K6pi6WdWtuFN1D7x3zRb0li9etEV+XBbBmCAhAAAIQgAAEIAABCEAAAhBoPgKIGwXMeR5xo6+vT5YuXWpZefPNN1siR15xwxY2ppbEh15HoPDEEEfYkJJg4btme4i4IaX+EDcKWFQMAQEIQAACEIAABCAAAQhAAAIeAcSNAhZDHnFDm7dlyxZZvXq1jBw5Um666SaZPNmMsAhzICZywxEylLLhi9TwCRKWeNEdHXkRErkhU6dKV/siK1IEcaOARcUQEIAABCAAAQhAAAIQgAAEIIC4sW/fvmNFrYM84oabhnLPPffI+vXrZfz48VYEhxY6ol/R4kak8GCIHot65qnIjrmyYmunhCa1hIkbixdL+8oemaWuaSUtpailxTgQgAAEIAABCEAAAhCAAAQgoAgQuVHAMqiGuKHNvPXWW2Xbtm1WakpnZ2dB4oYjlDijWXU21H/Bmhs6EmS5LFP/Lbf+pOZGAQuLISAAAQhAAAIQgAAEIAABCEDAIoC4UcBCyCNuuOb19vbKLbfcIgcOHJAFCxbIjBkzChI3nGHMaI0IcWPNlQ/K/GUii+ZslCUUFC1gZTEEBCAAAQhAAAIQgAAEIAABCCBuFLQG8oobprBxww03yOzZsxMsr0bNDec0FDcvJY24oY5G0YVHV3Wr+hvqlBVOSylogTEMBCAAAQhAAAIQgAAEIACBJidA5EYBCyCPuKEjNfRpKfpPfRTswoULU1gcfxRs9tNSSsfCxqWlWEfJOiKIGKenpDCYJhCAAAQgAAEIQAACEIAABCAAgYoJIG5UjC79hXnEDTdqY9q0aSmFDW2Xv06Ga+lU44QUW+Ao+WB+Zr9bEjS8Vu5RsaEFRd3TV9zrjKNm06OiJQQgAAEIQAACEIAABCAAAQhAIDMBxI3MyLJfkEfc0KP19fVZp6TwggAEIAABCEAAAhCAAAQgAAEIQKCcQNOKG8rxwo6CjT+2lWUJAQhAAAIQgAAEIAABCEAAAhCAQB4CupRDM75aEDeacdrxGQIQgAAEIAABCEAAAhCAAAQGIwHEjQJmlciNAiAzBAQgAAEIQAACEIAABCAAAQg0LQHEjQKmHnGjAMgMAQEIQAACEIAABCAAAQhAAAJNSwBxo4CpR9woADJDQAACEIAABCAAAQhAAAIQgEDTEkDcKGDqETcKgMwQEIAABCAAAQhAAAIQgAAEINC0BBA3Cph6xI0CIDMEBCAAAQhAAAIQgAAEIAABCDQtAcSNAqYecaMAyAwBAQhAAAIQgAAEIAABCEAAAk1LAHGjgKnPI250d3cXYCFDQCAfgfb29nwdcDUEIAABCEAAAhCAAAQgAIEcBBA3csBLeyniRlpStGtUAogbjTpz2A0BCEAAAhCAAAQgAIHBQQBxo4B5zCNuFGAeQ0AAAhCAAAQgAAEIQAACEIAABBqaAOJGAdOHuFEAZIaAAAQgAAEIQAACEIAABCAAgaYlgLhRwNQjbhQAmSEgAAEIQAACEIAABCAAAQhAoGkJIG4UMPWIGwVAZggIQAACEIAABCAAAQhAAAIQaFoCiBsFTD3iRgGQGQICEIAABCAAAQhAAAIQgAAEmpYA4kYBU4+4UQBkhoAABCAAAQhAAAIQgAAEIACBpiWAuFHA1CNuFACZISAAAQhAAAIQgAAEIAABCECgaQk0rbihHD9W1KyfcMIJRQ3FOBCAAAQgAAEIQAACEIAABCAAgaYjcPDgwabzWTvcgrjRlPOO0xCAAAQgAAEIQAACEIAABCAwCAkgbhQwqURuFACZISAAAQhAAAIQgAAEIAABCECgaQkgbhQw9YgbBUBmCAhAAAIQgAAEIAABCEAAAhBoWgKIGwVMPeJGAZAZAgIQgAAEIAABCEAAAhCAAASalgDiRgFTj7hRAGSGgAAEIAABCEAAAhCAAAQgAIGmJdCs4sb/Ay7u5OtWNQSuAAAAAElFTkSuQmCC">
            <a:extLst>
              <a:ext uri="{FF2B5EF4-FFF2-40B4-BE49-F238E27FC236}">
                <a16:creationId xmlns:a16="http://schemas.microsoft.com/office/drawing/2014/main" id="{923DD1ED-ACF0-4FD4-A427-FF91DCD92D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D5EDF7D1-2428-4AE9-9F99-A672267CD761}"/>
              </a:ext>
            </a:extLst>
          </p:cNvPr>
          <p:cNvSpPr txBox="1"/>
          <p:nvPr/>
        </p:nvSpPr>
        <p:spPr>
          <a:xfrm>
            <a:off x="95250" y="1300427"/>
            <a:ext cx="4327447" cy="3754874"/>
          </a:xfrm>
          <a:prstGeom prst="rect">
            <a:avLst/>
          </a:prstGeom>
          <a:noFill/>
        </p:spPr>
        <p:txBody>
          <a:bodyPr wrap="square" rtlCol="0">
            <a:spAutoFit/>
          </a:bodyPr>
          <a:lstStyle/>
          <a:p>
            <a:pPr algn="just"/>
            <a:r>
              <a:rPr lang="fr-FR" sz="1400" dirty="0">
                <a:latin typeface="Source Sans Pro" panose="020B0503030403020204" pitchFamily="34" charset="0"/>
                <a:ea typeface="Source Sans Pro" panose="020B0503030403020204" pitchFamily="34" charset="0"/>
              </a:rPr>
              <a:t>Après validation du formulaire </a:t>
            </a:r>
            <a:r>
              <a:rPr lang="fr-FR" sz="1400" dirty="0" err="1">
                <a:latin typeface="Source Sans Pro" panose="020B0503030403020204" pitchFamily="34" charset="0"/>
                <a:ea typeface="Source Sans Pro" panose="020B0503030403020204" pitchFamily="34" charset="0"/>
              </a:rPr>
              <a:t>Ksup</a:t>
            </a:r>
            <a:r>
              <a:rPr lang="fr-FR" sz="1400" dirty="0">
                <a:latin typeface="Source Sans Pro" panose="020B0503030403020204" pitchFamily="34" charset="0"/>
                <a:ea typeface="Source Sans Pro" panose="020B0503030403020204" pitchFamily="34" charset="0"/>
              </a:rPr>
              <a:t>, un message s’affiche pour m’indiquer que ma saisie a bien été enregistrée. </a:t>
            </a:r>
          </a:p>
          <a:p>
            <a:pPr algn="just"/>
            <a:endParaRPr lang="fr-FR" sz="1400" dirty="0">
              <a:latin typeface="Source Sans Pro" panose="020B0503030403020204" pitchFamily="34" charset="0"/>
              <a:ea typeface="Source Sans Pro" panose="020B0503030403020204" pitchFamily="34" charset="0"/>
            </a:endParaRPr>
          </a:p>
          <a:p>
            <a:pPr algn="just"/>
            <a:endParaRPr lang="fr-FR" sz="1400" dirty="0">
              <a:latin typeface="Source Sans Pro" panose="020B0503030403020204" pitchFamily="34" charset="0"/>
              <a:ea typeface="Source Sans Pro" panose="020B0503030403020204" pitchFamily="34" charset="0"/>
            </a:endParaRPr>
          </a:p>
          <a:p>
            <a:pPr algn="just"/>
            <a:endParaRPr lang="fr-FR" sz="1400" dirty="0">
              <a:latin typeface="Source Sans Pro" panose="020B0503030403020204" pitchFamily="34" charset="0"/>
              <a:ea typeface="Source Sans Pro" panose="020B0503030403020204" pitchFamily="34" charset="0"/>
            </a:endParaRPr>
          </a:p>
          <a:p>
            <a:pPr algn="just"/>
            <a:endParaRPr lang="fr-FR" sz="1400" dirty="0">
              <a:latin typeface="Source Sans Pro" panose="020B0503030403020204" pitchFamily="34" charset="0"/>
              <a:ea typeface="Source Sans Pro" panose="020B0503030403020204" pitchFamily="34" charset="0"/>
            </a:endParaRPr>
          </a:p>
          <a:p>
            <a:pPr algn="just"/>
            <a:r>
              <a:rPr lang="fr-FR" sz="1400" dirty="0">
                <a:latin typeface="Source Sans Pro" panose="020B0503030403020204" pitchFamily="34" charset="0"/>
                <a:ea typeface="Source Sans Pro" panose="020B0503030403020204" pitchFamily="34" charset="0"/>
              </a:rPr>
              <a:t>Un mail récapitulatif de ma demande m’est adressé sur la messagerie que j’ai renseignée.</a:t>
            </a:r>
          </a:p>
          <a:p>
            <a:pPr algn="just"/>
            <a:endParaRPr lang="fr-FR" sz="1400" dirty="0">
              <a:latin typeface="Source Sans Pro" panose="020B0503030403020204" pitchFamily="34" charset="0"/>
              <a:ea typeface="Source Sans Pro" panose="020B0503030403020204" pitchFamily="34" charset="0"/>
            </a:endParaRPr>
          </a:p>
          <a:p>
            <a:pPr algn="just"/>
            <a:endParaRPr lang="fr-FR" sz="1400" dirty="0">
              <a:latin typeface="Source Sans Pro" panose="020B0503030403020204" pitchFamily="34" charset="0"/>
              <a:ea typeface="Source Sans Pro" panose="020B0503030403020204" pitchFamily="34" charset="0"/>
            </a:endParaRPr>
          </a:p>
          <a:p>
            <a:pPr algn="just"/>
            <a:endParaRPr lang="fr-FR" sz="1400" dirty="0">
              <a:latin typeface="Source Sans Pro" panose="020B0503030403020204" pitchFamily="34" charset="0"/>
              <a:ea typeface="Source Sans Pro" panose="020B0503030403020204" pitchFamily="34" charset="0"/>
            </a:endParaRPr>
          </a:p>
          <a:p>
            <a:pPr algn="just"/>
            <a:r>
              <a:rPr lang="fr-FR" sz="1400" dirty="0">
                <a:latin typeface="Source Sans Pro" panose="020B0503030403020204" pitchFamily="34" charset="0"/>
                <a:ea typeface="Source Sans Pro" panose="020B0503030403020204" pitchFamily="34" charset="0"/>
              </a:rPr>
              <a:t>Ps: Il est inutile de renseigner plusieurs formulaires </a:t>
            </a:r>
            <a:r>
              <a:rPr lang="fr-FR" sz="1400" dirty="0" err="1">
                <a:latin typeface="Source Sans Pro" panose="020B0503030403020204" pitchFamily="34" charset="0"/>
                <a:ea typeface="Source Sans Pro" panose="020B0503030403020204" pitchFamily="34" charset="0"/>
              </a:rPr>
              <a:t>Ksup</a:t>
            </a:r>
            <a:r>
              <a:rPr lang="fr-FR" sz="1400" dirty="0">
                <a:latin typeface="Source Sans Pro" panose="020B0503030403020204" pitchFamily="34" charset="0"/>
                <a:ea typeface="Source Sans Pro" panose="020B0503030403020204" pitchFamily="34" charset="0"/>
              </a:rPr>
              <a:t> : votre dossier est en cours de traitement. </a:t>
            </a:r>
          </a:p>
          <a:p>
            <a:pPr algn="just"/>
            <a:endParaRPr lang="fr-FR" sz="1400" dirty="0">
              <a:latin typeface="Source Sans Pro" panose="020B0503030403020204" pitchFamily="34" charset="0"/>
              <a:ea typeface="Source Sans Pro" panose="020B0503030403020204" pitchFamily="34" charset="0"/>
            </a:endParaRPr>
          </a:p>
          <a:p>
            <a:pPr algn="just"/>
            <a:r>
              <a:rPr lang="fr-FR" sz="1400" dirty="0">
                <a:latin typeface="Source Sans Pro" panose="020B0503030403020204" pitchFamily="34" charset="0"/>
                <a:ea typeface="Source Sans Pro" panose="020B0503030403020204" pitchFamily="34" charset="0"/>
              </a:rPr>
              <a:t>En cas d’absence de retour de mail, veuillez contacter le/la gestionnaire de votre composante.</a:t>
            </a:r>
          </a:p>
        </p:txBody>
      </p:sp>
      <p:pic>
        <p:nvPicPr>
          <p:cNvPr id="7" name="Image 6">
            <a:extLst>
              <a:ext uri="{FF2B5EF4-FFF2-40B4-BE49-F238E27FC236}">
                <a16:creationId xmlns:a16="http://schemas.microsoft.com/office/drawing/2014/main" id="{52A46B19-A011-4790-9E48-5608D3AAC0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4450" y="1300427"/>
            <a:ext cx="6705600" cy="2385646"/>
          </a:xfrm>
          <a:prstGeom prst="rect">
            <a:avLst/>
          </a:prstGeom>
        </p:spPr>
      </p:pic>
      <p:cxnSp>
        <p:nvCxnSpPr>
          <p:cNvPr id="9" name="Connecteur droit avec flèche 8">
            <a:extLst>
              <a:ext uri="{FF2B5EF4-FFF2-40B4-BE49-F238E27FC236}">
                <a16:creationId xmlns:a16="http://schemas.microsoft.com/office/drawing/2014/main" id="{E80C5D00-8312-4407-915A-6C561BFBCF71}"/>
              </a:ext>
            </a:extLst>
          </p:cNvPr>
          <p:cNvCxnSpPr>
            <a:cxnSpLocks/>
          </p:cNvCxnSpPr>
          <p:nvPr/>
        </p:nvCxnSpPr>
        <p:spPr>
          <a:xfrm>
            <a:off x="1060704" y="1865376"/>
            <a:ext cx="4178046" cy="11598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Image 10">
            <a:extLst>
              <a:ext uri="{FF2B5EF4-FFF2-40B4-BE49-F238E27FC236}">
                <a16:creationId xmlns:a16="http://schemas.microsoft.com/office/drawing/2014/main" id="{A318D901-5AA3-4B0B-97FE-E49D1373BC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450" y="3933160"/>
            <a:ext cx="6093734" cy="2919803"/>
          </a:xfrm>
          <a:prstGeom prst="rect">
            <a:avLst/>
          </a:prstGeom>
        </p:spPr>
      </p:pic>
      <p:cxnSp>
        <p:nvCxnSpPr>
          <p:cNvPr id="14" name="Connecteur droit avec flèche 13">
            <a:extLst>
              <a:ext uri="{FF2B5EF4-FFF2-40B4-BE49-F238E27FC236}">
                <a16:creationId xmlns:a16="http://schemas.microsoft.com/office/drawing/2014/main" id="{E0880D30-DDC2-428E-AC81-50B9DA9DD7AF}"/>
              </a:ext>
            </a:extLst>
          </p:cNvPr>
          <p:cNvCxnSpPr>
            <a:cxnSpLocks/>
          </p:cNvCxnSpPr>
          <p:nvPr/>
        </p:nvCxnSpPr>
        <p:spPr>
          <a:xfrm>
            <a:off x="2807208" y="3209544"/>
            <a:ext cx="2431542" cy="105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9A94FD36-59B5-483F-A7B3-2F66E627A422}"/>
              </a:ext>
            </a:extLst>
          </p:cNvPr>
          <p:cNvCxnSpPr>
            <a:cxnSpLocks/>
          </p:cNvCxnSpPr>
          <p:nvPr/>
        </p:nvCxnSpPr>
        <p:spPr>
          <a:xfrm flipV="1">
            <a:off x="5124450" y="3819526"/>
            <a:ext cx="6915150" cy="56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94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567952"/>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400" b="1" spc="-1" dirty="0">
                <a:solidFill>
                  <a:srgbClr val="000000"/>
                </a:solidFill>
                <a:latin typeface="Source Sans Pro" panose="020B0503030403020204" pitchFamily="34" charset="0"/>
                <a:ea typeface="Source Sans Pro" panose="020B0503030403020204" pitchFamily="34" charset="0"/>
              </a:rPr>
              <a:t>Je reçois par mail les informations sur mon compte numérique universitaire</a:t>
            </a:r>
          </a:p>
        </p:txBody>
      </p:sp>
    </p:spTree>
    <p:extLst>
      <p:ext uri="{BB962C8B-B14F-4D97-AF65-F5344CB8AC3E}">
        <p14:creationId xmlns:p14="http://schemas.microsoft.com/office/powerpoint/2010/main" val="314897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39B18ECA-E542-4266-8DC2-CAB898D59FEA}"/>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br>
              <a:rPr lang="fr-FR" sz="2700" dirty="0"/>
            </a:br>
            <a:br>
              <a:rPr lang="fr-FR" sz="2700" dirty="0"/>
            </a:br>
            <a:r>
              <a:rPr lang="fr-FR" sz="3600" b="1" spc="-1" dirty="0">
                <a:solidFill>
                  <a:srgbClr val="FFFFFF"/>
                </a:solidFill>
                <a:latin typeface="Source Sans Pro" panose="020B0503030403020204" pitchFamily="34" charset="0"/>
                <a:ea typeface="Source Sans Pro" panose="020B0503030403020204" pitchFamily="34" charset="0"/>
              </a:rPr>
              <a:t>Je reçois par mail des informations sur mon compte numérique universitaire </a:t>
            </a:r>
            <a:br>
              <a:rPr lang="fr-FR" sz="3600" dirty="0"/>
            </a:br>
            <a:br>
              <a:rPr sz="4400" dirty="0"/>
            </a:br>
            <a:endParaRPr lang="fr-FR" sz="2700" b="0" strike="noStrike" spc="-1" dirty="0">
              <a:solidFill>
                <a:srgbClr val="000000"/>
              </a:solidFill>
              <a:latin typeface="Calibri"/>
            </a:endParaRPr>
          </a:p>
        </p:txBody>
      </p:sp>
      <p:pic>
        <p:nvPicPr>
          <p:cNvPr id="5" name="Image 3">
            <a:extLst>
              <a:ext uri="{FF2B5EF4-FFF2-40B4-BE49-F238E27FC236}">
                <a16:creationId xmlns:a16="http://schemas.microsoft.com/office/drawing/2014/main" id="{DF1B7F11-0CF3-4912-B1CD-33499DDF5BAE}"/>
              </a:ext>
            </a:extLst>
          </p:cNvPr>
          <p:cNvPicPr/>
          <p:nvPr/>
        </p:nvPicPr>
        <p:blipFill>
          <a:blip r:embed="rId2"/>
          <a:stretch/>
        </p:blipFill>
        <p:spPr>
          <a:xfrm>
            <a:off x="0" y="0"/>
            <a:ext cx="2255760" cy="837720"/>
          </a:xfrm>
          <a:prstGeom prst="rect">
            <a:avLst/>
          </a:prstGeom>
          <a:ln w="0">
            <a:noFill/>
          </a:ln>
        </p:spPr>
      </p:pic>
      <p:sp>
        <p:nvSpPr>
          <p:cNvPr id="6" name="AutoShape 2" descr="data:image/png;filename=qv2WfBPOve6fNvKr.png;base64,iVBORw0KGgoAAAANSUhEUgAABDcAAAGDCAYAAAA/LvsTAAAgAElEQVR4XuydBbiUVRPHZ5EWEAQUKVERkTKxQEHUT5FukEbpRukU6e6QTqVFKUGQLukSlS4BERCQ5vrNnN1377t7t/fd/r8+PMLdEzO/c3bvPf87M8dUcsbm/wgPCIAACIAACIAACIAACIAACIAACIAACEQoAVMpiBsRunQwGwRAAARAAARAAARAAARAAARAAARAQAiYSs1E5Aa2AgiAAAiAAAiAAAiAAAiAAAiAAAiAQOQSMJWGuBG5qwfLQQAEQAAEQAAEQAAEQAAEQAAEQAAEyFRm5hbU3MBGAIGYIyBve1PMeQ2HQQAEQAAEwplAtH5vila/wnkvwTYQAIHIIWDcZ6Sp7CyIG5Gz8LAUBEAABEAABEAABEAABEAABEAABEDAnoCpHMQN7AoQAAEQAAEQAAEQAAEQAAEQAAEQAIEIJmAqNxuRGxG8fjAdBEAABEAABEAABEAABEAABEAABGKegKk8xI2Y3wQAAAIgAAIgAAIgAAIgAAIgAAIgAAKRTMBUYfZWFBSN5BWE7SAAAiAAAlFCwLiCWlECBG5EDQHs7ahZSjgCAh4RwHveI0xo5CUB9/vKVPEbiBteUkVzEAABEAABEAABEAABEAABEAABEACBMCJgqgRxI4yWA6aAAAiAAAiAAAiAAAiAAAiAAAiAAAh4S8BU+VtEbngLDe3Dm4D7gKXwth/W+U4gXNc+XO3ynTR6+ksAe8JfgrHdH/snttcf3oMACIAACDgmAHEDOwMEQAAEQAAEQAAEQAAEQAAEQAAEQCCiCZiqztmGgqIRvYRhZDx+lRRGixElphixp4wYQ3AaNU6ULA3cAAEQAAEQCDMC+D4VZgsCc0AABIJNAOJGsIljPhAAARAAARAAARAAARAAARAAARAAAUMJmKohcsNQoBgMBEAABEAABEAABEAABEAABEAABEAguARMn8zdjrSU4DLHbBFM4L+4ODIlShTBHsSS6aGKzw3VvLG0trHoK/ZVLK46fAYBEAAB1wTC9XtDuNqF/RTtBEzVIW74v8b//Uf/8R+3j4nIZNIdjD3tJwPb99VP5uk4rsZwazyXHPgvzlx3QPd4dNC3s8+jPh7YE8wm4rvN2gVzcswFAiAAAiAAAiAAAiAAAiAAAiDgkoCpxjxEbmCPgICnBI5vWEHpn85NabLkELVH1CpPu6JdrBPALzFifQfAfxAAARAAARAAARAAgQASMNWEuOE7Xsvh9vyBnXR25wYyJU5MFOcggoPPv5LO8HCGTJT74yrWQ/GlPw7QiU2rKFGSJI77iWWJTBR3/z5lfC4/PfnGe7a2Wua/euooHf35BzI99FCCyArVgcf4j8fI8Gw+evKt930+lJ/dvZmunj5KiRI9RHFxDyhF2vT09DsfO+dnse/y8d/oz/3bOZ3jIQlAoaeLlqRkqdL4zj0EPa+eOkK7Z4+hMzs30ke9J1HGXPlVJAuiOUKwGJgSBEAABEAABEAABEAABEAABOwImGrNR+SGr7tCq7+wd+4Ekj/unjSZs1PZEfOt4sKNi3/SombllPDh7kmaMhWVHbmAkqdJa27KEQPa/Cc2raT1Q7u4G4JysLDxTps+1n5uO1gaaIf4dYM60Mmta2y6fdB9ND2Rv6DDg75m38HFM2jnjJHWfqWHfENpsz8T/uKARZz558wJWtKuJj24e0fV2/i47xRK/8zzPotEnnJHOxAAARAAgQAQQBRVAKBiyJgggPdOTCxzUJzEXgoK5licxFR7/i8eFIswHk2k7GlXdmqH/gPfTaNd34y1RjTY09IiHdI/lZtK9JuqXtYO/vsXTuW+Y+ihxEnU17h6RwLY0v/BvbuUt3QNerVWS6sooM1/attaWjukg5rf0Rja/Dk5YuKtxl28FxUsh/xNo7+ko+uXq3nkiXtwn9JmfZpKDpiuokbsoxg0+w4vn0vbpw4x92NRptSAGfRI1qfCXhzQ7P/r9/20rFM9SvRQYhWxUoLFjQw583rPUa0t0liM/zTBiCAAAiAAAiAAAiAQ2wRC81OmnFxM+Ok2treewd77t5NNdUIkbhhMISTDaQLFPhEoZo/mwy+nazx4kMAW+W2/tE3/9PN8sJ9uft1SgPTe7Zu0qGUlunXlb3XudRTFoYkGiZOnoHLD51HKRzOq/lLEVMaWaIqfB7VXf1eFTe2Km2p25Xy3JBVu2t3nyI0NI7vT0XXLzId8FjbELhEACtZuRXlLVU9w2Nf4/LrsW9o2ebCyT/qUHjybRZGnnIoDGgOT1LOw1LSwFjN1VxTVRfFSNa6uvzamowKn8pqyn+29dOQgLe38qfrolq+X6DPZVtxwYZN1Dl98sewkKw+7W1ocjR2SNwImBQEQAAEQAAEQAAEQAAEQAIEQEzDVXRCayI0Q+23I9HpxY+csD8QNTmUorYkbSt8wH54PLJ5Jv0wfbhZHtBQVTaCwHO5V9AULCvk4eqNgbXP0hjzS/4SIGwPdixvPirjRzHdxY/0Is7ghcyZ/JJ2KJrl3619SKTNDv6WU6TKYuWqChOXa1ENLbcWNMkMcixue1rDwtJ11kT0p/OmizdUzx1mAqmwWj9incsPnKnHG5WO3fs7auvTFgU2SGiPPQ0mT2QyJK2oNeUtjEBAAARAAARAAARAAARAAgQglYKoHccPnpbPW3ODIDU/EjQx24oaamA+w9+7cokWtq9K/f12Ij94QgUAXgaFFbyRJkZLK8+FaojdE7JAoChE31ngobrztp7hxhMUNeZ7I9yqlzpSVfv/pO/XvnEVL0DvNe9hEY2h8RNzYqovcKOtA3NAO+dLn1I71dHrnJvrn7Emuc3FbjZ8sdVp6PHcByvHme2Zhwf7gb/n3hV/30PHNP1EiSfNhPs9/XJnSZMrGRVnv0ZG1S+nUL+vp5pVLakwpiJrt1bcpV7FSqr02pkTf7Fs0lW5fu6r43rx8kY5tXGkWbXiepwt/qIQcFd3B/079WGbKW7KadR/pBQuxR+b8i6M/7t++pdokYTHoMS5ImuPNYpT+qefc7r+ze7ao+UVkuXP9mmqfNFVqSpXxCcrywuv05OtFuRZLOrfjoAEIgAAIgAAIgAAIgAAIgAAIRCsB06cLd4Sk5kawgLrO2vEvp8cqbiyYQjs8iNwQcaPMwBk2rmsH4V9XzKPNX/ePj97Qp5ZYDtVaekl+jt54rU4rdWCXQ/mJLWto9cB2btNSnuVD/Dt+iBvrhncjJW6wPelYYPig01Ba3K4W3f33urql5eOvxlGmPC/H1wSxRG4cFHFj0iBrWko5ETeyPZ2gdsiZXZtp+4wRdOXkEafbQyIWXq7SgAqUq20jcGhrceD7WbRt6lBr/1J9J9MjmZ+klX1a08Xf9jkcV4SG99oNMKf78CMRKXMalqJbVzlVyIPn0SefpXJDv1EttfW8cek8bZ04kE5uX+d0BFnP3P+roNbyoSRJLe3i9+S9m//SupE96OS2n11aIXYXKF+H8spNPHhAIGwJ+Pd5G7ZuwTAQsCMQyJ87Ag87EO9T+zEDMUfgyWAGEIhlAka8a40YI5bXwDPfQdn0WZSLG55tBN9a6cWNXzwUN8raiRuWEzHdv3ObFrapRtcunGXtQGo7WDQnXXqDVq5HojcqjuDaG5IGwm2PeyhuSISCP+LGWk3cYKMlWqHKuO/pwJJvVFSG2JGBoxBK95/GIgZbKvU4dOLGFp24Ud4iblgjU7iviCZrOe1FvqbV8pD/S4SCpGIIH3m01978rK06zFsjPiwpPodYJDILKVxclccq3m0k7ZrzNf15cJd5kXURMSIucEMlEmXK8xJ9/OU4JS6JuPFN/RIcuXHFo42RjoWaChxNo0V+XD19jJZ/2Yz+5YgPZ3VYZGDttWyvFKYPOgyyFlzVuKzq9zmd5KgPEbDERkePiCJirzw5i3xMb9VvR0lTPGxNDfLIATQCARAAARAAARAAARAAARAAgQgnYKq/KDwiNyJRZ9IO73s4cuOXme5rbkjkRrlBtpEbsn+0A/rvPy+hdSN6eFR7o0DZmvQ6196QR9JSVvV3H7kh4kaR5t7X3Ihj4SARiwAibvyx1pyWkuaJbFRx+BwVjbHo8xp0+dRRdbgv1KA95SleyaYmyAGO3NgyMT5yo/zQ2SSCgKR/yAH/0tFfaXGHelJNVQkScnOMRGbkeKMopUybQR3eL/KNJdunjySJiJBH6nxUGfsdJUuVRv3bKqQsm0ubJwxQIshDSZNyKssLdHbvNnqKU0Dk8J8qw+MqLeX45tUkvKWd3PQi4sG7rXtRznc+Un+X1+7cuK78++fsCTq86jtrzY18JarSwzyO9qR8NAP3K25NMfqubW2VQqIJDzk4bUReT/14ZtXlMkemHFw6hy4dO0yJORLlPos3L1X6lF79pLE11ejM7i20vGdz6xhi/3Pvl2Ue6VUbGeMPFoT+PLBTMdREmvfa9qOn+cpfr+uSRPgHGcyPTQKR+H0jNlcKXoMACEQjAXwGR+OqwicQCD0Bfz5bTA0W7YzqtJRALo9e3Ng+c5Tb21JE3Cg/aKZjk/hQL4fW+a2q0tVzJ83RG+p2D2e1N1KwuDBPHdaPcY2JnzyouSHiRlGpi2GJqPCUjXZQ/lmJG0tVt0eeyE4VOAJDbnCRg/iyns2UUJAsdRqqxHal4IKjUhxVDt4ibmzmFA3ttpQKnMIh4oZ2I8nCNp8ocUTqW0j7DzndRWpJ2D/n+CC/tHsjq5jxUZfhlJ2jHvS3nhxcNoc2sbihDvz8iIAiQtAbfKOL/SNrJsKUiBBx9+9TtlcK0UedhyWo5yHCynft61hviakyeqFKddE/1r3A9Ve2zxhpFSVeq9mcXuSUEftHIlGWdm9MF3hsKRYrNlQetYAeTv+Yarp12jDav3iW+rvUGindZ5LD5dr3/UzaOsWchvMWR7Pk+agSj5cIkRuebu6Yb+fPt4+YhwcAhhDAHjQEIwYBARAAARAAARAgU8PvYlTcMODnKe1Au3v+FPJE3Mgo4sZgx+KGJiAc2fAjrR7cyXntDd602s0pBUpXpzfrtaGjm1axuNHBbc2N50TcaKETNzxkYBU3hnWj363iRjaqNGKuirIQAUbmFzvkyc0RBkWadbXWBDmw5FvapBM3Kg4zixvyPLh7l3bNn8RFRDdwJMNv9GKFOvQ6CwISraFd0aqiK/jAfuufyzS7fkl6wJEVEuFRmKNE8kqUiOWGGWlzgCMilLhhSeWQ2iCVRs61XOPKDqvrduUKXRPf9HKTvmlUlm5fv6psSfN4Fqo8cp4SGmTMuAf3uF1iOrNnKy3/qoVVvCrbfwplzJlXRZpIxIQIUTK3RGDMbVaRbvx1nkuQ/EfZXnyDPu4+ypo2oq625UcEF4nY+PPQbvq+SwPrehZp2pVyf1BWtdnI9VcOLZ+vhJtcxUrSuy2+tH5cSf//4h6oOUUQ2rtoOqVIl55ycVFXPOFEwMM3WDiZDFtAIKQEQvCeUVOGYN6QcsbkASVgxHYyYgxx0qhxAgosDAePeW4xDyCEmxLs/YVvahSr4oa/5OR7hiUCQsSNbR5Eboi4UcGJuKHM4QO7HNoXfFGDLh3/Xf0GPsHVsPJzmPxmnvd+4uTJqeak5eqQvLx36/haHfpipNxeq+0g4sa7enHDQwaauLHGTtyoLOKGpRDm9b/+pHktq9A9y40gZfpMpEycEiKPRG5snBAfuVHJIm7Yp05c/OOgSt1IwTejaNfJaiZKZMf2WWPoBBfofChJEhYM7lFhjlTIV6KKEgs0gUHEjY0sbkhKirR5lYuPvlq1QcJoFcvtKku6N6EznLYi8yXnFJdqDlJdTnNkylKuoaFxLD9wOj32bN4E9T7O/7qXvutYzypMleVoi0zPmxk4e+awGHKFU1hk/uf4ql5ZH3n2cWHUzZOHKL6y3q9Urk9PvfEuCzCZzTe7OHiQiuLhhkYzEAABEAABEAABEAABEACBqCNgarw4wiM3QihwaeLGLhE3ZrhPSxFxo+IQu8gNnf3aeEc5zWRl//Ye1d54vUZTlbbwfZeGjqM9dOJG7ve8FDcstmmH5tUibvyspaVkoyoibrCIoNm9c+5EFiDGqjfJ48/lp3L9JquD+X6O3NCLG5WHx6elSFSGqr1hl0pxla+BFUFDBA8RDf7kK1W1QpsSrSApPG83bE/5+KpX+8iNDV+zuCGFNjnCo3inwZTjtSIJalDY+MR1RKRYa+Jkyaj61z+olBpNaBL7RdxY0iNe3KgwyE7csIhcv3JdjrWje5kjMTiy4hm+tjZJSi7uaX9tre5j5DTfEHOLr5yVKJAsBV6jkj1GqfY3+aaWea0/4fog8Te2SLRHqseeUDfVpOGCrumfykWPPpmTMjydS6UEuZon6j654JAtgRB+DmIpQAAEooQAPkeiZCHhBggEgAA+HwIAFUMGgoCpyeJdBtbcCMTOtx8zEHP4hjZe3JhMWz0UNyoNMddRcPpI9Ab/t7B9Xa7HcMAcvcGHf/tH3RrC/6V69DF6qXxt2iBpH5JzwY+qQaF7tIiD3O+VpmJ+RG6sHtaVftOJG1X5xhYRNzTRQSIl5rbmmiFnTykbijTuRHk/qkh7OQph06TB1pobVYZ/a05LsTv0SwTKEU5t+fPQHlUwUwQM7ZECojnf/h+d3LGRbl6+pMZ/m9NS8ttFbuznyI0NcqWuJS2lXN9J9ATfhGIf1aCt3boxvengjwtU5ESSZCmo5oQllDwNR44IR4tocUqJG02tkRsVlbiRL0Hkxs55k2gbR5doaUPe7iqJdCnPKS+arVf41pUt00bQKRZA9Cz044r4koFFjhfK1KBcXDA1MgWO8HlPe7tmaA8CIAACIAACkUUA33Mja71gLQiAgDcETE2/N1Lc8GbqyG9rjViYz+LGdA8iN3I+T5XdiBvawVYO8Ut6toivo2FWLczQLLUbzCfw/+iRTFlJ0kKUCGJXgFSa6MWN91r6XlD0p6G24kY1qU8h4oYyI05FDxzntJFlvSRFJhGLBI8oseB3joxYO7aPOTqDBZgqI76lR6WgqEU8uPPvdVo3ti/9sX6FdVNILY8Mz+SmTBwBIof+zHlfUlffTv+sBF2/+Kdq9w5HbjgSN9aPZ3HDEt0h4ob0tT/0a/ZKpMXBHxdaxA1O82F7rZEbLB6JHxK58X13W3Hj8VwJxY09382gTVOGmVNk+E92LlCaJHlKc20Oi/Bku+v/U9Elibiuh0R6iEhRkFNotHXV1vlvFnrO7N2uUpUkhUWiOf79+2ICweONWs3olYr1IvOmFPysFfkfiPAABEAABPwlgO8F/hJEf/VDqZMfu0AHBKKJAPa5w9U0NYO44fM214sbWzwQNx7zQNzQH2wXdvyMzh3c5fQWFqvIoRc97Opt6MWN5zlywx9xY5WduPGJTtzQCxxLvmpJJ37ZoFx5la84TZslO/00rLs1cqOqJm7I1a8scCz5qpWKThARJnHS5PRC6U+4/kQJSps5u83aSKrKN805DYX7iZAj4kYBjtzQp6Xs48gNETdEHBHhoLxF3EgQuWERY362Ezdq6cUNZimREad2sbghNTck3YSjSSpx5IaIG5pgou2DPzaspB+5sKoIK/I18TM9p40Y/dy7fZOuXTin9ob4K1zMxUpNVGvCD+oGnciM4DCaFMYDARAAARAAARAAARAAARCIFQKm5j8gcsPXxdYOtTvmTSZPxY0qQ92kpYjgbDl4n92/gxZ2bhhfKNSsIJjN1SI0JEqA/1OpKFpEh5OCoiJuvN/K98iNVUO60mFdWkr1UfGRG3pRRokQLaupW0KSPZya8n1UgXZwXRJNaKlmETfk3yd3bqbvuZ6FVgC0iBIsKluXRBiLSCH1JrZ/+zWnfYxTf7/PYxdp0I4KlLQtKLpvyRxaJ5EbiTkagq93rdDPHLnhLC1FxI0DK+IjN2pPdBC5sWcbfdetibXAa5XBM/i2lNzmZeD/tCtvr5w5QbObVVJfF/Hl5XK1qFC9VupGGLFHC96Q21pkHeVrJ3duYvte5giPFPHb0JKuI7evSMRGjoJvK180fvrInet8M8s3zavQ3Zv/qjSlMlyzI/vLb0Zm9Iavb0T0AwEQAAEQAIFoJYDfzkbryoa3X9h34b0+sM4pAVOLH3YbWHMjnEgH/l2pFzc2Tx/pNMJCfvsvbSVyo+rQ2Z5BshxwF3Gh0NN8wNVSS2zSTnQCh15csAoglpm0viJufNDqy4Q3h7ixSBMGVg7pYhU30j6RjaqPmm9NS9GG0Npu4Rokv8ydpCIfUqZ9lAtkXlbzyoH+kxFzVFqKPL/MmUBbWbAwPWSuLVJr3HcqzUYiJCQCQkUk8B9JyZjbtjbdv3PbXCyUxY2ijTtSAS4oKgd/6S8pJHu5eKle3KioxI2XnYoba5S4odXcSE51Ji5NkJZy/rf9am6t/kmJzkPoGb65JMHDazaPa6X8eXifait2lus1XqXWOHp+W7ecfhzUidLneJZe53QUETFEuJFH/FvBrx3dvJqK8bW6+T4sbzOEtvf+vfwXzWhSXokbsu5le46h7C9B3PDsTYZWrgkE/jMUKwACIAACIAACkUEA3xMjY51gZawTMLVcEq3iRuCXVjtg/sKRG5uneSZuVBvmmbihiQR/8k0h89rVU7/1l2ti7YULT7zUxI087/snbvwo4sYa820pIm7UGJ1Q3FAvsp13OXViVrMqqj6GPqpEbKku4kZ2s7ix/VuzuCHXu0o0RsGKdemt2s1t3Dq2bR2tHvWV9RaSW1evqCiF3EWK04df9FZt1Y0rPPZejtxYO66fNXKjYv9JlMWFuLF6lK24UXdSvLihRUhIdMSMxuVZWLmj5k3PwswHrb+k9NmfoVvXryofMz1XQM1/fPt6+r5nS+ttLXK9bKE6LSgH199Q6SL8SPvDXIdkq9wsw8KNFpVRfdRcysBChwgVi3s0p3NcYFVLr3muaHEl5DzGdUgSJ0uuxrl67hT9PLYfScFTmVvEoDocefLwoxnCKy0FPw948jZFGxAAAaMI4DPHKJLejwP23jNDDxAAARAAAcMImFpB3PAZpiZA/DJvCm12VXODowr+e2CO3Kg21O4qWFezW6I3FvNhWQ7NctCVwpOqUJIXj4240bK79ykLFjtWDu1Gv2riRmYWN/gwLtEJ9o/G5Y+Nq2hpv3bKbvmapGNI5EZ1lZbylOomUSkLOPVGayMiReY8L6pDvog5l078wdfA7lVtK/QeTxu4YOdfx34zp+rweFnzv6KiHd6s2VQd/Pf8wJEbXw+0ihuV+k/k8ZwXFF0zujftV2kppG5LqTuJ01Ist6Xo/fr281p0nm+veYgFBEmTkSiR1Hwt650b/6hIk0/4elvNb5l/9/ez44vBsh+SnvNwuvRqyBt//0V3b/1rtlGKwPLrRRq0pZe41oiMISKKitrYulaJH9qc0jcNz6lFd1y/dIHu3b7F/05K9zn15cXS1agop+rYp+B4sVXQFARAAARAAARAAARAAARAAAQikoCpzdI9Xh6VI9LPgBitRW5s4+iDTTNGu51DDuy1Rs9z205roB1Sz/9+kGa3qeFT1IZ+suff/ZiKc6SDiAKSLuLpo9mxtH8H+s1yo0nqjJmo7teLrQdt+7G0PvNZuDjFNSv0T+0xC7jQ5jPmiA5+lg/qzJEMy52akyRFSirWqAPl5ciTdZOG0M6F081tdTfDVBkwWUVo7Fw0g9ZNHGwdqzKnpYgA4qzmxo9c6PTgqsWqvYhADWf8ZE1LkfG1fie4NsbCbk0TzCtfyMi3nNRkoUcerf0mFru2c0SPVuzUmXPiW5FP21CB4hUTRFts5GigXd/NZOHijtulevr1IlSywwBKLGKT/jYdtz3RAARCRwC/5A0d+9iYOTZ2WLR6Ga1+xcZ7D166JhD63e3cgtDbht0DAv4QgLjhBz3tILuPazbsmD9V1Z9Qv4m3e1StBq4LIeJGqc7xB2+PprZETazhq1JPcPFNZ3O4GksO7VLDIVfh/1FhTvnw+jf7FhskauIPrgEhUQtpHs9MZbuPUBEXDh9LH4m8WDqgg4pckZQOiUIo3XWoSmvR7BABYDvX5zi0ZglfaXveWm9DrmTN/uLr9CoX5tTEECnO+RNHWxzd+jNHP9xUKRqPZs2hDvYSQSFjbP1mPB/yk6kIi4/b9aXHc+ZxehXs5plj6fC6Zeo6VmFbqe8EklQSm8fii/i+fc4kuszXsYrgIGkg0jbPeyXp7bqtEmC4ePQw7edrZkXcucFXt8oayCPRLqkezahSVSTaIh3fCuNsTaRI6f4fF9EJvk1GbkiRiA/tEWFEOOb7oAy9WKqqWhc8IOA7AfxA4zs79ASBaCWAz4VoXVn4BQIgAALRSMD0xbLwityIyG+jfPhVooar35hbrhX1JmLCuuG4738SRSA3Zvj6W3mZ31J009eNrFJLWKQQGyQtxFNf9P1kbhFbHD0iAP1z8RzdY9EiEYsmaR7LRElTPKya2h/+pUCpCAZJUz6sDvh6Vvq1cDaX1t5T2/RXq/5z/gzdvnGdhZ3EJBEsknJi/+jtFb8kheTOzRuqWVIWJdJkfMJ8g4oD3/S2aYKFjHfj0kW6wQVENT6puYbHI5my+LqcMdMvIj9T3KxONPoUCRsS3CNhlWAjCEQnAXz+ROe6wqvwIYD3WPishT+WmNqGmbjhjzPoG4YELFEP7izTUnwciQTyNZuoBA/HdDent687jXhxYo9Ku+FPSmcikPLZchuMU1tE2LIIY87aOGPnrX9oDwIgAAIgAAIgAAIgAAIgAAKRSsDUbvnewNTcgPwVqXsitHbLYd5SMZVjQ5xHqljauWwTKE88tVE/vy99Eio9ZjaW91ZIfA8U06CPiw+ooCOP+AmxZyJ+CcPOASP2lB9j2HR1MI4fQwcUdbjaFVCnMTgIgEBACODzJCBYQzmoqX2gxI1QeoW5QQAEwpNAKEWp8CQCq0AABEAABEAABEAABEAABAwgYOqwIkCRGy7AGhcAACAASURBVAYYF9ZDQOkLy+XRp454XTg1LD0KjFEuOWFvBwZ6rIyK/RO4lQ53toGwz37MQMwRuBXDyCAAAiAQWAL4TAws31gdPRz3lYc2mTpC3IjVbRvVfktRUXfFRKMagCfOeVG7xG+hyDKXFGJdOboPFa7RiB7N8mSCW2w8MRttQAAEQAAEQAAEQAAEQAAEQMCegKnzj/sCU3NDzeShxBIN6yKHN08eX287cTW2p3PLGP7Mbz+Pp2Pp+3naxxOW+jaWw/PRHZto4+yv6da1q5TrzaJUtE4LiBwOOG1fNJP28hWzcp3ta+VqUP73SzkWGrQ0En+umbWs/4MH9+nbLk3oxO5t6grdz8bMpUf4SmH9TTQut7lsX2/3BdqDAAhEKYEY+vkiSlcwXNzCTgqXlYAdIGAUAbyrjSIZieMEWNyIRCSwOVIJ3Lr+D42tV0oJG9pTpl0fyvdeyQRXyUaqj/7YrUVfnDm4m6a1qW0zVKOJiyl9tqecCg1Hf9lIhzf+RCVadfdaINPmXfBVGzWGPK+UrEzFPmtNSZOn9Ho8fxigLwiAAAiAAAiAAAiAAAiAQHQSMHVdaY7cCITGFe2pstqh7cDPy2nnkrmUOGky+i/uQcKdwtEKcl1n4iRJqWSbLyl1+oyG7ab7d+/QD0O6042/L5HpoUTmw6ndY0r0ED24d5eeff0derNSHZ8P+kuHf0WXz5xUo2fI/hQVb97ZrR8iNCwe2JXu37vDNtyj5wu/z5EC1X22wdGE2jpcOPYbTWhcRUVqyB9JTXnp4wpUvFknxd/ZlaxunQhBg4C8Hy0Mdvwwh1aM7mver3xd7f07d6hi1yH0/Nvv23LivXTt0gXaMGs87Vq2gDKw+NF40mKPIy302JYO68ljzFdfkj34fv02IaCKKUEABEAABEAg/AgE4nt++HkZuxa5W193r4eKXLjaFSoemDcyCJi6rdrvYT6FK4dic/ubD8wmWjdjHK2bPsajFW82dYlBtQbMzO/eukkjan5EN/+54nb+fO9+TOU79ff+oG9J+RjNURF/nz6h5smYIyc1nrDI+ZyWPtf+ukDDqn9gFV1e/LAslf7iKyU8GF0T487NGzS6bim6cfmS1S7xV/z2u2aEW7rh30BjcPbwfprU/BOrwbIOTSZ/T49mzm4VLjQxaOX4gbR1/nQVXZE5V176bNQ3njvKeyCO3yNrp42mjd9MUP2K1WtJhat9hvXwnKKDlgZ+3ho4lF8uobOxBMJxXcPRJn+pR6NP/jIJt/5Yo3BbEdjjMQFsXo9RoSEI6AiYuhsibhjDNNLextoBcNOcybR68nBVvyCO6wrYPyaJ3OCDnvymvPH4BZQuczaffvvtiPK927dobMMKdPX8WRWZIDbZP5pdL/6vDJX+vKfPB8sJTavSn0d+VcNneS4ffTpiltuFv/73RRrzWVklwgiDVzkd4WOO+PAmkkIO5fKYpOKCs5odFjHl5P6dtGH2BBKh47k336VCVeq67ufWAy8aWOpTuLXV0yG1KBx3dUp087qd28Jpz8rFtHv5QkqUmGtulK7KURsWAcoyl17c2LZolhIpnsiZmxpwnQyPamRY5rl0+jiNrldaefw+p6EUqlLP5/3nKTa0A4FwIBBp38/CgRlsAAEQAAEQAAEQAAF/CJh6/GRE5IY/JkRuXznwJWJBQUL2fxj6pVXckEO8/hFxw/yYqMHYb/mQ+Lw66Md/3XcGNzntY1SdUiT/N3HRR00I0EaUOUTceHD/Hr1RoSZ91LidOqiK3Z4+mq3jG1W2ETfqj3b+W3ytz7VLF9Xh1ipulKpMJVt2tYnc0PPSmJi/Joxs7XT2dW980bNx18+RbfZ9XPGU18QnV2utzRHvu4g5tn0cRZ64mlfGlD/erLPml+prSWFZOX4QbV0wQ431xLPPs7gxR62LvX32TMTe/+J4fo4K+X3rOrU/RVyTxypW+VOk1N3C4XUQAAEQAAHjCUC1M54pRow9AtH6PopWv2Jvh0a0x6aePx0wIC0lohn4bLx2uDy0YRXN6dnGGjmRUNxIpNJXJBWjavehlId/S64dVn39HNDEA4mkGNe4ssUHiRCxjdwwixvm+hPF6jSnItUb+CxujG1UyUbcaDj6W6fs9OLGSE5n0cSNgixulGrZzaUNeuHn3p3b9M/F88qvVOnSU4rUj1gPyPbCh88L6WNHe8FBUoPkEC/2i51ib7xgICKHe0FJ7/ut69fo7u2blDJNOkqSLJlTKyU65uY/V+k+C1jJUqSklI+k4z5pvZ7b0QQrJwyhjRyZJE8WTktpqMQN14+ey32u9XLn3xsk6yh1X9JkzMS+JPdhDX19p7izFq+DAAiAQKQSsP1cxKdk6NYR7EPHPrgzY6WDyxuzGUHAs13rWSsj7An0GKavVkPc8BWydog79/shGtekiu4wmTByQ0sZea1MNSrZnAtc8mHdk8OuM9s0YWX74m/phxG9lIAhv213JaxU7jqI8hf9yOu5tQP3mIa24kajMZ6JGyO4DoZe3CjdqpuKJHkocRI6f/Q3WjKyD/89MRcdvUvv1WlGT7/0Ol29cI42fDuJft++UdXQkEKtcmiXA3bhqvXoyXwv2/ih2bh66ig6xleNJuIiqinTPEIVOw1QwsC+NctoK6dXyO0cMs/7dZtTjhdedchCv67Lxw5QqRuS/vM2z/t8ofdsIg/u8td3cXrH/rUr6PLZU3T7xnW1BslTpaJ0T2Sj/O8Wp1dLVOR5Uzic6wcu0nrh2B9qmTPnykMfN+2gBKSfJo/k/x9mUeAWJX84NWXP9xKVatGFx01t3RK7ViyinTz3pVPHed5rSjASpinY74zZn6Z87/yPXvywTIK573EB0QX9OtKNK38rm55+8TV6j3nI8wffirJ25ng1jqSfXD53mv7567x6LVnKhynzs3k4bkMiMni9WLB4q2JtyitiHdnu59OH9tKOpfPp+J7tap77d+9yWlZSejjto5Tt+QIqFUb44/GTQPR8L/ITBLpHFYFo3NfR6FNUbTo4AwIgAAIGE8DnvsFAPRvO1AvihmekXLSSA+2QmsWtqSEStm8vMkh6gBw+0z6emVpO+UEd9PxJS9EO4JPa1KHje3dYozP0ZprHN6fESORI0/Hz6fGnnvU6JUYTDkbbiRuNPRQ3huvEjdc4ckPEDREY5PYYESImf/Gp1ewavUbRY08+Q5Pa1LUeqpX9lrol8ndhWZELhRZg4UCzTeMxo3MT+m3reuthvP28tepwf/HEERrxaVnrPPmLfkhVug52KW4sGtSVxQNz0VSZs/WM5ZQuUxZr1MkJru+xeEgP+ovFBVePCA0VO/RRdUrs05FGNaigBB55nnn5TSrTuhuNbVKV5Fpbs9/mVKNUj2agz2euUFEPckPOvL4d6OD6VW73bka+1aY0X9/6lBJyzKlQIjQNrPaBdY5cfItOrT7mgrg7OMXqu8Hd3Y6rNfio4RdUuHIdFqvuK4FK9viP4wfTZpXKkrD+i37gtyrWouKNvlB71J/3gr2x+F7i8fKhoRcEsK+8gIWmIAACIAACIGAQAXz/NQhkjAxj6r0GkRv+rLV2YJz8xWfqoK5FaDiq1SCvSXqIHGDlkO9t7QvNTu0gf3L/LprQqo6qsWku8+FcVHn0iazUYvJil+kNzjjoxY1zf5gLimblg3pjrh/iro/U3BjGNUG0yA3xW/zXIjdO7NvBQkY95iaRJw+oQvs+fDCeTmc5GkaiFB7maI3bnNbw79XLaiqJKJCirVKctfmEBZQ+65NWIUkOyN98+TlJmpA8ZkFguWorz6xuLenw5p/VGolI0GraEkrNbRzVPxFxYUitkpxSwZEYfGB/iSMgyreNv+VFBKVpHRpyZMUdq7AkY2rX/EqqiLwm9oqvkqbScMQMyvjk0zaCytctapJEOciT+613lUCwf+2PCbC+VaEGleCoDnmWjR1Im+ZNU+KQJhI98lgmVWz1xuW/VTFVebTXxa4ybbrTSx+UUl+XtRheryxds0Rk5OErYKt1H6Je273ye1o4oAtHqyRR6xH3QKKBLAVdpXaIpVaLirS5e49KNGtPb/LVviJuSPTQnF5taf/PK5Qf8jV5hIms5Z0bN+gaczGvo/n1ghzVUvbzHl4Lbs72Hb4OAiAAAiAAAk4JROspKVr9isWtjLWMxVWPHJ8jYH+a+qw5iJobfmypOD4ASgrEek6hWPH1EOuhTR9poA0v7eQgLQfq5hMXqoO7t+kpWkFNKdY4tlk1kpQYR4KKzKmvt/HS/0pTRRYOvJ1PxtEO/6MaViS9uNFkrPP6C/E1Ny7QUJ248XqpKkrc0A7lx/f+QhNai0Bjrg0iURt/ciRDUa4N8lrJSqpuhbQ9ysLRD8N70/XLfynBQL4mr5dt04NFogeWop2JaHaPVnTAEtEgnNt+s0od8uU5vGUtTe/c1Co4lOY0jzfKVlP9ZW3MvprTK37hlIpFHMGgohFYkGo4YiZlz/uiev3mtX9oZP0KdO3SBTWW2F7kk8/oZS6YmTrDY2ocuQJ3+5J5tIHrVWj25sj/CtUfNlVWxhqpMLbZJ0rckDEe4XoUcvjPzAVnC1eqrcQZiQqSlJeX+QrdZwsWUnMOqVVC+S925SlUjD5q+LmKCJIx/uW6H0d3bqE1nFry95mTStiRSI+3ytegks06KttE3BhapyRHxlxQ/87L4kb1L4erdZb0lst/nlFfl9STlZOGcyTMOvXvx1iYqdJ5oJWRzJ/28SdUupDMvYXTfn7gFCNtzmx5XqD3azdV3LSIk5MHdtOycQPpwvE/rOJLrd6jKfebRX3am368dYPcNQK+G/hEJFr98glGFHdyt87uXg8VmnC1K1Q8MG/0E8Cej/41hocgEEoC4f8ZY+r7M8QNf7aIdoi/dOYEDatb1nIVrOPCnubbK7i4Jx+mc/FBtU7/ceogrT9cu7JF327xsK9oK9fb0GptSD+H0SKW8Wv3HUO53yji0wFS83FkA524kTsfNfVQ3BhSOz5y4/XSVaisnbjxtYo+iS+6+mH91lSUxQL7R4SQiZ+bU1gkmuJRvlK31ZTF6pCsiRKzutuKG+2+WWmN3JAIiuH1ypGslTxy+G40cqZNSoTGcHzzGnTKElGRNXd+ajx6tppD1u+nKaNo9fSx1iiSat0Gcy2TDx0unURZbJg71XqQrz90Kte4KGi1d2zTT9Q8WoSH1KOoP3SKteimNqjm3x87NtPktvWVzSIqtJ21QtXCsI8+ucmRJzM6N6MTHN1Tokk7JZZoY0idEBFI9OJGjZ4ibiSsAzO/f2faueI7ZUZWF2su8w2pWYJusTgiayN+fDp4kkoJsn9EoBnZoJIqgipziujTYPg0RG/480GEviAQbgTC/+efcCMGe0AABEDAOQF8pmJ3GE3AiD1lxBjqYMd/tMtF/fTT1A/ihp8I4yMbpnRopApgapEUaq1018JqdQW09JS8hd+jiu16ccpCGmWDFoFgu7rmVBN1+OcDrfy2fMnofrR50WybIqLOI0XiKH2W7NRq8nfWCAZvHdYOziPsxI1mHoobg+3EjXI6ceMYCxYibmg3ukiNiNYsWMhjvkJVak6YryaVNmObVaeTB/eor0vdks+nL6G0jz1hFYhm2okb7S3ihnCT/hLRsHLSCEtERhw1Gz+HskiRTMs6yZwSnTKqsblArPSTNXq1eDnVRm78GFKnNF05f04dzEXUqM4pHc4iYm5x5MXA6h9ZCo3GUSG+jrdk0/bWq3DHWMUNc4SICBtPv1DQkuZh9t26b9hnETcmaeIG34jSctJCSpPeHC2iPVpUjNwyc46jYJ5/U0St+HEkcmNw7fjIjXwcuWEWN8xtxBdJR0n0UCKa27cT7V71gxpaOAkv/Vjada+/cK2OBQO7Ka7yehO+Jjjrc3kTcNEEujUzxtFKLpoqYtFDSZJQm2k/UDqOPnGUIuTtfkV7EAABEAABEAABEAABEACB2CNgGrD2ENJS/Fx3OXiLYPE73zQxsW0Ds+hgOZDrh9YECHVot9TfyJjtKfq40eeUl9MLzI9z6er4vp20jFNfJLTfnOJivh3FXtiwF1HKtOhMhcpXVwKBVjPBG5e1OYZzKsZZS82NbPxb/Obj5jodRuvzD/+WfhDXrpBoAZn/zTJVScSNB/f4thQ+1Iq4Ma5lbfV3+drbXGSyVLMOCWzVbF88ordV2JGaDV+wuPEYF+zUxIsZ3VrR/vUrlV2SltLxW05L4dQMrf+V82dpEKfJyFzS522OaCglYoOktsh/vC7fcfrLZk6xkL9L6lA7rtuR/OFUakypBTKCC6tqhT4/4Rto8nCtDEfRN+pWER5jUvtGKq1G1uUZvgmmwZDJ1nUb1aSaNUIkDae0tJeiocnNV6XqH2uaz99/Ub9q/6M49l3Gf4zFoFc4ZeVJTv3IwPVHUvFtJPZrrLHRxlMFRXWRG/ne+YBqibih2x+aP9/2bk+7NHGDb3Np+fV8O3HDvKdm92pHe1cvVa9l4qK1zSz1WISp/tHGPXFgF79X6qv3iqxj3X5j6XmJLPJxj3qzn9EWBEAgdggY+Mug2IEGT0HAzc+j4QwoNt/zsel1OO9D2BY6AqaB6yBuGIFfO3xO+KI+ixybXKaLaFECWoqKzC9iQX4+ZGbPU0ClWySVWzH4AC71D0RQOLD+JzrK12rKo7/2VRMy9JEHWvqLiB8StdGaf7svNQ98vZFC821Y/YrqcC/jSIpCi3HOa25oTKWg6EApzHnzX3XwfaN0ZarABSStt6Xs+YXGWsQNObCL8PFmmSoJxALtULxq6mhaNXWMNdKjLYsbEu2hvT5dxI118eJGpzlmcUMezY/pXVvSgQ0/qQKcj7Cg0HbGUmv6hNjZv3pxusEFTOWg/U5ls/ihiTF7uVjmLC5aqokbEjWSmK+a5cEdbyMp8slXod67fVuJUSLEtJ68yLoWoxpXo5OWmhvumGr2/zxrAotcQxPMl5IjOdJyYdF0XAdDCr7myP8yR4G8ahXbtPW/I+IGp5BoaSmy72p95Vjc+EbEjZWWyA0WN1pNsBU3NCNGNKpCZw4fUFzk6t00GR93yUSuhpX6IoqjFJL94ksqKNExEDeM+DjCGCDgmAB+/sXOiFYC2NvRurLR6Rf2a3SuK7wKCwKmQQ7EDbznvF8b7eB54cRRGsoigPabdXVY011jKiPrBQntt+zSTnukhoRK0+CvSTFI7dHSNOLTVxKmvWh2aL8R/5Trejz/xjt+HRq1MYd8Wp7OHTmszJGUg5bj5zoVTLQ+Is4MrF1aiRkiALxdqRaV1okFR3XihggINXsMoRfe/SiBuKEdeldOGU0rWeCQSA9h3E4TNyxpJyJu7NOJG5314obl4Hx42waa2K6htfhrnV4jSFIz5Nm1aomKQhDhSa7PbTNpET2e4xnrVafyuhz4VeqRg+gcdztHIkB6LtliLWA6Uidu5Hz5DWo4ZJLLITSuBzaspg3zZyhhRL9H7Ds/yXVFREzKnPM56x4QcWOAnbhR24W4sVMnbrR2IG6ITYM4VUf2vpZe5I6D/evlW3elt+yKu3o7BtqDAAiAAAiAAAiAAAiEnkC0niWj1a/Q7xjjLDANXv8r0lIM4qkdwNfNmUrfj+5vvWnDVepIvHCRSJXasD8waykskq2iXcmp9dGiNeTf+pSXRHLNJgsFEiVRiX8jbtRvw0c3r0mSGiPzpuZbTDrMXmFN17BHqMQaFnVOcArNqKbVrWJECb7Z491PPrWKBSJujGlRyyo0yCG7QJH/JbBZi8z4kYt5isChXSXafuZSm7SUaRyVoRc3usz9yRq5odkoaRqD6pShi6eOqS9JWkm9vqPV38dwFMkxtkmeXK++RQ0GTzSviaWY6J41y2mmRG6IuME+flC7Mck1u65qRch82holTZmSXij6kVUUGtG4KtcQMV8FK/OJuOGu7oR+PS+dPaVqhPx1+gSdP35ERfqcZ5HhNl9hq9ko6TkiSjwi0RT8iLjRv4ZEbpxX/5bIDRF4HKWlzGYhZ+eP36t2WTlyo/XEBQ7fLcO4QOiZ3w6qNc/8TC6VXuTKD5lLXYXMIp6IXk8VeIUyZsvh1neD3qoRMgy+hUbIQoXGTCO2hxFjiPdGjRMakkGYFYCCADkGp8C+isFFh8teEcB7xCtckdxYt9SmoU7EDWwH31ZYO4TP6NmWdv20xHqodyRwaDPohQlns3rSX/pqtStycA2GpsOnmq8q5YO4P4926J3TvwttW7aQNPGk2cgZ9DQfSrWDv34Orc7DSr5VZPnEEdbbQj7tM4ryFS7G4sYDJVCIuDFKxA1LzY06PYfx4f9Dp2kpK1jc+FEnbnS0Ezem2Ikb3ezEDW19VnNqx5LxQ6wFLbvNW82CwA3qxxENcugWn+v1GskH//cthV7NBV1FiBjGgoQWofAZ14rI+1ZRt3idvZ9krHhx401qzPU4/H2usmixa9VSWs4FO0U4kKiZEg1a0/s1GqihRdzox+KGtJOnAIsbdZ2IG7N6tacdK783pyKxuNHGLnJD2xvTurehvXxlrTwS6dKeC4TiiW0Cvn8P8b1n+BI31idjRwtfasG1DFSDyxuzgQAIgAAIRDqBcPzOaRq6AZEbRm8sESLkVo3JXVrQr1vWeyRw+GqDo4iNzDlzU6PBE1RBTXdRAJ7MqwkCWxbPpbmDuqtICPEv9xtvU4MB49UQ0sb68E6Xw79EDwyoU5auXvhT/UY/WYqHqdPsZcoubUwlbjSPj9yo85UbcWOyA3HjyfiColO7tKS9urSUbvNsIzc0HnKw7/vJx5zScVfZUovTYaTOxsJhvZQYlD5zVmo//YcEN8yIMNCn2kd0netoiHCQI99L1GLMLBUpIwU+tQKa6u9cT0IEnBWTRlLOl1+nnC+9lgD3sEZ24sbQ+GKjrtZmOd/48sr7Jekx9l3ECzUvM5YCppqYNePLL1hgW6r+/aZE8XzePV7cqK4TN4okFDc00WJ2n470y3LzVbDZOBWpzcT5qhCr2ncqnMi81hsWzGR2va0ilYglBXjce3duW1NwtH0i9V9E0DnMtWmKVqnD+yKlIfvUk72MNiAAAiAAAjFMIBx/Eo/h5YDrIAACIGA0AdPwGBc3AvF9Lo4PvYn48CeHzsl82D64ea35isy4/3TXvdrWy/B2Ye3rdsihVm6dyPrs89Rw0NeUxiBhQ2/XNb6po9cnxVVxTDlLyyG3aOVaVKJ+K2tBTq39FRY0vunXmX7bscUatVHww9JUo0t/FRUhjxy6j7C4MVInbtRlceNFF5Eby1ncWKGL3OjEkRuP68QN4a2JG8JAxI0kloKimm2awDGlW2uONvhRffm5goXUQfyYJe3m489a0IeccqK/BUU78M9nAWTDgllWv4rXa0Yf1W3qcAl/nDqWlrEQIQJAwf+Vpv/VbsTCSTaz/7xHhrK4ccKSlvLcq29SExfihtgtzGf37ayiKTJxhESt7oMoC4tZ9o/shSENKtNZvgpWnqJcGLVs03bq70qg0YkbL7AIUc8uckPz9btR/Wnt3GlKqEnGKTWdZi1Te8v+ucrXzsreiHvAt7jwPpeipk2HTbb6qm8vhUzHtPlUpc888fSzVJRvrHn943J+Rxh5+x5CexAAgegiEIjv5/4SCkeb4JO/BMK/fzTuu/CnDgs9JYD96SkptPOFgGnExsOxU3MjiO8m7QAth9GFI/rQej4MyyMih1aDQVswfe0Md4tof+OJVjhU+kl6QfVOvSlFqjSG1dmw2mgpxrlkwjBaOW2cOtjLwV98ycA3suR65Q0V7SCREBdOHlO/lb957R9r1IrcoNFh2veqrf5mFxE3RjSraa2hUY9rbrz4rvO0FBE35I9Wc6MzH7ZtxY0WtGet+bYUOYR3n786obihFRb9ZTONaV3P9lDNAkLS5CmoI0dtPPpEFttrTy3X7opw0692Gbp145o1UiFfoXf5gF6e/cumIhWuXDhHWzmFZ8/PP6r571kKw37BkQ/Z+aYZTTwY0rCKTtx4SwkCjqJttK/N7NWBtq/4jm1Mztfr3lb/f714eZXqk57tFS6Xzp2mdfNm0IFNP1sFmEYseOXhwrKauNG7+sckgoQ8Im582nukw5obm7+fS98O6GYd55kXC1KxqnUpZeo0fIvPYXUVbe7XCqlxlnH60Qq+yUbzV+qyvF2hOj3LfeQml9t8E43UYFnDNWlE4BDOckVwfrb9M05XksdlClUQ37/u3od43QmBSFmjSLETGy0CCGAzRcAiwUQQAAEQAIEYIWAauSmGxI0gL6r+kLpj5RJaPGYg1zm4oKxQ17nK9aEOrhC1LxSawGz+jb+IHJpIImJGic+aU5FKNVVTI1JRHKFS6Tb379GEDs3o0Nb1ygap6aFuQnHwiAAir4mvn/biQqFcv0JfO0T6q8iNFnXUODJ2PUlL4cO2fRFU7d/LOWpjxZQx1vadZy5RB2wtwmJK19a0x5KWkiZ9Ruo+d2WC1BLNVOHXj9NmRIwx347C0S+cXvJSsY+ozpeDHQpEmv0SjTOxUwvln1YvRFtX8UsiJ+TRGMj/6/YcYmagu+50WOPqdPzgHtVWRW4MmeiQpTavRMLM7N1RCRPaHtIiYURUEB9EMNDPnYfThxoNNKcPaa/3rlHSRtwQ7vp9o/398vlz1LMqi02W22iEj/KTeQnzsk3b0ntcIFZelz4qGmbdKmsxU80ZPSONk/QRweWzviMTCFBBfqtiOhAAgVASgD4QSvqYGwRAAARAAAS8JxCm37tNoyBueL+YXvbQDrNSp+Gn2ZNoy5IFKqpBHTZFqNAKfqoSBgkDacz1FMyT6m9TkdoFr35Qkj6s1SBBRISXJnrVXA64i8cNoQ2LvlGpHK6eLHwFaYUWHVVkh/5Qr/1dDusjW9a1DlGnx2D2SYp6PkhQq0EO1IvHDqZVMydY23eZtYTTM3JaD99jPq/PwssG9brwGbBim8ODszb/6tmTadHoCU06jAAAIABJREFUATYutBg5jXJxjQxnt8xoXz/KKSwLhvWhU3JLiItHGFRq3YVycgSD/ZgiMvzJt5zI81TeF+jzr+e4Faf+5htRvhszSEWo6K8QdmSCiAd1ug/kyIlHbK6C7Vz6bRVJIc/zrxempiyqOBOUfp4zjRaM6OvQw3LN2tN71epab7+RdVvy9XAVqaSN76ijrOU7FT5R4ogIP3icEAjTbxxYrygkgL0WhYsKl0AABEAABEAgtgiYRm/+LXbSUkK4tvrDukRvbFu2iHatWUFn+BpPb5/Hsj2pohve4DQIqbsgj70Y4O2Ybts7+MH34qkTtJtrVhzbt4sunz+rDrMSgSEpC1mezU15+WCdr1BRdXhNcHC2pHj8deYkrfl2qopCeMD1Ggpx4ctsfCuHffSJ9u8Dm9eS/HnoIXN6z8f1mpoLp1qiITZ/P49O/X5QFdhM/nAqKtWglfm6USfP9cuXaDnXxZAImji+7jXVI+no40+b2Qgrjrpq84kN+zaspoMcyXLm9185VeW6ikBJkSo1PfHUsxyZ8Da9/F5xJbA4EktE7JI0EnkyPfkMFa3I0TcWIcvVvPLaqcMHae/6VXR8/266zKkyWlSFpAAJ/xd5j7zyfokEw0i0ybLJo+nW9WtKTBPewt1VOoykuGxZulAJMSJopUz9CD35fH5OUamj9qB937/PnVH7+8jeHSR/v3PrX8VAUlWeyv8ivVysuErPkSdQkUZu97SvDaL6EBjVzvm64uiHu16xB0DARwLR+JkajT75uLzoBgIgECYE4j+XTGMhbgRtUVTUBR+g5bfW2nP690P0x54ddJp/+3+BxYJ/Ll2kO7dvmtNVOKojKUcfpH40PT2e7SkuHPkcPftSQcrOt1Zov+1Wv7m3pKkEzRE5kOpSK7R55dAr6Qd6/9Th1UHbYNoaqLkc+SXpKFJUU6JG9I+RDPQ1S7Q5RGTR6nrIntHXrvBWPLD/scW+v6S9SL0MZ48jX6WPMNHXjDGSSaDWGOOCAAiAQKwQwJE1VlYafoaSAN5noaQfnXMbsaeMGEOd+fiPi9/RBmUBTOO2IHIjKKR1kzgSOfSHVPntv0RiyA0VEn2QmAUD+0d73b7AaDB90fwQO+3t0K6GtRc6HNmnv0bW0Vg2IoFFINK+5khI0af2eDu/jOtJH71NznyVw7vY4mo8rY2MJ9EmLgtq2sHT+jpi5m5uG+YezKv2m107V3vQ2d6wfl0/Vjh8EgbzjYO5QkcAey107DEzCIAACIAACIAACASYgGn8lt+RlhJgyK50LP3h1pNDsLcH4IC7FoYT4PwShosSBSaF474KR5uiYKljyIXg76DgzBicWbSNEtzZYmh7Rq2r2DFRu7QR41h47EHnVgTCvgRxyerXiniij4Dp660+iBuB2HPRx9Znj9zeluLzyDHcMRr3bNj6FLaGxcAbAOyjf5HDdY19tMvHbtG/zvAwfAhgk4bPWsCSgBLAVg8oXgweHAKmib6IG8GxDbOAAAiAAAiAAAiAAAiAgFsC0Xoui1a/3C4oGoBAEAjg/RUEyEGewjRp2x9epKUYsQWMGCPIlCJgOlCNgEWCiTYEjNizRoyBZQEBEAgtAbyPQ8s/lLOH69ontCtcLQ3l6kXT3FjfaFpN+BK5BIx4J5omeyVuRC6s4FpuxNIE1+JImQ1kI2WlYGe4EcB7J9xWJNztCW42dLjTgH3hRgCfaOG2ItFjT6j2VqjmjZ6VgyfGEIj0nWiast2byA1baJHuvHgTDT4Ys5UxCgiAAAjEBgF87sfGOsNLEAABEAABEACB2CJgmvrLES/SUmILjuHe4idqw5FiQBAAAX8I4EPJH3qx2Rd7JjbXPZBeG7Gn/BjDpquDcfwYOpDUIuK3c+HKLqALg8FBIAIJRNF71TQd4kYE7sDoMzmK3lM2ixOtfkXfDgyFR+52h7vX/bfZtxl86+W/tRjBFQGsCvZHtBLA3o7WlYVfIAACsUsgcJ/spuk7QhC5ETh/YnePhMpzrGWoyGPeQBPA3g40YYwPAr4RCPf3ZiDssx8zEHP4throBQIgAAKhJ4DPxNCvQZhYYJoZCnEjTJyHGSAAAsElgO89weWN2SKTgBHvEyPGEHpGjROZKwGrQQAEQAAEQAAEIomAadbOo6i5EUkrFkhbjfgp1ogx8BN1IFcZY4MACIAACBhBwKjvd37Z4sSIsLDNL8fQOQYJ/H75Jp26dpv+unWP/r37IAYJwGUQCB6Bz17IHLzJgjiTaXYEiRv4Xh3EnRFGU2Hd7RcjnImEs22B2dSx53FgOGJUEAABEPCHQHh8FoeHFf5wDEVfETV2XLgOQSMU8DFnzBKoH63ixje7ELkRs7sajoMACPhPAD/L+s8QIxhHIFT7MVTzGkcOI4EACISAwKYz/9DBS/+GYGZMCQKxTaDBi1EauTFn97EIT0vBT1Th8dYM/jqYZwz+vOHBG1YEgoARu8mIMcQ3o8YJBCfDxzTQWQOHMtxNDBhkAuG4GcLRJn+XJRp98pdJuPUPwRp5MuXGM1fpwF8QNsJtu8Ce2CDQ6KUsUemoaW7Eixv+rIsnH73+jI++sUkgHPdVONrk7+6IRp/8ZRJu/bFG4bYiju0J3DoFbuTIIOveShByzwgtopHA4b//pZ9PXY1G1+ATCEQEgcbRKm7M2xPpkRsRsX9gZLAJxNjPizHmbrB3E+YDgYgmgM+HiF4+GB+OBPCm8ntVph84TzdQNNRvjhgABHwl0OTlKI3cmL/n+H/4jPZ1W6CfUQSwB40iiXGimwDeKdG9vvAOBEDAewK2n4v4lPSeYLB7/MpRG2tOXgn2tJgPBEBAR6Dpy1mjkodpwd7jEV5zIyrXBU7ZEDDiRxUjxsCygIALAthi2B4gAAJGEojGz5Ro9MnINY+RsZYf/ZuOXr0VI97CTRAITwLNXgmSuBHkz33TwqgVN4JMMjz3LawCAR8IRON7Jxp9cr20seexD1sdXUAABEAABIJOYMr+P0OXkvJcXlrzVjobn7dv3kgdfgs6hoQTWmzzy57HnqYZJR6lrUt30OiLLnxS7TKTbWLCbVrgrp8rTHr7yczZrS8WO+jQPqq57Zrni+CXn1doyJSDtMTz2Ry3FBteuEk1V533fSRf/fd9RmvP5sESNwyw1ZshTIv2GRy5gZ+oveGPtiAAAiAAAiAAAiAAAiAQPAIh/ll9xI4zwfPVfiYjBITQWe9+Zi8P/V6LCp6KG56KRb4e7n32Mw01rVCAKqTxV+DIRP3q5qTXzhyhYhEqbrR4NUiRG+53raEtTIv3nfA4LSXEn4WGOo7BQAAEQAAEgk0A30WCTRzzGUnA3f5197qRtngzVrja5Y0PaBtNBIbtOB06d5yKG5bD6rXbdDZNco5oMEcxrH3qVRqZJ7nV3rNahIF2KD/DtUOyplMRENbXpLVdZIT+tbyvOxnTzjb7dm6jIKzzeh654VDccONbvF3M6hqz0oQCF5EbTn3R5mLuWZi7PDYcne0Un8UNHtB+D9islS56xdJOs6fkB4WpTVYRRU7Tk0ogsRh37Rw1X3CMyG5dbdbL2X7w1X8D3kGtXs1mwCjhN4Tp+/2eixvhZ340WYQfPqJpNaPPF+zP6FtTTz0KwtoHYQpPvY1vF5ZGee8GeoSWALZRaPlj9rAkMPSXMBY3SPcbfbsDdPzhllMatMOqOtheoqI20QB2v9XXH6av2KaN2IyZoF1m0sQHczsP0kb8OfRru8WVbzaRFinN0QsaM2fihvLZiS9kSY9xyNHF9vXHT70PxzM4sM2yB5yKG5LSYrfGdhEotuvlbj9wepC3/hvwzm5dMErFjR8gbni9PfCzitfI0AEEQAAEAkIAn8cBwYpBQQAEopyAu89Od6/7g2dIGIgbVvstv3U/aH9Y1TtoU6fDIjBYDuW24oPtodhlpIWjMdPp6lRYBIEserHFE+heHvptam5oLBwe1M2+HVfRCWStzeFUnNHX3HDli4u5XNbE8NJP2wiVeLGh+bWsNv7YRHVYfEgYueFc3HC4Xq5SoXz135O94KZNm2gVN5YcOOlxWooBHKNniEB+6kcPJT88AWA/4KErCIQvAby1w3dtYFlgCGDPB4YrRg0MgSDs18HbTwXGdk9GdZeWoq+hYE0lMB/sSR894ULcMAsAyR0X03Q1pl7ckJoVCYqfelAnwq9DvwWgF+KGOd3klrlAp6uCos588fVw74+fujn7US6btCNtCylB42o2VRTVI3FDOjrx0ZP94FAk82Q/+9Hm89ey+9E7fLualh2MQnEjCB/MPi1puNrlkzPoFP4EwmDDhYEJ4b9OsDD6CYTzGyGcbQvQzohQl8Pd7EDYZz9mIOYI0C4LwLAeeO9BkwAY5vWQA7dFhrhhPrg7iVJwdSh38Zt6l2O67edEMNGvgD+Hfm0cL8QNjyI37IqLavU3VGSLw5SVAIs4Fv/O8vwz0tqusc1m9iYtxe5dYOOjq5tjfBV3vH7XJezQ9nWIGwZgxBAgAAIRRyDcf1gKhH34iTritikMDhMCgXg/holrMAMEYpqAge/tyBI3NEHBkspgKTQ62lVaiot6DFqkgDllxW5MfeSGXUpEgiKYzjZjgMUNrdaIOdLAw5obrnwJgbjhqHaKFjlhIz7ZrLGdr/ZrbCeE2K6Xi/ocrmp+BPgDxxBxw8DPBaPcNa04dAppKUbRxDghJBCG764Q0gjG1CAeDMqYAwRAwCUBIz6IjBhDjDRqnDBfct/d9L2np0gCP4OnlqCdKwL9t54MHSBv0lJIuzbUbO52vhnlNb4ZxaOIA7vbMcia7uJiTPvf8NulOQTiFhGbmhviowfRFPE3n1xhJumYiYNaI5764mvkgpcijq2fdpEhdpz1tVLMQoisvp2v/BX9a/q0HG1zu7o9x7offPXfgHdQ+zeeNGCU8BvC9KNbcSMavlVEgw/ht3li2yIj9pTvY9j2TDiO7yMHdlXD1a7Aeo3Rw59AOO7McLTJ35U01idjR/PXt2jpD6rRspLh7Ee/UIobwQRjPTR7kGZhlF2eHvoNmk8d8NOYr0LlqiTBe4LsZ/AcC95MHaJV3Fj5a2RFbsTit91Y9Dl4b20fZsKC+AANXUAABGwI4HPE0A0RKpyhmtdQeBgs9giEeOP23RLCyI2gr7akJGSl00t30OiLQZg80Id++4gULU0nGL7p8QXazyAsVain6PhmlEZurNKJGyH+rAv1Ggd0/nBnGwj77McMxBwBXTQMDgIgAAIBJIDPxADCjeGhw3FfhaNN/m6RaPTJXyae9u8TE+KGVk+DqVivm/WUENqBQOAJdIpWceOnw6fl8zkkjxHfGIwYIyTOh3JSQAsl/eidOxz3VTja5O8OiEafHDIJD0fDwwp/N42T/lHtXICYYVhsJuwBjwk4+4jpvfmEx2OgIQiAQGAIdH4rR2AGDvGoptUhFDdC7Ht4Tx/VP3RGtXPhva9gHQiAQBQSiMbP1Gj0yc3Wi0GXo/DNCJc8INAL4oYHlNAEBAJLoEu0ihs//xa6yA2vlwzf+L1Ghg4gAAIgEEgC+FgOJF2MHXQCDja0EXvciDGCzgITgoDBBLT3Qc9NJwweGcOBAAh4S6BboRzedomI9qaIEjf0SL39ScHb9hGxfDAyqgkYsWeNGCOqIcM5EAABEAABEIhRAiH6GQHiRozuN7gdVgSiVtxY9/sZA2tuhOhTMqy2in/G+E3Q7wES2h+AIf2DZEDvaPTJACxhNUTQ1yjoEwYBd9j6FLaGBWFRDJzCJUYwNpB0hA0Vrmvvo10+douwRbOaGwvu9th4PFKXB3aDQNQQ6FH4Ke99iYAPKNN6Q8UN7xmhRyQSiICdHYlYYXOYEcA+D7MFiXJzsN+ifIHhHgiEMYHgfv50h7gRxnsBpsUKgS99ETeCDsf7zybThj+Mi9yYMHFq0F3GhCAAAiAAAiAAAiAAAiAAAiAAAiAAAp4RqP9ZHc8aRlgr08Y/zhqWljJ+wuQIcx/mggAIgAAIgAAIgAAIgAAIgAAIgEDsEGhYv15UOmvadMQ4cWPseIgbUblL4BQIgAAIgAAIgAAIgAAIgAAIgEBUEGjc0Ahxw/u0kUDDM202UNwYPX5SoO3F+CAAAiAAAiAAAiAAAiAAAiAAAiAAAj4SaNrwUx97hnc305ajxkVujBo7Mby9hXUgAAIgAAIgAAIgAAIgAAIgAAIgEMMEmjX+LCq9N209es6u5obv4SUjxkyISkhwCgRAAARAAARAAARAAARAAARAAASigUCLJvWjwY0EPpi2HbMXN3z3c9jor33vjJ4gAAIgAAIgAAIgAAIgAAIgAAIgAAIBJdCqaYOAju/T4L7HWFinM203UNwYMgrihk8LiU4gAAIgAAIgAAIgAAIgAAIgAAIgEAQCbZqFobhhgN+mX44bF7kxeMR4A0zCECAAAiAAAiAAAiAAAiAAAiAAAiAAAoEg8HmLhoEYNuRjmnYc/9Ou5oYnNjmOGRk4YpwnndEGBEAABEAABEAABEAABEAABEAABEAgBATatmgUglkDNKVOmjDtPOGLuOHYsP7DxgbIYt+GLVKvLTXJn8q28+2jNK3jdFqWYMhnqWmXGvROersXTm+iKkNWOjDgESrwdlEq8dYz9GzahylF8sSUSFrF3adbN6/R6eOHaPWq7bT29D+OjS9YlcZ/8jyltbx65+gaaj1qHf1t39qm3Q3aPnsgDf7FWx4ZqHCp9+nDAtkpW9oUlCKxspRNvUPXr16k3/btpEUbdtOxq67G9c/fGm2+pFLZ7MY/v4M69f+BjiaYtgj1GFiMnk9s+8LV/Yuo4eQ96osO19ameRzdu32Xbt74k7asWEJTdl6yedWhPe6wqr1A1HdoIXraXVv969d/pTHdvqV13vRBWxAAARAAARAAARAAARAAARAIAIH2rRoHYNRQDGkbdGHaZaC40XfYmFB45HTOIvXaUVN7cYNu0e4FfanvRrtu2UvRkNYFKav9aHygrTzkR9uvPlOYvqhSlF7LmNS1v3F36OyeVTRoxnY6a9+yYDX6WiduEIlwMYAG2QsXNu2ctHFhRfoXi1Pr8q9RrtQPubQ17vYl2rB4Go3e6kCMMcDfmm16JhQ34i7Sj8NH0aRTdqYVqUVTy+aklHZfvrp/ITWwihuO1taZi3fp2M8zqcP3J6wNHNrjbveqvUDUzwdxY3S3byBuuOOL10EABEAABEAABEAABEAABAJOoGOrJgGfIxQTmHafPO9DWopjU/sMGR0KH1yLGwXsIje49dV98YdkrXP60o1odLHM5ugL/SMH2sE6ceOZd+nLekXo+YcTtHRiRxxdP7qOBo38mX7Vt3jNXtzgSIq/99DgrxaSjb5h084ibmz3DHP6N6rQV5XyUgbXukb8YHfP0Q/jx9EMfSiFQf7W/NyBuEFxdGzNUBYdbAUVJUq5WTdnbZySibtC66YMpdH7zS0c2+OGq9oLLG4M8zJy49qvBHHDsz2LViAAAiAAAiAAAiAAAiAAAoEl0KlN08BOYMToHt+eEt/QtMdAcaPX4FFGuGHYGEU/bW9zSI6Li6NEiViUYBGhT88FtFs3U4UW3anqM5wHwW3iuI1Vuji9kSoN0sSNLPRJm3pU7sn4iI24f8/T5vUb6Mfd++jwBaL02fLSm4ULUdmC2egRq6jAkQNrZlD7xSfiZ2TRYkL1PNa0FPML9+nE2mnUdpGzdixuzOpPAz0SN16itl+Vp9fSaFM+oH9O7KHv1mynLXvPcfpLRspd6CUqV+Q1evHxZFZ/7x37mZoPX2NJjzHO35pffEWlrWkpzDiOGTPke0dX0ycj1upWIhc161aTinB6kHW9LK+KKFV/knnVbNb22iEa3fUbih+FfXslH5UqXtgmukbf39Ems7HRZt31rT+k/sMLW9NSjq3pyutq2JbFQCAAAiAAAiAAAiAAAiAAAiAQUAJdPm8WmPGVzuCxKmG4Daa9p4yL3Og5KPzEjWa6CIAz5y9S1kyPMcSLtGrwSBpvTYcoSj0HvUd5kvBh++8r9G/6dPGiAx9yK2rixts1aWrFXKTFgsT9c4jGD/mGVjuoVZHhzWrUp3IeelRTSW7+ThM7zqAV2hKyuDExgbjBL949Qd/2nkTztTFt2t2gbR6KGzkrNqM+bz9uES3i6PK+76nTpJ1kW3lCjMlBDTvUpDeSXKBDhw7Shu0HaKtWJ8RAf2vZiBs36Mz5xLwWyYluHaGpHabREo1Lngo0uuGL9Dj/+wKvxeO8Ftoj4sRnOnHDurYsboyyETcsPdIWo15d3qXcvK7qObuZGg1Y7oCB+WUbG/XrbvO2+5AG2Ikb7SBuGP7BhAFBAARAAARAAARAAARAAAQCQ6DbFwESNwJjrsejmvYZKG70GDjS44mD0bDoZx2ouU7cOLrvEKUvINEScXR0zWBq950lHaJoHZpR3lzj4fj+w5Quf24bcaPCQLMkUbJJF6qbmw/k6rlFu+b1pt4bnHvyWq0vqP2rWsnQ27R3YS/qudbS/rVPaFIN+8gN82s3Di+jz8dsNh/CbdqxuDGzHw1wG7mRhRp2akz/y6SZepSm95tCi694R91If2u17UVlrJEbN+iXfdfolQKSBmTrU84qLah/IRGg/qVf9v9DBfNnthp9dd8C+nSiJXJDv7YsbozsMlsXuaF1eYna9apAr2vRK07bmdvb2MjihrbuttQ+ogEjCtMzli8eXdOF95F3XNEaBEAABEAABEAABEAABEAABEJFoEfb5qGaOqDzmvafumBYzY3uA0YE1FhvB1fixgvxNTeOrv6J7rzzvjlC48hPVHX4WjVkfLvLtHbmUcpZQ1dYVA65A0TcyEXNu9eiohksVlw/TGM7zaSfXBn1SlWaUCcfPWppc3n3XKo/eZ/5X6/rxY3bdONmUkqV0hLmEXeNNnNx0cHb7NtZhAD5usunKH01xOynPHEn1lGlwavcdbJ73Vh/a7WzFTe2LfmDcpR8yRyhsX06NZnxO//tEarV7nMWQSRf5QR988N9KmMRncS4q3vtxA1tbUW06OxA3HiyFA1t8zpl16JnrGvpGIWNjU7bsrgxUidurIa44eXGQnMQAAEQAAEQAAEQAAEQAIEQEviyXYsQzh64qU0HThsnbnTtPzxwlvow8rtK3Eht6Xmdox7G0l9F21FJuRJFDs9tJtA8Fi1adK9tFi1u/UGT252nIiPftv5mnk5voPJK3HiVOvYpRwW14axfd2XYRzRQN5YIKlWG/2zu8Hp1mmyN3GDblh+hHB/yYV/TN85vp269F9Mh+3YcudHfnbiRrgQN7vkWPWUxTUSBehN3eUnQWH9rt+uti9w4S4ubb6fMGs9Lu6nXl/NpF71LvTRRhv1v91Mq6qSLbtH7YbO2StyYRRayROmy0At58lH5DwtR/nTx1VT/2jGLGk475JSDjY1O19d2Td1DlX3nwZq5HwgtQAAEQAAEQAAEQAAEQAAEQMBvAl+1b+n3GD4PEMCSHKaDfoobets69xvms4+B6Phu/Y7UQidubJ3Rl1bl+oK6vi6xFLdpz4Ke9OWxsjSi7WskGRNxpzZQwwFEHUbpxA3+Wjmu00BUnAY5/Lory130YdFiSs28lvSX67R1xhja9WITapJfU0/u09HVX9MX54rYtevrXtywGVsiHuZT3QneihvG+lu7XR8qm11jdZa+azaabrbqSZ/k5CKuXAPlx4HDaNzTdWlWhWdVepCyed/zOt9t/bBdWw92z93TtGD4WJp50nlbGxut627f3o6L26llbT1YM7fjoAEIgAAIgAAIgAAIgAAIgAAI+E+gd4dW/g8SBiPY6ySmQ2eMi9zo2Ce8xI1iDRKKG/1S1KXZFc0H6Ct8gG7715v09ftZVOHNC9umUsPpz9Dg0bbiRtn+Im4Uoh6DStCLKSyryIdf89ddixv6se4eWUWVh1riC94wixvmcpnmA3C/33iOjjzHw5Yx7x6n2fNuUvHqdu22upn2ybI0sp1ZsJFH/Kz7tbfihrH+1mlvJ240HU2bqrWigYWlvgbXQPlpIC3N2MQiRt2ngz90o85X9Yxs/bBdWzc8HlylTd+Op4Gbba+cte9lY6PT9S1uuz/cvqkta+tuzdyOgwYgAAIgAAIgAAIgAAIgAAIg4D+Bvp2iQ9ywJ2H61UBxo32fof6TNnCEYg06UUubyI0+1Hfrh5wqUpRyiZpxaRctu1qAPlbRA3LNKhcI3ax7XWzhQ26Z/sv4Ly9Qu95VqZBWH/T6rzSqw3RyWcnijRo01Spg8A20u76lepP2mj20eU0OwGIb0bOlm1CvD7ORVrb0ypk/KVHWJ7gahTzx7VxjsvUh7sRaKjdQu87WU8DG+lunfV8qp4vcWNR0FE199ROaXDc/8a2vdPfIVtqU9g16V9U0+ZO+7zKCJj0T/7p89creeVTHItLYrq0Dn+Lu0807/9Lfxw7SoiXrafUp18KGjGBjo3Xd7cf+mIboxK+jP3WkNos8ZYp2IAACIAACIAACIAACIAACIBBaAv06tSZTaE0IyOymw2cvOiwo6ksqTLteQwJipK+DqgPwi1qaB6c+9B9KY05mpSZdm9KHT8iot+nmreSUUqIx7h2nWS2/prn0MnXsV4ne0G7YkENuPxE3iEo3706fPq/JDjdp9/wR1GON80Pzx026UsN8EiNinmv3/C+5veWfIm7U0kVkTDeLG8SVMpp0/Yzt06pg6r1nccPazhUVvY/i20n6tsc4+sbL21KM9LdOB524wbVNJn0+mb6XaJjBJekl4X+L1yIFr4W4xaJTz27zaCexkDAmPormyh47cUNb22sHaXiHmaSh9XW/2NioW3fb8WxtUuLGQl9nRD8QAAEQAAEQAAEQAAEQAAEQCC6BAV3aeDyhL7qA88G9GM2Lptp8pt+ciBsee6tr+MVXg33pFrA+xRp2plZWceMsLWo8kqbwbLZft0z/5zb6vOci+oNeoY79K9GbVnERV3RzAAAgAElEQVRjPZXuaxY3qAjXhKj6HGlySdzVQzR++HRafj6hCxkK1aSBn+Sl9JpG8e9vNP6LKbRUa/pGTZpWO17c2DKtt0Xc4AYvVKavG7xMmRLoG9fJpp0Lcs9WbU0Dizyu0m0k7ePvPYuo7fhfzNfL2jxPUd2Otah46ut08Mhe2rZ+H6048pfh/tbt2C8+coPFiGHtZ7AY8QjP3Z6/buvozV+XUNURG9kGFhLGvkM5LfaKuFF7/E71L5s1tI7n31aysfGUbt1thrW16ciqDhA3/MOO3iAAAiAAAiAAAiAAAiAAAkEkMKjr50GcLXhTGSpufB5m4sZ7DsSNycK2eENaUPopSqrj/Peub6jOBEkZeYU62YkbpTRxg6MqPuv8KZXJKmks5ifu9l+0a/1GmrdlGx1ikSNrzhep8HvvUbkCGUm72ZXoPh1bM4lazjsePyOLG9PtxI0+uroMtrZr3czihr6d062SrjD17MxREVr9DnpAV49to1mLtljEi4yU5+1XqVKxN+jlTMksIgj7wyJPZxZ5DqiBjfO3ngNxY7XQrt2OeryhXZariNJvKzrRF4vl7x/TUDtxo5ZF3LDhYxE3ZDx/HhsbWdyIX3f9qLY2ibjRGpEb/mBHXxAAARAAARAAARAAARAAgSASGByt4sYf5/5ymJbiC9tWXw70pVvA+rzXqAu11kVuLGw0gpS4ka4UjehbmJ62zswpI/O6U1d1On6FOg+obBO5UbKPNd6Ci2J8QP0aFqN8qRyljThyJY5uHt9IPfsvtQgGljZv1qQZtfNZC4pumdaLem/R9Wdx4qsupXTihLwm4oZdOxf0MhSuTgOrFaCM8behumYd9w9t5Nof/fR2GORvvU79qbxWc+PaARrabgYp3IVr00zdda9c1pWW9xtCo0/IiyVo2Dh95MZcqjnOHLlhs7b68fzYTTY2srhhs+7WcW1t8mw679bNszHRCgRAAARAAARAAARAAARAAAS8JzCse1vvO0VAD5Oh4kaPMBQ3XrIkkcSdonmNR9M0tSjPUZve9aiYKl7JT9xZWtiJhQ9VkyIrNe3RnIqrmhz8nHRwyH22CHWuUYxez5TcGvHgcK3jbtOZvWto1Lh1tsKGNBZxo45O3JiaULR4tmxT6ls8u7W4qBI3HLRztc8yvFKeutcqSE8ldy3GSATK+oXTaNA6S0qKflAD/FXCwZOWQa/uo4HtZ9E69c/3qN+o/1G+JJbXRKhoaxE+iAWeYSzwWG6oubLbTtzQ1tamj+/vOhsbHa27GprFjfHxgotns3m/bp6Ni1YgAAIgAAIgAAIgAAIgAAIg4B2BYT2CJW74UDjDO1dsWpuO/Olt5Ia9gfH/btF9gB+mGN/1vUZdqY3uADyk7XRztAA/ZVr2pAZ5LMVBL+2k7p3n0A7La592GhB/ED+5jkroIzesZqalnG+9RVXfzk/PZ36E0iRPbBY65JaOf/+hU0cO09r16+iHQ1cdO/ZmLZppI258Rb30EROq19PUoMtnVCablgYjh2RH7dywS5eVPni3GH30cg7K8WgqSm6J5Ii7d5uuXb1Avx7YQ8t+3ES7XBYc9c9f50yzUTOdmHT3jx+p3CBtlV6hLgOrWKNoruyeQzWskRvO19bXneTZupeg4eOLWOuAeDaXj+vm2eBoBQIgAAIgAAIgAAIgAAIgAAIeExjxZTuP24a8oRf6iOmo1+KGc/eadesfct9hAAiAAAiAAAiAAAiAAAiAAAiAAAiAgGMCo3q2j0o0pmPnvY3ccM6hSVeIG1G5S+AUCIAACIAACIAACIAACIAACIBAVBAY81WUihvHz18yrKBo4y59o2Kx4QQIgAAIgAAIgAAIgAAIgAAIgAAIRCOBsb06RqNbZDrhRNzwIrXFCqZhZ4gbUblL4BQIgAAIgAAIgAAIgAAIgAAIgEBUEBjfO1rFjQvGRW406NQnKhYbToAACIAACIAACIAACIAACIAACIBANBL4uk+naHSLTCcNFDc+6whxIyp3CZwCARAAARAAARAAARAAARAAARCICgIT+0apuHHqonGRG5+27x0Viw0nQAAEQAAEQAAEQAAEQAAEQAAEQCAaCUzq3zka3SLT6Yt/G1ZQtG77r6ISEpwCARAAARAAARAAARAAARAAARAAgWggMKV/V/du+FKE092o9mMaPIfpjBtxwzyfZ7PWbgdxw9164nUQAAEQAAEQAAEQAAEQAAEQAAEQCBWBaQPsxQ3PzvuhstfTeU1n/jIucqPWFz09nRftQAAEQAAEQAAEQAAEQAAEQAAEQAAEgkxg+qBu8TOGs67hpW2mswaKGx0HjQ3ysmA6EAABEAABEAABEAABEAABEAABEAABTwn0/aKxp02t7bzUGbwe34gOpnM+ixsJ3dt3+AiNn7OY4uLMZTzu3L1Hd+/ds9o5sEUtunr1Kl27do1u3LhBN2/epLt379KDBw/UH3n++8+wEiBG8MEYIAACIAACIAACIAACIAACIAACIBAWBEwmk7LjoYceUn+SJk1KKVOmpFSpUlGaNGkobdq01HbEdKutSZMkoWRJk6h/J0pkooZVylCB3DnDwhejjWBx47JhakLKJIno0PEz1HvcdLp1+04CW8d2aqJEDflz69YtunPnDt1j8UOEDRE1tD9GO4nxQAAEQAAEQAAEQAAEQAAEQAAEQCDSCYi4of0RcSOJiBfJklGKFCmUwCF/GvcZk8DNFMmTUedGtSjPU1np5r24SMfg0H7Tn5eMEzdSJE6kJrl49Tp1HjqB/r76j82k03u3pdu3b6s/emEjLi6Ooz2iE3BU7ho4BQIgAAIgAAIgAAIgAAIgAAIgEDICiRIl4kiMRCp6QxM4kidPTvKnVueBNnalT/sI9W5dnx5Lm1p9/db96Dx7m84bKG4kt4gbAuzug/+UwHH09Fkr2HlDuqlIDe2PRGyIqIGojZC9JzAxCIAACIAACIAACIAACIAACIBABBHQR2/oBQ4ROeRPpTbxF308ky2LEjaSPmROZ5HnNsQN96utFzekdZJkyemrMVNp+75fVecfxvSh+/fvW2tsQNhwzxQtQAAEQAAEQAAEQAAEQAAEQAAEQEBPwJHAIVEciRMnplJNOv2/vbeBs6o67/2fAUEEAVE0IoLjyIhRY0Kc+AaliiXEBFODaWtC4w3cJrRNQ25oLKH9pE6a/70k11zaS0xaYouJlob+cyWKJJZ4g5aI0QRDNBodR0cyihgdBYZXBcJda7+dtffZr2efs+ecOd/jxw/MOWuv9TzftfZh1m8/z7Osppdc9Hb5wp9/XA6/ecgHr77FjcpLl7b85vXqpaUcP9ROSzFfo0ePlq//2/fk7v/7Y7nvm//TitQIEzUoJMrNCgEIQAACEIAABCAAAQhAAAIQSCbgFhYNihw6kuOaT/6VXPd7vyOf+uiHZO/evWWdvXk0mJZSuaCQaGmFXVdyWcurVRQ3hoeIG66z9z+yTebNnukJG/p9BI3EpUADCEAAAhCAAAQgAAEIQAACEIBAJAFT6NDixrr7N8uH51wpe/b4a2C6HbxVJm7UBm4lAkUeS1pee31X5Gkp1TLGFTFOGTfWZyviRp6p41oIQAACEIAABCAAAQhAAAIQaHYCrrjhcnh9ly1qBN8f7JxaXnsjWtyotvPjx51U7S7pDwIQgAAEIAABCEAAAhCAAAQgAAGHQN+uXVraqF8e1YqiCHjY0leguHEK4kb9LjAsgwAEIAABCEAAAhCAAAQgAIGGJ/D6rt3V9aFGYkR1jVRyzusFihsnI25Ue/7oDwIQgAAEIAABCEAAAhCAAAQg4BF4I1LcOCbHVERHHcd05JrFCHGjNtIM4kauueJiCEAAAhCAAAQgAAEIQAACEIBALIFocSMHuNpIBJZB1eq65fVdxdXcOPkkam7kWE5cCgEIQAACEIAABCAAAQhAAAIQiBc3dlc5LaVBeLe8UaC4MQ5xo0GWBWZCAAIQgAAEIAABCEAAAhCAQCMS2NWs4sauXbsjj4Kt9kSedJL/KNhq909/EIAABCAAAQhAAAIQgAAEIACBZiawa/eeyutqODki1UoVKXIeWnbvTiduVOOM3DFjxhTpG2NBAAIQgAAEIAABCEAAAhCAAASaikB/f3/F/h47Vljsg2VjNXQG11nEjYqnnQshAAEIQAACEIAABCAAAQhAAAL1RQBxI2E+qqGoELlRX4seayAAAQhAAAIQgAAEIAABCEBgcBFA3Egxn3kFDsSNFJBpAgEIQAACEIAABCAAAQhAAAIQqJBAI4kb2sW8OoOLKXVaSjUGRdyocHVyGQQgAAEIQAACEIAABCAAAQhAIAUBxI0UkPIKHIgbKSHTDAIQgAAEIAABCEAAAhCAAAQgUAGBRhM38uoMLqJMkRt5B0XcqGBlcgkEIAABCEAAAhCAAAQgAAEIQCAlAcSNlKDyCByIGxkg0xQCEIAABCAAAQhAAAIQgAAEIJCRQCOKG3l0BhdP5siNPIMibmRclTSHAAQgAAEIQAACEIAABCAAAQhkIIC4kQFWpQIH4kZGyDSHAAQgAAEIQAACEIAABCAAAQhkINCo4kalOoOLpqLIjUoHRdzIsCJpCgEIQAACEIAABCAAAQhAAAIQyEgAcSMjsEoEDsSNCiBzCQQgAAEIQAACEIAABCAAAQhAICWBRhY3KtEZXCwVR25UMijiRsrVSDMIQAACEIAABCAAAQhAAAIQgEAFBBA3KoDW0tKS6SrEjUy4aAwBCEAAAhCAAAQgAAEIQAACEMhEAHEjE65S4ywCB+JGhZC5DAIQgAAEIAABCEAAAhCAAAQgkIJAo4sb2sUsOoOLJFdaitdJyggOxI0UK5EmEIAABCAAAQhAAAIQgAAEIACBCgkMBnGjEoEDcaPCBcNlEIAABCAAAQhAAAIQgAAEIACBeiOAuJFzRtKEjRC5kRMyl0MAAhCAAAQgAAEIQAACEIAABGII7Nmzp6K0Dt3lsWPH6optGp3BNbgqkRu6szSDIm7U1TrBGAhAAAIQgAAEIAABCEAAAhAYZAQQN6owoUkCB+JGFSDTBQQgAAEIQAACEIAABCAAAQhAIIKAFjf0K2l/HnZ5vUVuZPGjapEbaQbNI250d3ezeCFQ9wTa29vr3kYMhAAEIAABCEAAAhCAAAQGLwHEjSrNbZw6hLhRJch0U7cEEDfqdmowDAIQgAAEIAABCEAAAk1BwBU3tLNZozfqMXIjrR9VjdxIGjSPuNEUqxAnIQABCEAAAhCAAAQgAAEIQAACOQjkETd++9vfZhZEcpia+tI0Ik3VxY04gQNxI/Xc0RACEIAABCAAAQhAAAIQgAAEIJCZgCluxO3PwzquV3EjjR81ETeiBkbcyLwuuQACEIAABCAAAQhAAAIQgAAEIJCaQFDcSCMMuJ1rcSNL+9RGValhXAQH4kaVINMNBCAAAZfA3ld3yLquPnl45wF5a9JUuf3yk4EDAQhAAAIQgAAEIACBQgggbtQAc1BVIXKjBpDpclAT2PvENvn9x/ZL6zsuktUdY0J97f7JT2XRM2/Juy+9XL56/tBBzaNqzh3ul8eeelG++fRvZd5H3iFzqtax3ZE7J/rvE847X9YgblSZMN1BAAIQgAAEIAABCEQRCBM3dNs0dSvqPXIjzo+aRW6EDYq4wQ0IgWwEtvzoYflCrwoNGzdBvnPdOfK2ssv75fZ1T8id6ijrk845V9bNPC3bAE3Z+iX5m29vl59YEXdjZOmCixA3mnId4DQEIAABCEAAAhAYnASqIW6kFUMGgmCUSFNTcSMIBHFjIKaeMRuXwG657f88Kd/Zqz04QRZef7H8cTB4o/95+cRdO+V53SRSAGlcArWx/EX5/O2/lp9anSNu1IYxvUIAAhCAAAQgAAEIDBSBKHEjjWDhRm6kaTtQ/kXZVnNxwxwYcWMgp5+xG47A0V753B298nPH8Asu7pCvXTTC54abtmK9OWSM/M1/uUiubjhHizYYcaNo4owHAQhAAAIQgAAEIFAcgThxI0m0MMWNpLbFeRQ+UjCCA3FjoGeE8SEQReClp2Xe/a/LbufzoaedKes+0CqjvfaH5O7vPyYrXz3mvDNc5r3/EvmL8twVObJ3p9z5yMvyg1cOyetHdPsWOX748fKOqWfIZ995hkwYZhrhbv5b5KL3XCw3j3lJlv+sT36574i8qVI5hg0bLq0T3yZLZ5wlbb7r4qdy4388JF/ZKTJi0tnyvUuHyOr/7JX1rx+2+hx63DBpO/NUWXxpm0w9qmzdskPufu1N2atsHXrccTLx1PHyqZlT5D0jw8Y4LD1PPSf/8Mxu6eo/KoctoWeonDZ2jHz0iiny/tOOl+Ocy8xaGGE9XXL5DPnyeRmW5OFdcv/WXlnz/D7pPWxzHTlqhEwdfli27TpidRRac0Ndt/6hHvm3HYfkVec6az7a3iZ/2jEpA9c35B+/+yv57j490nB577ST5Y3nXpVte38rR605HiaTz1DsOs6Si0YH67H0y8YfPy/feemQ7DzkcHPsf3fbGfIX0ybIaYFLrHVkzI3r77snnSYf99mt5+RZ+cpT/bJ9v923NY/jxso10ybJ9RNP9ObEpn1UXt3+gnz1sdI6c+fwQ+85K6R9hjmiKQQgAAEIQAACEGgyAtUUNzS6NLU6BgLxgIgbLpA8kRs7X31Nnux6VmZdcZkMHer/jfvNt96SBx5+RC6b9i45SW1ovNfOjfKJZfdJj37jsgXyoz99p/XRln/6b/K3j+i/nS7/dfnn5aMT7CtK79s/t13/ebnt2tPtH9y+Jl0jt39pjkxWb/Xe+2VZcJf4+vC1zT3uK/JvX/iy/MuLIUvFsKNsTK/5NPm7b/0XmW7a7+vK77/90ePyPz5+u/woMGQSC1/zn39brl65zXvr6sX/IH/9bqNF1OfmfHnNw2wM4TEI3/rNY4/JR544WPJMRWYs/WNVH8Jd/keVCPGvKr3CPq3JeoVFd+x6/klZ9NBu6TPambiGHj9GPned6tcTDozIhmFDZdTho7I/hO/QkeOk8/cvkOn+YJLImXDFDbXNlVHDVJ+WChF4DTtOxhw9Iv1htg5TkSkfVpEp5nhHX5d/3fCsrH7jaMS4LXLW+efJbZeeYm2mqyluHNn1gnzu+zvkiTA/DGuC4sau3mdkyQN98uuI+ZBhI2Xh7HfKH78tTXFYU9yIuQmGjJCPvG+afMLX56vy1e88Kz84FH7d0NGnytc+NFXOc804oNbFOrXeQv0dLn8w9xL5s1N1X0flmZ/8XD79zJvqb+WvoRPOkvveN6kkbhzdI3f98Gn5p1eOhLbXAsr4ya2y6uqJMm4Q3ue4BAEIQAACEIAABKpNIEnc0ONFCRbByI24ttW2u5L+TD8KidxwjRw7dmwl9lrXrL3n+7Jn7145XT3Bfd9VM9UTyeHW+/sOHJAN9z9gfTbhtFPlg+81gvKdzbJMOl0JHNMcUcIWDB5QwkaPEg1cccMWNoyNtLvRdkURb+NdapMkblRlXJeYIwiUCQXu566vniDjCiOOwFH2edRUOOJGmRgU8FsVLGhT/K4yxCGrR9844ogz5SKLWHYGPk9tY8XLqKEu/NEPt8h/3+FGZVhfK3LJ5ZepyAJ7t3lEiRYf3LxbzL3piMlt8oOrzyj5+dqzcuMPXpWXvI20iiwYMVSGHz0qu62IAfs1dPRp8o0Pnyvt1k9m2obTYMgQGT18iBr0qBVN4b5OaZ8q351h7WgTXyVxw9/n0beOyIGyjb5t59DY8Q7Jj364TTEqbaF1dMBopWIcVH3qiBDHO7l8+jT57+eOkO2P/VyWPPum7DcjFTQPp2XHey6Tv56S6IrIIVWU9P+ooqTGRt8d+62APz5xIzgfDtehcsywSY0fJuSEmhUUN3S0xlA5QU1V0A4ZdpJ86SMXynRPMzkqG//jESuaxloTuv/AujBP6dm2+RH5y+ftaBQrYsO6xrH7hPHyv284T96hPzr0gnz6OzvkKZe+MydHrbkUKxroHy50FaryORymBK5Ryka7vbvWWuTM898ud1zKkbopVidNIAABCEAAAhBocgJpxA3rN7qWljJSYeJGVNt6wez60TDiRv++fZaIsXf/fis64wNXX6l+eT8s3//Rg3Lg4EEZf/I4ef+s35UTRhiPdb3N8jVy9l2vyO9aUQx68/4Lab1+p/yLG3UhdoSHveF2IjXUTPnEC7eNFkomXmNFgSSKG9dXYVwnqkQyixvKAfOaCeE+li/IcnEjTLB44JIFctVPb5d/mViKiLH6ShIo4j5PurZe7p5C7Hhdbv3/n5Z1VshEiwwdckyOqs26TulY/3sTrafe3kkqxueiRIrVSqRotWz0p60MHX2K/N2cc+VyJz3hzZ1d8okfvuYIH0Nk5sxLpfMcvfM1xQ21qTznbPnK5W7qymF58uFfyGe7nKfyI06R//WRtyvpMPllihs+W9ST+2/f+6R8e5ezkR12oix63wXyR+N1zosa76Ftsrj7LXsA07+Xn5E/2Ngnr1sfDJWLpp0nX3nXODle/3h0n3z//l/K/9rpCB9jT5c75k2RM622+Wtu/PKhR+Uz3Y6yoSIt/mDGufKJVifVQo19/6YnZflLwbSUA3LXhm3y9ddsP0dNmCTfvPosLyXoyJuvyj/d2y3r9tqfxx3/W6JtihvHyfQZF8mX2t0QnMOys6tLPvOIG7VjpxmVhAWRvXv7pWXkGDnRCBJ5c+czsvA/+kRpHr4iteb8+Y4d1qk5vcdk9jmO8PBal8zf8Jp9/ahT5Rt/qKI/LIN16slO2XH6mTLN+Zo+olKvPqJSr6w5HHK8zLv6IvnTM900ImX/U0/LJ3/ab0cOHXeSdH70QpmZJqAleTnSAgIQgAAEIAABCAxaAogbBUxtnsgNbd7BQ4csMeP1Xbtl1MiR8tbhw3JY/T/x9LfJ+678HTlOPSH0vbzNst6IK/Hiz1UKihYpviHy8Uu2yd864saMrfHpJZbo0fG4I4CUBItJCWkpcn0VxnXFlkrEDVMs8Oz3Czjl054gbjj9nK1STf54h+Y2oZT6YnVWSmvxpbJ4A8V8jrhRmg6zmOio8fKRk9+Q77yo1A21wfvSx9TTdymlFAw9bby8/2Cf3GudqjJa/vLGd8oH9AbQl7YyTK6dc6l81gjq0K3NTXop6iNh8+/r1xgv4TvE3BwHa1sc+dXj8t5HLQdUkYqzZJNKW/Ber6vok/Uq+kS/ceKpsuoPploRJmaKSXk9EtXg0Hb5b//+kjxhRXCYp83kFTfMdI4hKprm3Sqaxp+bY9rmRW6YJ9tEbdTNOiupTr/x19wopYaU8JlzPHRiq9z/XlvisV5KiHnily/KPz+/R3pUTRUrgmZIiwxTERmHrb+XitSWxDQlJR0/St5/8WT5xJRTfMKI1afppxLe3jZpgnzuPZPk4rHlBVrMPsPFnENKENqqBCHd8RC56sor5AtnJyw0PoYABCAAAQhAAAJNTiCtuKExBaM3oiI3wtrWE2btR8NEbrjgjhw5Ivc9sFle/s2r1ltTWs+Sq664VIao8O6yl7FZ/rjaiP/nJar2g6h6ED99l9w+8T6vXkY2cePz8gX5lnxJPm79GVdzQ4siucfNI264QoNOMfn9V0r1R1xQwbod1vvxaSk2K0fQcPhqocNXU8NXO8NISXHHjfo8rOZGqI31dBvVyBZjk2ttSNt3y/sf1CkozgZvmFts1E5VuXbHo/KFXr0bPU7eP/sy+Zzev5pP0KMiLJ59QmZv6bdrHXhREUmb/+QNdRiVOHFDnnlCZv2k374sKG6YkRaGuGH2F1ZrRFQp1tJRui0qNWW6Sk3RAyT5lzCnvs17+FGyoeKG6WOaZWP4Gt08xVyY45qCiaqh8Td398pP3jRTn4IjGf6VpTiptkOOk/bJEwLFZctTTawCtqNPlD/sOEc+5ka4SMp6IYZJmQu+puFMGwhAAAIQgAAEIDDICGQRN7TrpsDRqOKG5cfu3bvjfrOt6jTnjdxwjdHAf7TlJ1b0xhUXxwTEG+KGKUgEhYms4oYVxRGI/nCLklo2VnPcPOJGnsiNwMzbtT6cOh7iFlUNifIwrrPTdl5R74QXBS37PCI9qKqLsEE6M4uJnnn+harWwFte8ceTzjlXvjJsuyx6RqVqOBEAU39RKj56zkXvlNsuVmeqmOJG1EY5tE3S5j/FhjqEcy3FjahNb/iYSf4lLJIUXKsiblQpciN8HbyhhJ+n5TtOCoz22K0ZIr76H37xJrIYarAIamSRULM4aFZxg8iNBvn6wkwIQAACEIAABAaYQFZxwxQ44sSNoBAywG6WDd+Q4kZqiObmfuJGK2Lj7+R2K4LDTqlwCopmqbnh1OXQBUi/tcNflNSzq5rj5qm5YUZW5Km54ToWepqJ/jAkOsO9JimdpqK6IKlXQMM2LBUTLW3ovPSCEaPkguP2y1Pq+E8vlSQY6aFTDyJrHxhYBknkhq8GhOdejSI3TK5empB/qSWKG6dOkDtmnhY4DjWwXI8bIaePTDprN4XQZEZuuNE5ZvqLrnHy3rfL9d6RuWafIZEph/vlsad+Lf/wy37ZYRSXHXryGfKvv98mpZOIj8q+V1+W2366Q/7jtSP2Eb3Wa6jMnnW5LDvLHGeYvO93z5cbx8fdsi1y4qgTy9NgGvYux3AIQAACEIAABCBQGwKIG7Xh6uu1WpEbqU0NRi584xU5W5W5a1W1N4LRGmlPS/GKjnrHmYZEJVRz3LQiQUi9Ctun/KeluCa4kRbmiS3B98J/Lp1KE/s5kRsOarOY6Cj51EemyfW6pIO5qbZaGnU0fDU6nCKOvtoYI+RjH+qQBSeZd89R+dmDP5OlL9iFL1PX3PClE5hHgMbfmdWO3DAFBLPQqmfFgR75s39/WbqsN6pZc8OM/Bim0oA6VBqQv8plqLhhCgpVK46ZJG7459iruWEIHqdNfbusveIUY/Jeli/d2SMPWMsiPP1pHscAACAASURBVO3GbnxYen7xlHxm2z7nqODotkf27pR/2NgjP3AiRew6JCONehppC6im/vanIQQgAAEIQAACEGhaApWIGxqWTk9Jitxw29Uj3OaJ3HCPHXVSKiSkGKgtBpSmyVcQM/Ko1QRxI++4rjlJERChURXlR7D2BFZh+dGyUakmgaNl3X6CR+aq92M5xn0eERkSefxtPd5R1bDJPErTd9pEv9y+7gm5c48ziHn8pjpvonS6iiuIBE9LOVX+/venyoVWMIA6uaL7afnzh3YrqUK/ok5LCduwJm2owyFUW9yQwGkpl1z6Dvn/zndOLDn8mtz2/W75zi7nPFjfaSnqGNdvq2NcrY+Ok6uvulj+ptWOkHhz7z55S9WGUEk9MS8/VwlGPhx9Ux7arAoWbw+elvKa/P3aLrn3oN31qJNPlb+eNcU7vcY+TeQ5WbN3gnz2HWNSriT/XHxg9jT5yzPdaI+g+GAcJWyIG0NPPUPWXNMmp1n6jLrm50/KXzy+3zli2Jz/frn7xztl/EVtMsMtDuoTkEptj7zwrNxy4BT59HluwVG/yOIWWd375C9k3s/22TVfhgyTyzvOlb+9wDnxxjJnl6x/6DU5Zea5xhG2KdHQDAIQgAAEIAABCDQpgUrFDY3r2LHkqhVhR8jWA+rBLW7UA2FsgEBWAi886RQPVRcGimuatTi8Uzic/kviQSmV5chvutSxnu5xr3oDOURGDx8iQ48eld2HS19cQ1V9h9uvOyflUal1Im7IAdn4H4/LV9zjXpV7w4YdJ6PUJv3gW0fkTUfX0GkQV115iTplw42u2Cv/evfjsnqXOzEtMnLEUBmumRw/3juNJW7ajqg5+pAq8GodUeq83JoVb6mxrVNHnJc5T7ue2CZ/+Nh+ezNvvVShzeFD5QRVD9m7zidaJS2eYN2KUn9+BoqCSkn5hjomWJ80E4wCcm0/euSo7DVSTUSGy7z3XyJ/oXNNdj8nC7/3imw3OPt89eq6HJXN//dR6dSn+7jrTdVJ2vvWbx2/DZHlqDp55rvPyg8cwcfydshQOWm4OnPdu6b8CNskKnwOAQhAAAIQgAAEmplArcUN67dYFeVRby/EjXqbEexpegLbH/2ZLPzVmxYHu5iokUviRXWUp5mY13lFRVUfu9RT+gWP9ku/seE2IQ8deZJ84doLZeZI992kgpv1Im4oe4++Lrfd84x8Z0+UwjxUpl50rnzt4lN89S32qlojH1WnxJjihOV9qhNKdMOj8syj2+Qzvzpk1JIIX7p+EeqwPPmTx+Uvn4m7zq1JkeZWSFeUc+jxY+Rz110kc7w5DjvRxB1vqJw1doj8eo9dJWOCSlv5tkpbefqhR+Uz3aXKGT7rVNTFtbM65LOTlIDkO4K33IdRp50p//iBVkdIEzmyt1duvvfF+FNbVD2P76p6HmbyTBo6tIEABCAAAQhAAALNSKAIcUNzrTeBA3GjGVc7Ptc1gbBioiWDnZSIw6fLd1SkRal4o2phRHx4tRWcC9/se1FWb/2NKuz4pvNkXkUrjBoh7247Q/5i2gQnJcEdpYHEDUtn2CdP/PLX8vVn+2X7/qOW2KAjESaOGyvzLpsiHxwfVpRTp+U8K1/4+S7pUWEWdlqEihg49XT5x/ef7ecauVpUHzt+Lf/ysz7ZsuctK1rDGvfU8XLNiDdk1QvqNBstDlj1JU729fJm36/lG4+8Jg/ucufDvvaU0aPlQxdPkusmjZHjU61SU9wYIhNPGi79+/xzPP3cyfJf33FqYI515wfkZ1u75etd+2WHFVWh1sSYE+X6i9VxraftkVs2bJf7lfozbtJk+effmyTjVIrI/Vt7Zc3z+6TXifqx/R0n8zvaZLbH2eXymmxWAokdQWOvt0hb1Bz+ZNsL8q2efd4cWteMOF7Ob32b/Mm7z5Bzj/fXNUmFh0YQgAAEIAABCECgCQkgbhQw6YUXFC3AJ4aAAAQgMHAEKouiGTh7GRkCEIAABCAAAQhAoNYEihI3rEdYdZSeQuRGrVcW/UMAAhCoGQHEjZqhpWMIQAACEIAABCDQoAQQNwqYOCI3CoDMEBCAQBMRQNxoosnGVQhAAAIQgAAEIJCKQJHihjaoXqI3iNxItTxoBAEIQKAeCSBu1OOsYBMEIAABCEAAAhAYSAJFixv1InAgbgzkqmNsCEAAArkIIG7kwsfFEIAABCAAAQhAYBASQNwoYFJJSykAMkNAAAIQgAAEIAABCEAAAhCAQNMSGAhxQ8Me6PSUhonc6O7ubtrFieONQ6C9vb1xjMVSCEAAAhCAAAQgAAEIQGDQERgocWOgBQ7EjUG3lHFoIAkgbgwkfcaGAAQgAAEIQAACEIAABBA3ClgDpKUUAJkhIAABCEAAAhCAAAQgAAEIQKBpCQykuDGQ0RsNE7nRtCsTxyEAAQhAAAIQgAAEIAABCEAAAikJDLS4MVACB+JGygVCMwhAAAIQgAAEIAABCEAAAhCAQL0TaFpxY9euXceKqmpKWkq93wbYBwEIQAACEIAABCAAAQhAAAKNTKAexI2BiN5o0eJGUQMjbjTyLYLtEIAABCAAAQhAAAIQgAAEIFDvBOpF3ChKZ3DnwxM3ihgYcaPebwPsgwAEIAABCEAAAhCAAAQgAIFGJlBP4kYROgPiRiOvVmyHAAQgAAEIQAACEIAABCAAAQiEEEDccKDUsv4GkRvcexCAAAQgAAEIQAACEIAABCAAgdoRqDdxQ3taS53BJelLS/HebGmpCWnEjZpgpVMIQAACEIAABCAAAQhAAAIQgIBFoB7FjSIEjlBxo1YD5xU31q5dK5MmTZLp06fLsWPHktWf3jtk/ryV0qUdmrtCtnbOtCZ7c2eHLNmg/zZVFq9bIzdOdu4Ct/3UxbJuzY3ivu27R9L2KcbYXgeB8TZ3SodtiPWau2KrOCbabyR9Hmtvr9wxf56stJwP9G/6ELQt1G5FavE6WaNBOTZZtram8NEHjx8gAAEIQAACEIAABCAAAQhAoJYE6lXc0D7XMoKjZffu3dZpKVlelRo0ZsyYLMP42vb19cnSpUut926++WZL5Ei0w9nEy9SpSuCY4wgW9qZ/oxI2utTG3xQ3eu+YL/M2qo28en+OKXqYlqTt0xEJ1AC2KBB8uf1Yn4sjRMyVFVs7xZJgkj63mkTZ6wgbUhJpbEHHEVfibPONa9ttjbPSYbXdFmRMcSPSx4pnu7kvfO6555obAN5DAAIQgAAEIAABCECgyQlMmTKlYgL9/f0VX6uDCAbqlbi/TzCsYcQN7ceWLVtk9erVMnLkSLnppptk8uTQ2IqSy95GfbG0r+yRWZZwsFk6OzZJ2+JuWelu2K1uHNFjzgqZs3GJrGwvRXr4GKbtM5O4kSR+hPkZY68VXdHtj0oxnQgRMLyPwz4zozUEcWOgbnbGhQAEIAABCEAAAhCAAAQgkEQAcSOJUODzSlSVPJEbbhrKPffcI+vXr5fx48dbERxa6Ih8eRt1LVisElmuUlC06LBMZNGcjbLEFDectu0q3WLhdh2p0F6KoggVBhL6TBI3LJFlieikFC/lw+dIwucx9tpRGkYUSBBQRnHDF/VB5EbGO4XmEIAABCAAAQhAAAIQgAAEiiPQqOKGJlSJzuCSrShyw7s4Y+HRaogbeuxbb71Vtm3bZqWmdHZ2phA31sminnmyaZaqE6EjDzbNknVtq0qpFiowwk69cAQNQzjw1cDQIxnCQGyfYbUrgrU8fLUvQsSImM/j7PWLGyWRRJsfWSvDtS20HodRDySp5kZcvZLi7mdGggAEIAABCEAAAhCAAAQg0JQEGlncyCNw5BI3sg6cR9xwV2Vvb6/ccsstcuDAAVmwYIHMmDEjlbixXJap/5ar/0p/enUkJgdrVDiCgFGE1BvEEDdi+0yM3CiZbQsVuvJnoOCo06T883h7QyM3QkSJ0FoZvqiO7U50iSG8pO2nKb9GcBoCEIAABCAAAQhAAAIQgMDAEmh0cSOrzuDSzi1uZBk4r7hhChs33HCDzJ49O37VmBv11tVWxMYKWWJFcNipJ06RzIgTQlS8QnlqSsY+UxfbNEUD+1AX/yspYsJq7dgb1ldaUSKYsuKe2OIKPWn7Gdj7mdEhAAEIQAACEIAABCAAAQg0JYHBIG5k0RmqKm6kHTiPuKEjNfRpKfpPfRTswoULkxequVG/8kFVa6NH2qVb2lTtjSsfLIkb9t+7fEexutESZcezpuzTqu1hqyehp6UE+/edSOKlyZRsMj9PtjcY2VE6FjbxlJOyehzutU5UCTU3ktcdLSAAAQhAAAIQgAAEIAABCAwQAX0UbKW1KwbytJQwXFn8qErkhqeUJNTgyCNuuFEb06ZNSydsaKPCjlN1jkdVZ686kRvLRZbNk5VdgSgNt/ZEMDUlVZ9O4VIlbuhkE/NliiV2+kjp02Bh0fDPQ46NNXzt8uwtCRreCO5ncXU1WkNEGTN6Y9amsqNg43wcoPuZYSEAAQhAAAIQgAAEIAABCDQlAS1u6FcWYcAFVW/iRhY/Gkbc0E719fVZp6TwggAEIAABCEAAAhCAAAQgAAEIQKCcAOJGlVZFnDqUJ3KjSubRDQQgAAEIQAACEIAABCAAAQhAYNAScMUN7WDW6I16jNxI60dVIzfc1REFEHFj0N4/OAYBCEAAAhCAAAQgAAEIQAACdUDAFDfSCgOu2fUqbqTxoybiRtTAiBt1sNIxAQIQgAAEIAABCEAAAhCAAAQGLYGguJFGGGgEcSPJj5qJG2EDI24M2vsHxyAAAQhAAAIQgAAEIAABCNQhgcdl6Tnvkqe+eEw2/HEdmlcDk8LEjSRhoFHEjTg/aipuBAdG3KjByqVLCEAAAhCAAAQgAAEIQAAChRJ4UbY98JzsluNlwrQr5LyTihi80jGrKW5UakMRfEpjRIkbaQSOek5LMSmGlcKoubhhAkTcKHZRMxoEIAABCEAAAhCAAAQgAIFqE9j9zMOybeebVrfHT5gmVxSgblQ+ZvXEjcptqPYMxPcXJ24kCRyNIm6E+VGIuOEOjLhR7KJmNAhAAAIQgAAEIAABCEAAAtUlsFueeXibONqG6vokmXLVNJkUOci/ytyWj8n3nc/b/uoX8vxX3pnRpKxjijy+9Bx51//sCRnnA3LnsQ2SPUMluw0Znaxa8yRxI07gaCRxI+hHYeKGHnjs2LFVmzA6ggAEIAABCEAAAhCAAAQgAIGCCby4TR7oO0EmHNzpCRwnTblKpkWrG/kNzDVmlSI3ctmQH0GWHtKIG1ECR6OJG6YfDSNudHd3Z5lP2kJgQAi0t7cPyLgMCgEIQAACEIAABCAAgSIIvLjtYdl/tqqzsVeJHM/ttoc8foJMu+I8FcNRm1e+MasjbmSyQQshLhsPSVKES/XYpRU3wgSORhQ3XD8QN6q3hugJAoK4wSKAAAQgAAEIQAACEBi0BHY/Iw//SuR8S8hwi2ta6kbtCovmHrMK4kYGG17c9oDYuobLxOBUYxHIXXdZxI2gwNGo4oblx+7du48VdfORllIUacaBAAQgAAEIQAACEIAABCBQXQK6oOYLo67wUlDMApty0hS5qga5KQMxZpBaFhtMJna6jlmro5jojazihilwIG6kvGcQN1KCohkEIAABCEAAAhCAAAQgAIG6ImBGaoQZVouN+0CMGfStcht84o/VbS0Ylc9FJeKGK3AgbqS86RA3UoKiGQQgAAEIQAACEIAABCAAgXoioOpIPLz/7MCxr/4TRKp+LOxAjFmmbWT0W6ewbNsp1kG5VhrK6fKKd7pMfYsb9bTcKrGFtJRKqHENBCAAAQhAAAIQgAAEIACBpiGgRQyr2IacF6waahbPrGpNiYEYMzihWW0wozxcIcMQgKrKJ3rxVRq50ejLGXGj0WcQ+yEAAQhAAAIQgAAEIAABCNSQgJ1ecYJMuWqalJ/46k/bqFb0xkCMWSZtZPZ7r2x74Dmxz5BxxA0zkqPO01JquIQK6RpxoxDMDAIBCEAAAhCAAAQgAAEIQKDRCITUmzCiD8prSjj+5YpQGIgxg/OSw4ZJB2WbeQysZhF4zy40Wru1kCdyQ9fcaGlpqZ1xNewZcaOGcOkaAhCAAAQgAAEIQAACEIAABCBQJIE84kaRdlZ7rBbleGFHwY4ZM6ba9tMfBCAAAQhAAAIQgAAEIAABCEAAAg6B/v7+ilkET0tppCgOxI2Kp50LIQABCEAAAhCAAAQgAAEIQAAC9UWgmuKG9qxRBI6GEjfWrl0rkyZNkunTp0uqXKDeO2T+vJXSpWdk7grZ2jnTWnWbOztkyQb9t6myeN0auVGMdt66dD6b7LyxuVM67Ius19wVW8XprrSSnTbWZ61On1MXy7o1N4rupveO+aLMscfc7u8v2GfJRrv7qYvXyZobHWNMv4z7yGuT1m/XN7e9Z2uv3DF/nqy0wAVeus2iHpmnWJgMgvZ6n4Ux8XUZmIMoXlnmIcRs3oIABCAAAQhAAAIQgAAEINAMBKotbmhmrsBh7sNT7ckLBN4w4kZfX58sXbrUQnPzzTdbIkeiguRs2mXqVCVwzHFEBnvjvlEJG11q826KG+qHkoBgToLbj/W5OBv/ubJia6fYconzCt3Il0SSMHEjTCSxhQJDXHHFB1eg8dlj7/p9fTtiTaLfnlaiRJeNSkBRPOZo4cUVEnTHpk+us773HCFE4kUcU/AJ5ewJMhG8bHXIEqvs62PmocAbqBZDPffcc7Xolj4hAAEIQAACEIAABCAAgQYhMGXKlIotraW4oY2qV4GjYcQNDXHLli2yevVqGTlypNx0000yebK5Cw+Ze28zvFjaV/bILEuM2CydHZukbXG3rHSjKFwxIJW4ETNmiLhhCQzti6yokVTiRohwESlemPaGjb04wW/LFUfsmbNC5mxcIivbSxEuFtEkcUPsCJTQSJbg9U40S5y4EcmrTNxImPuKvwq4EAIQgAAEIAABCEAAAhCAQOMSqIW4oWlEBRfUSwRHw4gbLrB77rlH1q9fL+PHj7ciOLTQEfnyhAK9cV8lstxJQVkmsmjORlmSVtywBJElopNSfOkhwYETBIbWkLSUoCjgE0DM/bspelz5oBHBYDfyRXt4Yk2C34Zg0K5SaRZu12kz7f6IlARxw77GiYAJ0xtCmYREyIQIUT5eVt8p56Fxv4ewHAIQgAAEIAABCEAAAhCAQC4CtRI3XIGjXsSMIKSGEze0A7feeqts27bNSk3p7OxMIW6sk0U982TTLFULQ0cabJol69pWlTblYTU3jNoP1gC+OhchKSm2wlCKYjCiFJbLMvXfcvXfsuiaG854KuclXCwIETeCJTE8ocRoG+u3EgxsMcURNJzrtNDh1RNJEDdmbdIpNBE8Ipj47HY5GzaH8grWB7EmJWbcXF8HXAwBCEAAAhCAAAQgAAEIQKAxCdRS3AgTOOpF7GgYccNdVr29vXLLLbfIgQMHZMGCBTJjxoxU4oa5YS4TGpLSUowRbDFAb88DBUdjxI01OtIiGC3iFBTNH7mx3YkqMTb6EUJBmd+Tg/UynMgIo/hqUlpK9SM3VFRHGK9AVEjsPDTmdxBWQwACEIAABCAAAQhAAAIQyE2g1uJGvQocDSVumMLGDTfcILNnz46feDPaoXW1FbGxQpZYERy+TXkGccMaMCyaIU7cUBU6ddrIqm6jiGmEuOEvmlna0YcWDHVrbrgnuYQVHE3hd/mhKIZQUnTNDcenMl5JKS++yq65vw/oAAIQgAAEIAABCEAAAhCAQEMSKELccAUOE9BAR3A0jLihIzX0aSn6T30U7MKFC5MXWjCVY1mPtEu3tKnaG1c+aKR/JIgbbpSAG2URWRcjrr6Ed5SsE/ERJW5Y2knW01Lco1v9x6pahTutKIhwv20GXb5ioEFfkyI3OmdGnZbi9GsWHE1TUDQo2BgRMqnnIXll0AICEIAABCAAAQhAAAIQgMCgJFCUuFFvAkfDiBtu1Ma0adPSCRuadNjRoc6Rpb7aFmE1N9TlZsqILTiU1n5oYdHY4pkBASJG3NCjxI4XdqKKGb2xcHv5kallfi8XWTZPVnYF6lYEj51NitywIiZc30p8PHahx+P6v0PCj4kN8HIiN1LNw6D8isIpCEAAAhCAAAQgAAEIQAACyQSKFDfqSeBoGHFDQ+vr67NOSeEFAQhAAAIQgAAEIAABCEAAAhCAQDmBosWNMIFjIOalocSNgQDEmBCAAAQgAAEIQAACEIAABCAAgUYhMBDiRj0IHIgbjbJCsRMCEIAABCAAAQhAAAIQgAAEIJBAYKDEjYEWOHziRq2rm44ZM4aFCAEIQAACEIAABCAAAQhAAAIQgECNCNSbuFFrncHFWBa5UcuBETdqtHrpFgIQgAAEIAABCEAAAhCAAAQgoAgMpLihJ6ClpaVsHmqpM3jixu7du48FB6/VwIgb3GsQgAAEIAABCEAAAhDIR2DW7Q/l64CrIQCBASVw6qjj5bzxJ8rlk06W97W/req2DLS44YkNAZGjVjqDT9wIU1dqMTDiRtXXLR1CAAIQgAAEIAABCDQZAcSNJptw3B3UBLTQsWDa5KqKHPUibhSlM5SJG3EDV0voQNwY1PclzkEAAhCAAAQgAAEIFEAAcaMAyAwBgYIJXPf2CbL4snOqMmo9iRtF6Ayh4kbYwG7DaggciBtVWat0AoHBRaD3Dpk/b6W0r9gqnTNjXEvbbiDpNIKNRfNpBCZpbUzbrmjGjAeBwUSA+yzVbCJupMJEIwg0HIFqCRz1Jm7UWmeIFDfcgcPEjLwCRx5xo7u7u+EWJwY3H4H29vb8Tlu/2PXIoq2d4tvrR72fOOJm6exYIhu8dnNlhdu380tk19wVstVQFjZ3dsiSDUY7iekjcfz4BnqsTbMMYSPCz7J2OcetxeWF21jxmqiF9+F91o5Jr9wxf570LEoQxUyz0q6ttO3iMDbA3BS3CqowEjyrADFNFxXcVynusTQju20q/84w/p2auljWrblRJnsD236t7NJvTJXF69bIjaUPU5gX0/fmTulY4v4La/67maLbHE0QN3LA41II1DmBv5rRnjtFpR7FjVrqDO6UtuiComHzq4uM5hUzgv0ibtT5nYR5uQnUn7hh/0Km1AwvKqL3jvkyb+Mc+xc/a8OwUWTuHFne6f4iqK6Zv0q6u9odgSWhj9zUAh2wiUlPtKlZVbAJS8srbTvEjfRrNW/LasxJXhua4voK7qsqixuVYfbbbf0717PIE+19gokWI1a1BcSP2JvZJ6T6+g6sy+C4lfmS7irEjXScaAWBRiSga3D8+x++J5fp9SpuxAkcuRx2Li47CjZrp2HHvET1MXr06Kzd0x4CzUcgTeSGbrNMZE77SlnpPDCaG5bWEdqXFitWSZt+ciV2lEj73G5pW+g8yVLXdK7ukW7VrxU9ktRH8OmXGw3izFyoXdZnZjSI+7Qr7XthyyLsWtUuilWrzXC593RP/3JsvaGe6IX35fsF2enXvj5i7KCZUU/4gozNn61x1Byp2JsNXYGngmVzk8KOuLUTZ4c4fOa0y0pn0U1dvE7WtK72nlpaP3uPQ+PmI+hPCruDa2bqXJmr45G8yI2kPjKsrdRcdZ+bpG1xt2KiHwkbT4SdPtrnqnkLvUczrlcvjCvJT/feirAr8t5z75XA3MQ+la7Ah8Tvrpg+wyLagv7MXSyLu5Vgq+9j5/vNi4JLPa/Ojeu7x/V7yd8R1veNaWfw57RP+cO+Ryv8zvKCCrQLgSg921MzKiHLfWXOlbP2Q5mvFCtgwhreEdpDv9dSrO1Ikcu+F2f5ohLdCMjAZ5l/q4jrO9BZgSIc4kbmieQCCDQUgbzRG3v37q3YXx3gUA+vLDqDa29ucUN3lHZgxI16WCbYUPcE0oobqk6Fiq21N5ORT6KcUFwJhugav7zrX8RXiGySTiu6o/eOTnmwtU02LnF/MUzowwfUEE606BHzi54WCla12fbHPQmLbBeYyPj+wlhdKQ96YoZjqyN2bDds87FVnOdvX+gxd/+ezkb/L8hxPvu4OZuc0JokAb6p7HD6C107ieKGCutud1KY3M2Xu1lKa0uIP6bd0WtZL/PSmrHaqV2bu1lK73sp5Sv/GnQ2Y24IvGWTDpRyRcHoezTS57j50dvQqPum7D5UqWhhdsX1UTY3MWs20I9v3hLXWDousfeI56/9/bRxjvFdYnWfLG4kszTFjJTfEbH3UDzP0hRGfY8ulO0pvrPCowcCvhjrpbL7KhDh4f4btFxkmSfuxPx7kPA9kDkCokyICoj4vocBGdNS4voOiPuZ7c7xC0lqceO0NrnzA2fIRGOsnz78kHzeVZyc9y+4tEO+dv4Ir9WOXz0hH3u0329hsK+XnpNZ978iYr1/sjzy/a3y9VedS4Lv6Z9/R+TLd/XIU16vY+RT10+SX9/1lJ06G2Krftuy5YXx5debY0i5nyXjD8ldrm1TL5A7T3qx5FvEmPa1znVW337/YnmF+RrGKMf8c+ngJ/A7Z50iX5z19oodHQzihnY+rc7ggqqKuJF2YMSNitcnFzYTgdTihlGXI+lpke9pYfnT5UXr2mTV6lZZ09mqNgqrpXW5+jn4lDSqj9i5iXpiFvil13py6Dx18/kS0843btr+nA2K41urCl1eJss9gcX++3b/E0DLNifSRUd0zN8uC1W0xvbO+bLdinap1EbDgbgNUdzcVsIqy1i+tsHNUfDnACePmfYzan4Dn1lIgjxdTsG1ZG6uUs5BWl5p2zlPvEtpXwaT2KiBoC+BjVjkk/+UfsbZFbdey9Za1FwkzFuc74mbf/deS1o3Ueuiuiz1ZjXTd0TivJv+pf2HrbReor+zIrg5Q5h++Eet8L5K8+9UmXtJ3wPxPsT/UxNMNQmuA6NodZlYkTAPZQ8PQu4LV+ytqJ5H2nXgb5dN3DA25s5mfocpcKgN/6YrlDB7uyMyyOny5QVTZKIpcIRcN3f2BSL3q2vS3hKsfAAAIABJREFUiBvWGCeURAbtTrDPOAHAaStlNgVEFa/fkPdFiykXyfVjdhm+Glyjxg++n8Qri62VTT9XNQGBvKkpOi0lqzDgYq2XyA3Xnix+VE3c0IMnDYy40QR3Ii7mJ5Dml8bYDUKCCda1G2WO78mmeiLY+aBcqcSN1Z0inQu3hxc1dbs2+wgpymYXJHUbhxVYc554+0wNC2uOaecbN21/akCTnfdLrhHFEdyciLmJd/++SHqW2SKHPyXFdSjiyaD3C7BuFyIyhYVUZxI3zMKxgTF8cxchjMWuq6ziRoQtiakCEU+YQziU0oRSrpMy0SKNjXF9l29yPJt0CkGUSFHmSxZRJMUchwhEqViVrX33fnHTCmLWrHmf5BI30syJ8cVRtlGtMsus3xFJ6zvqOyDkazv0ezTMHl8aXch3UNxmvtL7SvvpS+tzxo3or+zfg1AhLc3ajvj3rczH8siNUgpinGgX0n9c32X//mXsO8dvDBWLG9Y/DaaYYW/4Jz0ZiOYIaXPZSyHRHLq/FOKGG+lgRoSUvZdC3JjoRlPoCJG0YoTL2YqoOEF2yDiRoL9RfpS9n4KXFw1iRIwQuZFjtTfvpZsWzKjYebfmRtL+PGyAehM3tI1p/aiquJE0MOJGxeuTC5uKQMQvR+YvWGnFDf3EadMs30koGmXYBkyFJMj2tnbZKCrt4soHSxuzpD58R7rYG0HvSXbkxjz4tDCwWfGFNRt51JHrIG1/7mbNTLlRv6EvmiMbV7n1N2KeqqtfZPUT0NU97dLd5qSnmFEJWdap+TQwbj4ziRspWGUZy9c2q7gRYUvopsZsW2nkRlbf066ZmHZlIkKWjXWEz4lP/lP4GWeXtRFOOzeBBe17gl1h9Ensd1cltlVoR+r71pnTtN8RSeKGiTQynTDuezSNPeYg0ekodqukyI2MayVEQAz99yDxeyDLl2mIH0E7nIg7W4vIKkAEGMV9J5v/vsYdbZ7VvZD2ucSNsnSOsCgHHb1xpryo0zlC0jJ8JqUQN+bOniF/JLtExhx0UlO0SHCuyEsHVSTF69HpLe5A7hgPvyGXqQiQf9dRJhnFDW3DjF4l4ogSdy48KJ/2pciogdL0F8kihFcaW6uwFuhi8BKohriRtD8Po1eP4kZaP6oubriAwtQVxI3Be/PhWXUJWE/sxDye1Z9Xnli0zjMn8Ety8Bc78xdxK+2kOyRXPaEP88lV6MbFiRIJPOGKrzkQXhchUz0Gtxp+ghBk5UirYpBmMczYGhBWf36fUtWMCG5kyjaKpZBs26Z2o3ZDyNHAei4DvqWyI3FzGWGH+WTemsu4tJSQ+hhR8+FsBtz6K5nmOKLmRmQfaXmlbecWYnTrjqQVrOJ8TlivqeY4zq4sY8eu2QxzbPpUqX8xG8qy2hluzY1ACo7vvsqw7rJ9R/g3zr4xE3h6X9sJ36NZ7FF5hl5aTdS/Umlrbvjvq0DNDddmneLoitNxfoRECaVb21FehNReiTotpSwSI+nf75i+06SsJHVf4ee5xA0r7cQULhyxwGeLnZoiOn1ll645EdbGuSBR3HD7ekJevFAJGj92BBNdg+PHIp93+46rD2KM8eDZqj7ImJdk1uMjy2t9aJNCRQptwynykJV6Y/jv1giJvC7QnyVupOFlC0aJtlY4/1zWHASqJW7E7c8bSdxI40fNxA09eFDgQNxojhsRL6tDwB+SrKJIzZMo0kZueGKGGe4bEVoetwHxnQaiO40uyOb+4m0NXXaihcnGDPc3+3MKmHong0S1C3KOaJfEKkSsCD/JxR1P26fqkqxRRSM9E9LZGJeuY3KbunixtK/ssSv/p47c0MaksCOl2GNNn2lHRnEj0pZQf0y7w9KYTPaqqKl1MEncqQ5R6zPl2gp9quzeQ2bf9kZWHduiTkQJPy0l80kdSes1zRw7T6ZD7Sr7TohLNbEFjOgUs4h5i/OhUv9in5YbdsxV62KDOv1Jp905kVZavCxfzynvF90s43dE5L2s79DElD17rcd+jyba486pOT+l70v/qUbWaFZR1uz3Vcj3TUC0iPQjmLYVty7Nr/q068Atphv6HW18x0T9uxf3HRDo2+djI9Tc0EyKjtwwox3G2QU9vyznqgiKZ1Vhz5HpIkR8goWTGvLSyzLx/HQ1N6wUGC2I6AKo6hX82Xqz2pEbVhHTBFvN9c3fIRAgUG1xQ3efJr2jXiM3TDxRftRU3AgCRNzgnoUABBqegP6l1yq+WuOY44YH1QwOZA1vL4pJvdpVhP/N7HsRfBmjXgjkidywNvZnvuGkZaSoIeEU4qy45oYSNEppICpq4vpTFMYT5EUdweFu/nUNDCtCJCxFJkx4sKNBLjFrcLiTUyZSuIVEg7MXKCyaRtww7TVPnDFrlJT1E2NrvSwo7KhLArUQN9IIHI0gbkT5UXNxw10pWl1B3KjL+wajIACBlATsJ3TOMZMhhVRTdkOzQUOgXjfS9WpXERPfzL4XwZcx6oVAxeKGtQkfJ77jYJNO/9BOh1w3d3aHnPV4QKBwN/y6vVPXQgJRE7r2xZIxL3s1L6yfRR0rG5VmoscPEx7CTmAJa2vY4j+G9iLxCTapxA2XRczpMllsrZcFhR11SaBW4oa5Pw9zvFHEjTA/ChM39OBjxozJtXDWrl0rkyZNkunTp4uGniasxhdu6Yw+d8VWsR66WmGHbhX4kmnBkM3k9ABrt2MdJ6lf/g1QQlhoqA2BkGrfEZwqAtq1P4Smz9aysMzyC4K+BftO47v175ibc67+WromTWislMJhg+Zp+5eLLCubo8r55FqAXAwBCEAAAhCAAATqgEA2ceMMmejZbJzgYfjhnlzivmWeauI1cwQO7+d+FfnwY1XDwqpb4UYnuJ+6URF21IRPRFD96NSUjz3abzX2Ikms+humrXZfli0vjA+N6igJLIYzAXHBKmbaH3LSS1DUSStuuDafP8Ib1Mcrop9QW+tgLWFC/RKotbihPQ/bTzeauGH60TDiRl9fnyxdutRafTfffLMlciSLG04eqahNsnVko7vxNo+cjBMmAu11B64Y4W7mnZ8TxY2yzX+0Db5bzNe/KwSE56S7eZ+WQGHls/p989+65WyCT6VtkSKYj63EoKDvU6dKl8xxGDuFt1TeaZdSPRZbec+OwBPFwH0C7og4PoElhG+lfOr3qwvLIAABCEAAAhCAQHoCqcWN9F3SEgIQqDMCRYgbYQJHI4obrh8NI25og7ds2SKrV6+WkSNHyk033SSTJyfEhZunP4Q1Dds4mxvsCIHAJwJYxbNSRG4YG3tXILEEEevIzRgRImlzb96EKWz3mocJCWZfEeOG+24UP3SOlWtb3C0rfRXrVTG+KAZOxItVid04/cAyJ8n/pM/r7EsKcyAAAQhAAAIQgEBeAogbeQlyPQTqn0BR4oZLwg0caFRxwxI49uzZc6yoqc2TluKmodxzzz2yfv16GT9+vBXBoYWOqJcdeRBTeT9kY2xGK1z5YER+vXldiDgRmpZSqbhhVMYvr3Ae9NyoeK4/MscMNE2qHRD5eajvK2TORnViwHIVpaHFnmUii+ZslCVFiBuZ+BS10hmnWgTuv//+anVFPxCAQJUJzJ49u8o90h0EIJCWAOJGWlK0g0DjEiha3LDEAVUnE3Ej5Zqphrihh7r11ltl27ZtVmpKZ2dnSnHDX/vCTN0wix3bmoBdkyPbBj+h5kZCWorPhmCtDF9djmixJstxZEnCT1bfF/XMk02zFDf1X8emWbKubZVReDF/Wko1+KRcpjSrIwJa3GADVUcTgikQcAhwb7IUIDCwBBA3BpY/o0OgCAIDIW4U4Vctx2iYyA0XQm9vr9xyyy1y4MABWbBggcyYMSOluOE0i0zd2C6dHSp1QkriQdYNfpaCosGipmbNjiiHSuJFoKCmvsAtOqpFlFmbrPQOHblhiwztsmJrp5gHV1Y3cmOdLJdl6r/lvj9Lp0qEF1UtK4xaSVqKASuWTy3vIvquGQE2UDVDS8cQyEWAezMXPi6GQG4CiBu5EdIBBOqeAOJG9ilqKHHDFDZuuOGG5Ce6YZvluLoUpkBgh26E1sMISzvpLjstxRUUyqMWfNOUtWZERK2MoFjhi+IIS0+pas0NFbXSutqK2FihDvPSERwLt5spPQkMXCA5xQ2rmyS/st8jXDGABNhADSB8hoZADAHuTZYHBAaWAOLGwPJndAgUQQBxIzvlhhE3dKSGPi1F/6mPgl24cGEKb4MngpRqUoSfKOJ+XoqMSDwxRNxr3IiP4Jj5xA3fCShpU2V0gU7z+NjQI2GjTkvp8tJyEn0P1t9Y1iPt0i1tqvaGv15J7cSN1HxSrBaa1B8BNlD1NydYBAFNgHuTdQCBgSWwdetW6ejoGFgjGB0CEKgZgbz3eH+/fdRys70aRtxwozamTZuWUthwpzJQZFO/HXOMqy+9Q0dvqJe9yS8tjfLCnsG0C7MuRjpxI6ruR7rxHdtMQcP1c+F2K/qk3akj4l/g5WyCqSKxvocdU+scuyt3VDdyoyp8Gu3uDs5nqEiVxil7nnsW2bVk0r9i1nXwSGRvCQaL+MbdG8mWsIFKZkQLCFRKQP/ic+jQodSXjxgxQtzaWYPy3tz5uMzt3COfXTVTrk5NRTfcLp9b9LDc5V1zpvyz24fV51PyVMcV8sInWr0WP7rt3+RPthrt4vrIZAuNm4VA3o1Ps3DCTwg0KoG89zjiRgEzn6egqDavr6/POiWFFwQGOwE7IsVfK8USmroXy7o1N0rCIcgBPJWIG7YooYq1eIKIZdPGOfb4lrixUQmFc2R5p2uPumb+KunuapdFVo2XhD5STOKg3ECl8JsmEKg1gYMHD8qdd94pb731Vuqhhg0bJjfeeKOccMIJgzNyoyJxwxY2ZNFH5avvtlG+sGGDzHpskmy6+Z1yttXniyIdk+Rrn1A/Wy3UNV98Up55eYwjpCT0kXqGaNhMBPJufJqJFb5CoBEJ5L3HETcKmPW84kYBJjIEBOqAgBYFVknbOnW0rk/FCIoUZlRE8BQd47Opc1WZXBV65EVuxF3nuG+JFz2OSOEiMezSR/6qz9vnqjSkhY6d6prO1T3SbQ2lxI2kPkzfQtsS+l4HixETBikBfay6jogcPnx4ag+1EHLWWWfJBz/4wXJxQ2/iv7lHzpOX5K6X3YgEM6IhEM3wTZFrz3hKvrzVHv56LQ5M0H2IfE2LAta7u2TVF7eIfHKuLJoQ3peOgLjvYkdYsGxwr48bO2ing6BM3IjowyQWKojo656U9k5lt9jRIOd19KvvS+2Hulhd87kNe+QZ5bsVJZLUh76GFwQCBPJufAAKAQjUN4G89zjiRgHzi7hRAGSGaHwCOh1lVVtihIaO5FjV5hxBHLim7DOVV+WmHJmfWdEYPYtka1m+SnlNFh9YV4xYIbJJHwBs1YPplAdb22TjElcUSegjxUwRuZECEk0gUAGBtWvXWtGQOhpDv4YMGSK//e1vfX8PnnV/5MgRK3ryj/7oj8LFDZV+cZ4RwaCFh7+fcI1smDvOjmbYeaGdmuGkasi19mfy881y9r1jVaTDZPmhJ2bYIoArVvQYfZXaKxFEXTv35Xd4/bh/TxrbtNPDFxAZIvvw8dYCzH3yZbnAjtQIzoXb5yKR+1Q8m47ueGHDZvnhGWPl3lVuCkxCHxXML5cMfgJ5Nz6DnxAeQqCxCeS9x5tW3FCOHytq6kePHl3UUIwDgcYloIUKdfJMueBguqSjKDbJLO+IXzPaI/iZGfERjAoJtg1g89X9MI4gdsWNdW2yanWrrOlsVXU9VkvrcvVzMOIjqo8UM4S4kQISTSBQAQFT3Bg3bpxccskl8vzzz1siR2trqzz33HPWny+99JJ0d3fLsWPHJFncMOtVGNELVuSB/rlXrgmLVDBEhTYlgnxapnuCiP33PaVrLV/NvnWKxx75lBIWem7bIM9Z0REZxjbZ+cSNmD7CeGuBZtVLzidj5PM6asOJ0rDqeHSOlb/fMFY2fGKsEkN+KVM+qX4O1veI6qOC+eWSwU8g78Zn8BPCQwg0NoG89/jevXsbG0CF1rcgblRIjssgUCsCWjhYJrI8rrZGWRqHFjCsi+RGJ2XErnthv3S0hj6it3NmsMCn/tQQLeJ8cupszNHpMt4YC2V754NypRI3VneKdFoFbIPpLEanZh8pCocgbtRqkdFvsxMwxY3jjjtOrrvuOnnhhRdER2tMnDhRfvCDH8iMGTNk37598rOf/czClV3cMIts6h6cTb+TquEV7jRFBS9aw4jiCLb3pau4qSsXSrdKi9Eix9llxTljxjYXQpm4EWF/UpqIU2fjWiMt5bOr3iHP3dYr71XixtdvE/mqEmxii5eafSSN1+yLuUn9z7vxaVJsuA2BhiGQ9x5H3ChgqoncKAAyQwwCAmlqbuSJ3DAjPiJwRUSPeCJJa6kmh6oiKtvb2mWjLJQ1Vz5YEjeS+khxcgvixiBYzrhQlwTC0lJMQ3WKio7i0C83XSW7uOFEagQJBGtM+H52xIprJ8m995r1M8y+/FEVOuXl6zvHyDMTnPQUM0okaexYcSPCfvMaHW3x2GTfSSj6Y68WiK4j4kRoiI4smTBG7hVl58W9JXEjqQ+nUGldLiSMGjACeTc+A2Y4A0MAAqkI5L3HETdSYc7XaKDEjeBxppmOO3VOfNjgHh/rQxBzzKt7VKavvf8JebhdIUfXun3oo0AX9cg8t36CqnXQYZ5Rq9r5fAscJRr0O99scnUtCaQ5LaUaNTeso49D63uUn3Si4j9KhU7N6BBrnXXLYl9ER/hpKb4+iNyo5RKibwjEErj77rtlx44doqM20r4OHz4sZ555phXlUSY8hhTFNGtW+OpkxIobzmkj9/bLBW5NDkcscOt3+PrSxodEOaQeO1LcsAWKyDG968pPOvGlzZhRJ1baSb+dsuKLRknog8iNtEu0qdrl3fg0FSychUADEsh7jyNuFDDpxYsb5QUN7U2j2BsxtbmyBYZgLYGV0uWJGTECRpzw4YgbaiBZ4z/yQpFOtsuaDkecCBMsrPcccSNUtPCNLyplYZ6s7AqeqFHApDNE5QQC4pRoccuXqhJ36okhksWelhKXkhJMYQmpuRE8FaUsXSamD5MMp6VUvk64EgIVEHj66adl/fr1XkFRtwtdW8MtJKojN0aOHGmloxw6dMj688Mf/rCcc845qcQNe5PvpnaE1KHQ9Tc8ccKo1xGakhF3comO9lB1LG52+rOcSTl2jLgR2UcZb3Ms/WGEr8H0G1/NjZg+KphfLhn8BPJufAY/ITyEQGMTyHuPI24UMP+Fixth4kDZhspSOnwChF8AqYG4kWSXa2PVxI0Uj8gLmH+GgEBWAqSlZCVGewikJ9DV1SUHDx60LnBFDfOElAMHDsi2bdssYUPX39CFR88991yrfV3dm1o0sIp1tqZ3npYQaHACeTc+De4+5kNg0BPIe48jbhSwRIoWN4JRGkEXIz/3RT1sV6H4S1S19hUhp1ckp6WERW4k2eXZmUfccKNKVGdTQ6NHCphwhoBATgJ1tYHK6QuXQ6ARCegIj+9973vymc98RkaNGuW5UC/3pnXErKrN4Z1O0oiQsRkCFRDIu/GpYEgugQAECiSQ9x5H3ChgsooWN+yUk+hUjCLEjS6Tq5NWsD3Brqzihtc+mLbgq/tBSkoBS5whqkygXjZQVXaL7iDQUARefPFFGT9+vJxwwgl1J240FEiMhUAVCeTd+FTRFLqCAARqQCDvPY64UYNJCXZZtLiRFCFRhLgxcJEbJfq2n1pmSXnkZwFrgSEgkIYA4kYaSrSBQPEEuDeLZ86IEDAJpN74WLVenpKnvIuNI5m/6Z5IVA22uvbNfdJ97UflUy9vkE/LdPtUoMQx7Ou+/LLI9Ys+Kl8t8nQg7+hpfYR0ha9q9FHh0NW9TNX9+aJ7nHZUz6U5ru081ZMt1aWcpbfU93hEp4gbWWhX2LZocSO0IKdpe0TRz0FRcyM4R2nrfFQ4t1wGgVoQYANVC6r0CYH8BLg38zOkBwjkIZB64xPcfOtTe+4dK5s+KfLpROEhi4Uh4sbccckdDKQ4UI2xq9FHMqXat0jlR0HiRj3ZUnvykSOkvscRN3wEWvr7+48VNW+FixuRp5J0eUem1tdpKSW7rDnJUXPDjdZwT1JJimIpag0wDgSyENAbKF4QgEB9Epg9e3Z9GoZVEGgCAqk3PsGNovuzK274RA69ed0i8kl1XPGEUkSFxmkezWziteve9IuccaZcLy+JqMiNr6q6b5+TmfLVCSpqRAsoeowNe+S8rS/JXfrijivkBasAcPkpSG1uf5FjRtjl89PwQx+7/E01trLtrpfPlH92T2nSdpjXWEc1K/t99gUWki8KxunL6sPt3/StdKy1r0+rAHIYC9XKs+FM+fy1/dJ9xlw7kiXMtsC4F1x7hVz72MNWBIw3V1HXlY0/1ouekTMukE03+yNZQuc4yi4TWQobvb69+ZZCbCmtwYh5kqj1H3NfpFlDGb6bUt/jEX0SuZEBdqVNixc3tKXGkZiO4cGjU22Bo+SVvwBn8ChLu53dxik2GgBifXblgzJfnTnrq7mh2pXGTrYrj7ihTYr3q9JZ5DoIQAACEIAABCAAgYEkkHrjkxS5ESVu7FSb/ccmGyJEr1xjCgPa+bLjjZ+S88zUElNI8Y4+1oKG0Zdpn9mfJXw8Ke2dWmgxSOsNZJhdceJG54tybbAf135XfDGiWH5027/JfRcHU2T89lib8p0Xygtz96i0H7d/wzefPYH3Q1mY/duij2iWrkDkCA6ebfp9d1wt4Jh/j/PJus49ejvKXoN31BxH2WWmFZnHekfZ6LPFmW9LkApJmaqWLY5wp1Oo/HwNHlHrLNX6EwlfQ9m+MVLf44gbPgKDPHIj2yKiNQQgAAEIQAACEIAABOqdQOqNT1LNjShxw9qMOrU6vEgLPxW9wbdqazjpJ2UbumCUiLVBN6NDHIHE3cj6No4RG0TTH9Ou2MiNiNoi7jXX7pFZbtSG42JZpEpUqkTUuFqQ8bEPq3USjDAp2emxVFEwXkSJaZtZzyQoEGmeUT756qBEj+/OdOQcR9llpiKF2aXXgMndE6qM+Q4IJ1W3RXXo8ytqnsLWf9T6M6M2otZQxi+V1Pc44gbiRsa1RXMIQAACEIAABCAAAQjUDYHUG5+kTblP3AiJljA2c8GCnwMibrgzELTLtyE2/IiKAtD9RGyyQyc5iWNQuNGRL6vESYOJsieluGEIAJ5tGYWD0OtMoSmCU6y4EWaXCS+jjb6olJDIjarZYoobZ/wyfJ7caKGo9R98X4s9STwyfnukvscRNxA3Mq4tmkMAAhCAAAQgAAEIQKBuCKTe+CRtyrW44aYGGGkE733MSbuwamPYT9X/fsI1XpSG9WZZGomTSuGmJmSN3EiRluKlgwTt0hEJIX4sSiNuWAzc1JKoopkB4Se0MKshVphpPdZT/X75vE6N8dljRrHEpKWE2WaKOWEiQpRPPhEoOXIjco7NtBgzzSOYluKKFJE2mikyGdJSnHotXupO0vyZKTKmvaYoYcxT1Pr/mmyx05FC11/SGsr29ZH6HkfcQNzItrRoDQEIQAACEIAABCAAgfohkHrjkyRuqIiDHiVc/MlW5ZtVFLRf2q2CoragYb2vXyGFJvXbpYKQY+SCM/rlPF3HoFJxw9df9NGwUXZ575t+pBE3dNRFmmKQvvQFs6Com04SFCsedgqoKq6qmGp5DY1Aio5RUPT6DtXerfsRWVDUGTcqQiLpOl+KkFPcNa6gqATmOIlZUuSG4i5GAdlSZFCtbAkr/GoUte0w5kmt4cR1Frwvknhk/PpIfY8jbiBuZFxbNIcABCAAAQhAAAIQgEDdEMi78akbRzAkhEBA9IBRfgJRIl/+nmvWQ957nNNSajY1pY4H5rSUAhxjCAhAAAIQgAAEIAABCBREIO/GpyAzGSY1AfNY3Oijd1N3R0M/AcSNplkRnJbSNFONoxCAAAQgAAEIQAACg4EA4sZgmEV8gEA0gbz3eNNGbijHjxW1sE488cSihmIcCEAAAhCAAAQgAAEIDEoCeTc+gxIKTkFgEBHIe4/v27dvENFI70oL4kZ6WLSEAAQgAAEIQAACEIDAQBPIu/EZaPsZHwIQiCeQ9x5H3ChgheWJ3Oju7i7AQoaAQD4C7e3t+TrgaghAAAIQgAAEIJBAIO/GB8AQgEB9E8h7jyNuFDC/iBsFQGaIASWAuDGg+BkcAhCAAAQg0BQE8m58mgISTkKggQnkvccRNwqY/DziRgHmMQQE6orAN376gvyo51XZdeiwSDUr47SIjBsxTK5uO03+/JKz68pnjIEABCAAAQhAIJlA3o1P8gi0gAAEBpJA3nsccaOA2UPcKAAyQwwKAp/5wRPy3Bv7ZcKJI2TM8cdV3af+N4/Izn2HZMrJo+R/v/+iqvdPhxCAAAQgAAEI1I5A3o1P7SyjZwhAoBoE8t7jiBvVmIWEPhA3CoDMEA1PQEdsfP/ZV2TqKbU/Xajr9X3ygXNPJ4Kj4VcNDkAAAhCAQDMRyLvxaSZW+AqBRiSQ9x6vhrhx7NgxaWlRId8N9OK0lAaaLExtDgLXr31UpY0Mr0nERpCgjuDYdegtueuGS5sDLl5CAAIQgAAEBgGBvBufQYAAFyAwqAnkvcfziBuNKGq4iwFxY1DfFjjXiARmfeshedfbxhZm+i9+s0c2fXxGYeMxEAQgAAEIQAAC+Qjk3fjkG52rIQCBWhPIe4/nETdq7Vst+0fcqCVd+oZABQRm3a7EjdPjxI2Rct3vniMzR7qd75Xv3rddfqJ/HDdB/vqy8fLak7+U215UP09qlRUXjhZ5bYcs2fpGqDW/eEWJGwsQNyqYKi6BAAQgAAEIDAiBvBufATGaQSEAgdQE8t7jiBupUVfesJ5rbvTeMV/mrRRZvG6N3Di5ch9reWUj2FgaJlo6AAAO3ElEQVRL/5ul73hxwxE2pE9W/udO2a6gXN7xDvmDUx2BwydulLcNY4i40SwrCz8hAAEIQGCwENAbH14QgMDgJtDR0VGxg3nEjbi0lHpPWSFyw1oyvXLH/HnSs2irdM6seA3V+MJGsLHGCJqk+1hxw4nEeNqNzNBMTEFjXyly4/4Tp8riVpHNj3TJ3bui4SFuNMnCwk0IQAACEIAABCAAgaYgkFfc0JDMYqL1Lmq4k4q40RTLGycbiUCcuNH6di1YvFlKQ7EcO1k+cc1EOXX78/I/XhnrpKXsELnQee/pA7HuI2400urAVghAAAIQgAAEIAABCMQTqIa44QkGDXRiSkOJG2vXrpVJkybJ9OnTJZN6tLlTOpZs8FbA3BVOhEbvHTJf5aJ0+daG2jwaqSmbOzvEuFSC16rGssbJY/GljUhY3yJT3faOTXNXrJO2VfNkpd8I26Kpi2XdcpFlCTZycw8uApWKG2/XdTWeP94SN8Y7SPq04IG4MbgWCN5AAAIQgAAEIAABCEAghkA1xQ09TNSRsJn25AXMWMOIG319fbJ06VILyc0332yJHKnO3XUEDFuEECv9ZGXXXFmxtVNm+j4LFtqw00BWihIY1IX60zDxIknciPx8uy24eGKJdswTPIz0mFgbC1ghDFE4AS1uRL0uuLRDvnb+QVlx+1NSkutOly8vmCITf/WEfOyF8XLnB86Qif0vy6efPEG+dsUJctf3t8rXX413g4KihU8zA0IAAhCAAAQgAAEIQKAmBKotbgQFjnoTNVyIDSNuaIO3bNkiq1evlpEjR8pNN90kkyenqPwZJw7EfRYmNJhLL+TaJPHDJ14I4kZN7uRB0GmcuCFTL5BNV4yTnz78kHzejfY5rc0SNHbo93YZf+8aI5+6/iK5XpTQcVePPBXDBnFjECwcXIAABCAAAQhAAAIQgIAiUAtxIyhwBEHXg+DRMOKGC+uee+6R9evXy/jx460IDi10xL82S2fHEuspt5cS4l4QI24knkxSgbhhp7g4aS9EbvDFE0EgVtyQoGAR+NkUOrT4ESaGhIyLuMFyhAAEIAABCEAAAhCAwOAgUCtxw6WTKoNiAFD6xI1aGzlq1KiKXTSVoFtvvVW2bdtmpaZ0dnYm9+mrreGkpOirwmpu6DoXKg1luyVEGG2Do6QUN4KlNLw0lLDIkJi0FF8/jo0p4laS2dCi7gjEixvaXDsN5RLXcp2C4kZmBMUNVwwZcyg2PQVxo+6WAQZBAAIQgAAEIAABCECgIgL79++v6Dp9kd53V/tVa53BE1327t3rs76WR77kETdcg3t7e+WWW26RAwcOyIIFC2TGjBmp2dvRGNbjbLtoqFP006yL4Y1jtRVfcVHfQCnFDbvv7U70iCGWZBQ3wmxM7TgNG4pAsrhRfXcQN6rPlB4hAAEIQAACEIAABCAwEATqTdzQDGqpM0SKG94HNTjyJa+4YQobN9xwg8yePTv7WjFFhVb7RJNQ4SCp5obY6S7dZaeltIcXK3VPbJm7QrZ2zgwvHkpB0ezzOQivmPUtVVC0+oJpNKkWkU0fTy8SDkLkuAQBCEAAAhCAAAQgAIFBQ6AexY1a6gyJ4kZQXanGTOcRN3Skhj4tRf+pj4JduHBhKpPcaA03HSSx6KfXa9RpKV3OCSfO5+7JKxJoXxbZ4ban5kaqiWviRteu+Ynsf+toYQRGDR8q986/vLDxGAgCEIAABCAAAQhAAAIQqB2BehY3aqEzpBI3wtSVPFVQ84gbbtTGtGnTUgsbrv12Ic/S4vEKi4bV3FDNSsezuoJE6Vrf0a1O9Eap6/J6Hr6oEDN6Y9amTEfBRtbuqN09Qc8DRGDlI8/L3U/vLGz0694+QRZfdk5h4zEQBCAAAQhAAAIQgAAEIFA7AvUublRbZ8gkboQNXslU5BE39Hh9fX3WKSm8IDDYCfzZvb+Qrr59NXdz6vgT5R+vfVfNx2EACEAAAhCAAAQgAAEIQKAYAo0iblRLZ6hI3NAX5SkEklfcKGYpMAoE6oOAjuC4//lXZf9hlaJSzRocqsbGqGFDZfY5pxGxUR9TjRUQgAAEIAABCEAAAhCoGoFGEzfy6gwVixt51BXEjaqtVzqCAAQgAAEIQAACEIAABCAAAQiUEWhEcSOPzpBb3AiqK2nWFOJGGkq0gQAEIAABCEAAAhCAAAQgAAEIVEagkcWNSnSGqogbWdUVxI3KFidXQQACEIAABCAAAQhAAAIQgAAE0hBodHEjq85QVXEjbPCwU1UQN9IsRdpAAAIQgAAEIAABCEAAAhCAAAQqI7Bvn30wQSX1MvU+vt5eaf1o2bt3b9WtjxoccaPelgn2QAACEIAABCAAAQhAAAIQgMBgIuCKG65PacUB3b4exY20ftRE3AiqRK4xiBuD6ZbBFwhAAAIQgAAEIAABCEAAAhCoNwJBcSNqfx5mdz2LG0l+1EzcCFNXEDfqbdljDwQgAAEIQAACEIAABCAAAQgMJgJh4kbY/rwRxY04P2oubpiD5xE3uru7B9N6w5dBSqC9vX2QeoZbEIAABCAAAQhAAAIQgEAjEIgTN5JEjnqP3AjyN1NuChM3tBEnnnhixWsBcaNidFxYIAHEjQJhMxQEIAABCEAAAhCAAAQgUEYgjbgRJXI0mrhh+tEw4gZrFgIQgAAEIAABCEAAAhCAAAQgAIF4AlnEjaDI0ajihvYDcYM7AwIQgAAEIAABCEAAAhCAAAQgMEgIVCJuDAbXETcGwyziAwQgAAEIQAACEIAABCAAAQhAQBFoWnFDOX6sqBWQp6BoUTYyDgQgAAEIQAACEIAABCAAAQhAoFEJ7N+/v1FNz2V3C+JGLn5cDAEIQAACEIAABCAAAQhAAAIQqBsCiBsFTAWRGwVAZggIQAACEIAABCAAAQhAAAIQaFoCiBsFTD3iRgGQGQICEIAABCAAAQhAAAIQgAAEmpYA4kYBU4+4UQBkhoAABCAAAQhAAAIQgAAEIACBpiWAuFHA1CNuFACZISAAAQhAAAIQgAAEIAABCECgaQkgbhQw9XnFjbVr18qkSZNk+vTpcuzYMWlpaUmwerN0diyRDXNXyNbOmaFtN3d2yJINpY+mLl4na26cbLTtlTvmz5OVXaW35q7YKlZ3mzulQ11s/dx6h8yft1K6pi6WdWtuFN1D7x3zRb0li9etEV+XBbBmCAhAAAIQgAAEIAABCEAAAhBoPgKIGwXMeR5xo6+vT5YuXWpZefPNN1siR15xwxY2ppbEh15HoPDEEEfYkJJg4btme4i4IaX+EDcKWFQMAQEIQAACEIAABCAAAQhAAAIeAcSNAhZDHnFDm7dlyxZZvXq1jBw5Um666SaZPNmMsAhzICZywxEylLLhi9TwCRKWeNEdHXkRErkhU6dKV/siK1IEcaOARcUQEIAABCAAAQhAAAIQgAAEIIC4sW/fvmNFrYM84oabhnLPPffI+vXrZfz48VYEhxY6ol/R4kak8GCIHot65qnIjrmyYmunhCa1hIkbixdL+8oemaWuaSUtpailxTgQgAAEIAABCEAAAhCAAAQgoAgQuVHAMqiGuKHNvPXWW2Xbtm1WakpnZ2dB4oYjlDijWXU21H/Bmhs6EmS5LFP/Lbf+pOZGAQuLISAAAQhAAAIQgAAEIAABCEDAIoC4UcBCyCNuuOb19vbKLbfcIgcOHJAFCxbIjBkzChI3nGHMaI0IcWPNlQ/K/GUii+ZslCUUFC1gZTEEBCAAAQhAAAIQgAAEIAABCCBuFLQG8oobprBxww03yOzZsxMsr0bNDec0FDcvJY24oY5G0YVHV3Wr+hvqlBVOSylogTEMBCAAAQhAAAIQgAAEIACBJidA5EYBCyCPuKEjNfRpKfpPfRTswoULU1gcfxRs9tNSSsfCxqWlWEfJOiKIGKenpDCYJhCAAAQgAAEIQAACEIAABCAAgYoJIG5UjC79hXnEDTdqY9q0aSmFDW2Xv06Ga+lU44QUW+Ao+WB+Zr9bEjS8Vu5RsaEFRd3TV9zrjKNm06OiJQQgAAEIQAACEIAABCAAAQhAIDMBxI3MyLJfkEfc0KP19fVZp6TwggAEIAABCEAAAhCAAAQgAAEIQKCcQNOKG8rxwo6CjT+2lWUJAQhAAAIQgAAEIAABCEAAAhCAQB4CupRDM75aEDeacdrxGQIQgAAEIAABCEAAAhCAAAQGIwHEjQJmlciNAiAzBAQgAAEIQAACEIAABCAAAQg0LQHEjQKmHnGjAMgMAQEIQAACEIAABCAAAQhAAAJNSwBxo4CpR9woADJDQAACEIAABCAAAQhAAAIQgEDTEkDcKGDqETcKgMwQEIAABCAAAQhAAAIQgAAEINC0BBA3Cph6xI0CIDMEBCAAAQhAAAIQgAAEIAABCDQtAcSNAqYecaMAyAwBAQhAAAIQgAAEIAABCEAAAk1LAHGjgKnPI250d3cXYCFDQCAfgfb29nwdcDUEIAABCEAAAhCAAAQgAIEcBBA3csBLeyniRlpStGtUAogbjTpz2A0BCEAAAhCAAAQgAIHBQQBxo4B5zCNuFGAeQ0AAAhCAAAQgAAEIQAACEIAABBqaAOJGAdOHuFEAZIaAAAQgAAEIQAACEIAABCAAgaYlgLhRwNQjbhQAmSEgAAEIQAACEIAABCAAAQhAoGkJIG4UMPWIGwVAZggIQAACEIAABCAAAQhAAAIQaFoCiBsFTD3iRgGQGQICEIAABCAAAQhAAAIQgAAEmpYA4kYBU4+4UQBkhoAABCAAAQhAAAIQgAAEIACBpiWAuFHA1CNuFACZISAAAQhAAAIQgAAEIAABCECgaQk0rbihHD9W1KyfcMIJRQ3FOBCAAAQgAAEIQAACEIAABCAAgaYjcPDgwabzWTvcgrjRlPOO0xCAAAQgAAEIQAACEIAABCAwCAkgbhQwqURuFACZISAAAQhAAAIQgAAEIAABCECgaQkgbhQw9YgbBUBmCAhAAAIQgAAEIAABCEAAAhBoWgKIGwVMPeJGAZAZAgIQgAAEIAABCEAAAhCAAASalgDiRgFTj7hRAGSGgAAEIAABCEAAAhCAAAQgAIGmJdCs4sb/Ay7u5OtWNQSuAAAAAElFTkSuQmCC">
            <a:extLst>
              <a:ext uri="{FF2B5EF4-FFF2-40B4-BE49-F238E27FC236}">
                <a16:creationId xmlns:a16="http://schemas.microsoft.com/office/drawing/2014/main" id="{923DD1ED-ACF0-4FD4-A427-FF91DCD92D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Sous-titre 2">
            <a:extLst>
              <a:ext uri="{FF2B5EF4-FFF2-40B4-BE49-F238E27FC236}">
                <a16:creationId xmlns:a16="http://schemas.microsoft.com/office/drawing/2014/main" id="{26D9D80C-B815-4ECC-A125-E56F48A0D43E}"/>
              </a:ext>
            </a:extLst>
          </p:cNvPr>
          <p:cNvSpPr>
            <a:spLocks noGrp="1"/>
          </p:cNvSpPr>
          <p:nvPr>
            <p:ph type="subTitle"/>
          </p:nvPr>
        </p:nvSpPr>
        <p:spPr>
          <a:xfrm>
            <a:off x="1124712" y="1242897"/>
            <a:ext cx="10842384" cy="1096633"/>
          </a:xfrm>
        </p:spPr>
        <p:txBody>
          <a:bodyPr/>
          <a:lstStyle/>
          <a:p>
            <a:pPr lvl="0" algn="just">
              <a:lnSpc>
                <a:spcPct val="150000"/>
              </a:lnSpc>
            </a:pPr>
            <a:r>
              <a:rPr lang="fr-FR" sz="1400" dirty="0">
                <a:latin typeface="Source Sans Pro" panose="020B0503030403020204" pitchFamily="34" charset="0"/>
                <a:ea typeface="Source Sans Pro" panose="020B0503030403020204" pitchFamily="34" charset="0"/>
              </a:rPr>
              <a:t>C’est la 1</a:t>
            </a:r>
            <a:r>
              <a:rPr lang="fr-FR" sz="1400" baseline="30000" dirty="0">
                <a:latin typeface="Source Sans Pro" panose="020B0503030403020204" pitchFamily="34" charset="0"/>
                <a:ea typeface="Source Sans Pro" panose="020B0503030403020204" pitchFamily="34" charset="0"/>
              </a:rPr>
              <a:t>ere</a:t>
            </a:r>
            <a:r>
              <a:rPr lang="fr-FR" sz="1400" dirty="0">
                <a:latin typeface="Source Sans Pro" panose="020B0503030403020204" pitchFamily="34" charset="0"/>
                <a:ea typeface="Source Sans Pro" panose="020B0503030403020204" pitchFamily="34" charset="0"/>
              </a:rPr>
              <a:t> fois que je dépose une candidature, je reçois un mail avec un lien unique me permettant de récupérer mon identifiant et mot de passe pour accéder à OSE.  </a:t>
            </a:r>
            <a:r>
              <a:rPr lang="fr-FR" sz="1400" dirty="0">
                <a:solidFill>
                  <a:schemeClr val="accent2"/>
                </a:solidFill>
                <a:latin typeface="Source Sans Pro" panose="020B0503030403020204" pitchFamily="34" charset="0"/>
                <a:ea typeface="Source Sans Pro" panose="020B0503030403020204" pitchFamily="34" charset="0"/>
              </a:rPr>
              <a:t>/!\ Le lien de récupération du mot de passe n'est valable que pendant 72H. </a:t>
            </a:r>
          </a:p>
        </p:txBody>
      </p:sp>
      <p:pic>
        <p:nvPicPr>
          <p:cNvPr id="3" name="Image 2">
            <a:extLst>
              <a:ext uri="{FF2B5EF4-FFF2-40B4-BE49-F238E27FC236}">
                <a16:creationId xmlns:a16="http://schemas.microsoft.com/office/drawing/2014/main" id="{25706915-A482-40DD-BDE2-C8397D38B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37" y="2339530"/>
            <a:ext cx="11072526" cy="4316570"/>
          </a:xfrm>
          <a:prstGeom prst="rect">
            <a:avLst/>
          </a:prstGeom>
        </p:spPr>
      </p:pic>
    </p:spTree>
    <p:extLst>
      <p:ext uri="{BB962C8B-B14F-4D97-AF65-F5344CB8AC3E}">
        <p14:creationId xmlns:p14="http://schemas.microsoft.com/office/powerpoint/2010/main" val="91293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ceHolder 1">
            <a:extLst>
              <a:ext uri="{FF2B5EF4-FFF2-40B4-BE49-F238E27FC236}">
                <a16:creationId xmlns:a16="http://schemas.microsoft.com/office/drawing/2014/main" id="{39B18ECA-E542-4266-8DC2-CAB898D59FEA}"/>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br>
              <a:rPr lang="fr-FR" sz="2700" dirty="0"/>
            </a:br>
            <a:br>
              <a:rPr lang="fr-FR" sz="2700" dirty="0"/>
            </a:br>
            <a:r>
              <a:rPr lang="fr-FR" sz="3600" b="1" spc="-1" dirty="0">
                <a:solidFill>
                  <a:srgbClr val="FFFFFF"/>
                </a:solidFill>
                <a:latin typeface="Source Sans Pro" panose="020B0503030403020204" pitchFamily="34" charset="0"/>
                <a:ea typeface="Source Sans Pro" panose="020B0503030403020204" pitchFamily="34" charset="0"/>
              </a:rPr>
              <a:t>Je reçois par mail des informations sur mon compte numérique universitaire </a:t>
            </a:r>
            <a:br>
              <a:rPr lang="fr-FR" sz="3600" dirty="0"/>
            </a:br>
            <a:br>
              <a:rPr sz="4400" dirty="0"/>
            </a:br>
            <a:endParaRPr lang="fr-FR" sz="2700" b="0" strike="noStrike" spc="-1" dirty="0">
              <a:solidFill>
                <a:srgbClr val="000000"/>
              </a:solidFill>
              <a:latin typeface="Calibri"/>
            </a:endParaRPr>
          </a:p>
        </p:txBody>
      </p:sp>
      <p:pic>
        <p:nvPicPr>
          <p:cNvPr id="5" name="Image 3">
            <a:extLst>
              <a:ext uri="{FF2B5EF4-FFF2-40B4-BE49-F238E27FC236}">
                <a16:creationId xmlns:a16="http://schemas.microsoft.com/office/drawing/2014/main" id="{DF1B7F11-0CF3-4912-B1CD-33499DDF5BAE}"/>
              </a:ext>
            </a:extLst>
          </p:cNvPr>
          <p:cNvPicPr/>
          <p:nvPr/>
        </p:nvPicPr>
        <p:blipFill>
          <a:blip r:embed="rId2"/>
          <a:stretch/>
        </p:blipFill>
        <p:spPr>
          <a:xfrm>
            <a:off x="0" y="0"/>
            <a:ext cx="2255760" cy="837720"/>
          </a:xfrm>
          <a:prstGeom prst="rect">
            <a:avLst/>
          </a:prstGeom>
          <a:ln w="0">
            <a:noFill/>
          </a:ln>
        </p:spPr>
      </p:pic>
      <p:sp>
        <p:nvSpPr>
          <p:cNvPr id="6" name="AutoShape 2" descr="data:image/png;filename=qv2WfBPOve6fNvKr.png;base64,iVBORw0KGgoAAAANSUhEUgAABDcAAAGDCAYAAAA/LvsTAAAgAElEQVR4XuydBbiUVRPHZ5EWEAQUKVERkTKxQEHUT5FukEbpRukU6e6QTqVFKUGQLukSlS4BERCQ5vrNnN1377t7t/fd/r8+PMLdEzO/c3bvPf87M8dUcsbm/wgPCIAACIAACIAACIAACIAACIAACIAACEQoAVMpiBsRunQwGwRAAARAAARAAARAAARAAARAAARAQAiYSs1E5Aa2AgiAAAiAAAiAAAiAAAiAAAiAAAiAQOQSMJWGuBG5qwfLQQAEQAAEQAAEQAAEQAAEQAAEQAAEyFRm5hbU3MBGAIGYIyBve1PMeQ2HQQAEQAAEwplAtH5vila/wnkvwTYQAIHIIWDcZ6Sp7CyIG5Gz8LAUBEAABEAABEAABEAABEAABEAABEDAnoCpHMQN7AoQAAEQAAEQAAEQAAEQAAEQAAEQAIEIJmAqNxuRGxG8fjAdBEAABEAABEAABEAABEAABEAABGKegKk8xI2Y3wQAAAIgAAIgAAIgAAIgAAIgAAIgAAKRTMBUYfZWFBSN5BWE7SAAAiAAAlFCwLiCWlECBG5EDQHs7ahZSjgCAh4RwHveI0xo5CUB9/vKVPEbiBteUkVzEAABEAABEAABEAABEAABEAABEACBMCJgqgRxI4yWA6aAAAiAAAiAAAiAAAiAAAiAAAiAAAh4S8BU+VtEbngLDe3Dm4D7gKXwth/W+U4gXNc+XO3ynTR6+ksAe8JfgrHdH/snttcf3oMACIAACDgmAHEDOwMEQAAEQAAEQAAEQAAEQAAEQAAEQCCiCZiqztmGgqIRvYRhZDx+lRRGixElphixp4wYQ3AaNU6ULA3cAAEQAAEQCDMC+D4VZgsCc0AABIJNAOJGsIljPhAAARAAARAAARAAARAAARAAARAAAUMJmKohcsNQoBgMBEAABEAABEAABEAABEAABEAABEAguARMn8zdjrSU4DLHbBFM4L+4ODIlShTBHsSS6aGKzw3VvLG0trHoK/ZVLK46fAYBEAAB1wTC9XtDuNqF/RTtBEzVIW74v8b//Uf/8R+3j4nIZNIdjD3tJwPb99VP5uk4rsZwazyXHPgvzlx3QPd4dNC3s8+jPh7YE8wm4rvN2gVzcswFAiAAAiAAAiAAAiAAAiAAAiDgkoCpxjxEbmCPgICnBI5vWEHpn85NabLkELVH1CpPu6JdrBPALzFifQfAfxAAARAAARAAARAAgQASMNWEuOE7Xsvh9vyBnXR25wYyJU5MFOcggoPPv5LO8HCGTJT74yrWQ/GlPw7QiU2rKFGSJI77iWWJTBR3/z5lfC4/PfnGe7a2Wua/euooHf35BzI99FCCyArVgcf4j8fI8Gw+evKt930+lJ/dvZmunj5KiRI9RHFxDyhF2vT09DsfO+dnse/y8d/oz/3bOZ3jIQlAoaeLlqRkqdL4zj0EPa+eOkK7Z4+hMzs30ke9J1HGXPlVJAuiOUKwGJgSBEAABEAABEAABEAABEAABOwImGrNR+SGr7tCq7+wd+4Ekj/unjSZs1PZEfOt4sKNi3/SombllPDh7kmaMhWVHbmAkqdJa27KEQPa/Cc2raT1Q7u4G4JysLDxTps+1n5uO1gaaIf4dYM60Mmta2y6fdB9ND2Rv6DDg75m38HFM2jnjJHWfqWHfENpsz8T/uKARZz558wJWtKuJj24e0fV2/i47xRK/8zzPotEnnJHOxAAARAAgQAQQBRVAKBiyJgggPdOTCxzUJzEXgoK5licxFR7/i8eFIswHk2k7GlXdmqH/gPfTaNd34y1RjTY09IiHdI/lZtK9JuqXtYO/vsXTuW+Y+ihxEnU17h6RwLY0v/BvbuUt3QNerVWS6sooM1/attaWjukg5rf0Rja/Dk5YuKtxl28FxUsh/xNo7+ko+uXq3nkiXtwn9JmfZpKDpiuokbsoxg0+w4vn0vbpw4x92NRptSAGfRI1qfCXhzQ7P/r9/20rFM9SvRQYhWxUoLFjQw583rPUa0t0liM/zTBiCAAAiAAAiAAAiAQ2wRC81OmnFxM+Ok2treewd77t5NNdUIkbhhMISTDaQLFPhEoZo/mwy+nazx4kMAW+W2/tE3/9PN8sJ9uft1SgPTe7Zu0qGUlunXlb3XudRTFoYkGiZOnoHLD51HKRzOq/lLEVMaWaIqfB7VXf1eFTe2Km2p25Xy3JBVu2t3nyI0NI7vT0XXLzId8FjbELhEACtZuRXlLVU9w2Nf4/LrsW9o2ebCyT/qUHjybRZGnnIoDGgOT1LOw1LSwFjN1VxTVRfFSNa6uvzamowKn8pqyn+29dOQgLe38qfrolq+X6DPZVtxwYZN1Dl98sewkKw+7W1ocjR2SNwImBQEQAAEQAAEQAAEQAAEQAIEQEzDVXRCayI0Q+23I9HpxY+csD8QNTmUorYkbSt8wH54PLJ5Jv0wfbhZHtBQVTaCwHO5V9AULCvk4eqNgbXP0hjzS/4SIGwPdixvPirjRzHdxY/0Is7ghcyZ/JJ2KJrl3619SKTNDv6WU6TKYuWqChOXa1ENLbcWNMkMcixue1rDwtJ11kT0p/OmizdUzx1mAqmwWj9incsPnKnHG5WO3fs7auvTFgU2SGiPPQ0mT2QyJK2oNeUtjEBAAARAAARAAARAAARAAgQglYKoHccPnpbPW3ODIDU/EjQx24oaamA+w9+7cokWtq9K/f12Ij94QgUAXgaFFbyRJkZLK8+FaojdE7JAoChE31ngobrztp7hxhMUNeZ7I9yqlzpSVfv/pO/XvnEVL0DvNe9hEY2h8RNzYqovcKOtA3NAO+dLn1I71dHrnJvrn7Emuc3FbjZ8sdVp6PHcByvHme2Zhwf7gb/n3hV/30PHNP1EiSfNhPs9/XJnSZMrGRVnv0ZG1S+nUL+vp5pVLakwpiJrt1bcpV7FSqr02pkTf7Fs0lW5fu6r43rx8kY5tXGkWbXiepwt/qIQcFd3B/079WGbKW7KadR/pBQuxR+b8i6M/7t++pdokYTHoMS5ImuPNYpT+qefc7r+ze7ao+UVkuXP9mmqfNFVqSpXxCcrywuv05OtFuRZLOrfjoAEIgAAIgAAIgAAIgAAIgAAIRCsB06cLd4Sk5kawgLrO2vEvp8cqbiyYQjs8iNwQcaPMwBk2rmsH4V9XzKPNX/ePj97Qp5ZYDtVaekl+jt54rU4rdWCXQ/mJLWto9cB2btNSnuVD/Dt+iBvrhncjJW6wPelYYPig01Ba3K4W3f33urql5eOvxlGmPC/H1wSxRG4cFHFj0iBrWko5ETeyPZ2gdsiZXZtp+4wRdOXkEafbQyIWXq7SgAqUq20jcGhrceD7WbRt6lBr/1J9J9MjmZ+klX1a08Xf9jkcV4SG99oNMKf78CMRKXMalqJbVzlVyIPn0SefpXJDv1EttfW8cek8bZ04kE5uX+d0BFnP3P+roNbyoSRJLe3i9+S9m//SupE96OS2n11aIXYXKF+H8spNPHhAIGwJ+Pd5G7ZuwTAQsCMQyJ87Ag87EO9T+zEDMUfgyWAGEIhlAka8a40YI5bXwDPfQdn0WZSLG55tBN9a6cWNXzwUN8raiRuWEzHdv3ObFrapRtcunGXtQGo7WDQnXXqDVq5HojcqjuDaG5IGwm2PeyhuSISCP+LGWk3cYKMlWqHKuO/pwJJvVFSG2JGBoxBK95/GIgZbKvU4dOLGFp24Ud4iblgjU7iviCZrOe1FvqbV8pD/S4SCpGIIH3m01978rK06zFsjPiwpPodYJDILKVxclccq3m0k7ZrzNf15cJd5kXURMSIucEMlEmXK8xJ9/OU4JS6JuPFN/RIcuXHFo42RjoWaChxNo0V+XD19jJZ/2Yz+5YgPZ3VYZGDttWyvFKYPOgyyFlzVuKzq9zmd5KgPEbDERkePiCJirzw5i3xMb9VvR0lTPGxNDfLIATQCARAAARAAARAAARAAARAAgQgnYKq/KDwiNyJRZ9IO73s4cuOXme5rbkjkRrlBtpEbsn+0A/rvPy+hdSN6eFR7o0DZmvQ6196QR9JSVvV3H7kh4kaR5t7X3Ihj4SARiwAibvyx1pyWkuaJbFRx+BwVjbHo8xp0+dRRdbgv1KA95SleyaYmyAGO3NgyMT5yo/zQ2SSCgKR/yAH/0tFfaXGHelJNVQkScnOMRGbkeKMopUybQR3eL/KNJdunjySJiJBH6nxUGfsdJUuVRv3bKqQsm0ubJwxQIshDSZNyKssLdHbvNnqKU0Dk8J8qw+MqLeX45tUkvKWd3PQi4sG7rXtRznc+Un+X1+7cuK78++fsCTq86jtrzY18JarSwzyO9qR8NAP3K25NMfqubW2VQqIJDzk4bUReT/14ZtXlMkemHFw6hy4dO0yJORLlPos3L1X6lF79pLE11ejM7i20vGdz6xhi/3Pvl2Ue6VUbGeMPFoT+PLBTMdREmvfa9qOn+cpfr+uSRPgHGcyPTQKR+H0jNlcKXoMACEQjAXwGR+OqwicQCD0Bfz5bTA0W7YzqtJRALo9e3Ng+c5Tb21JE3Cg/aKZjk/hQL4fW+a2q0tVzJ83RG+p2D2e1N1KwuDBPHdaPcY2JnzyouSHiRlGpi2GJqPCUjXZQ/lmJG0tVt0eeyE4VOAJDbnCRg/iyns2UUJAsdRqqxHal4IKjUhxVDt4ibmzmFA3ttpQKnMIh4oZ2I8nCNp8ocUTqW0j7DzndRWpJ2D/n+CC/tHsjq5jxUZfhlJ2jHvS3nhxcNoc2sbihDvz8iIAiQtAbfKOL/SNrJsKUiBBx9+9TtlcK0UedhyWo5yHCynft61hviakyeqFKddE/1r3A9Ve2zxhpFSVeq9mcXuSUEftHIlGWdm9MF3hsKRYrNlQetYAeTv+Yarp12jDav3iW+rvUGindZ5LD5dr3/UzaOsWchvMWR7Pk+agSj5cIkRuebu6Yb+fPt4+YhwcAhhDAHjQEIwYBARAAARAAARAgU8PvYlTcMODnKe1Au3v+FPJE3Mgo4sZgx+KGJiAc2fAjrR7cyXntDd602s0pBUpXpzfrtaGjm1axuNHBbc2N50TcaKETNzxkYBU3hnWj363iRjaqNGKuirIQAUbmFzvkyc0RBkWadbXWBDmw5FvapBM3Kg4zixvyPLh7l3bNn8RFRDdwJMNv9GKFOvQ6CwISraFd0aqiK/jAfuufyzS7fkl6wJEVEuFRmKNE8kqUiOWGGWlzgCMilLhhSeWQ2iCVRs61XOPKDqvrduUKXRPf9HKTvmlUlm5fv6psSfN4Fqo8cp4SGmTMuAf3uF1iOrNnKy3/qoVVvCrbfwplzJlXRZpIxIQIUTK3RGDMbVaRbvx1nkuQ/EfZXnyDPu4+ypo2oq625UcEF4nY+PPQbvq+SwPrehZp2pVyf1BWtdnI9VcOLZ+vhJtcxUrSuy2+tH5cSf//4h6oOUUQ2rtoOqVIl55ycVFXPOFEwMM3WDiZDFtAIKQEQvCeUVOGYN6QcsbkASVgxHYyYgxx0qhxAgosDAePeW4xDyCEmxLs/YVvahSr4oa/5OR7hiUCQsSNbR5Eboi4UcGJuKHM4QO7HNoXfFGDLh3/Xf0GPsHVsPJzmPxmnvd+4uTJqeak5eqQvLx36/haHfpipNxeq+0g4sa7enHDQwaauLHGTtyoLOKGpRDm9b/+pHktq9A9y40gZfpMpEycEiKPRG5snBAfuVHJIm7Yp05c/OOgSt1IwTejaNfJaiZKZMf2WWPoBBfofChJEhYM7lFhjlTIV6KKEgs0gUHEjY0sbkhKirR5lYuPvlq1QcJoFcvtKku6N6EznLYi8yXnFJdqDlJdTnNkylKuoaFxLD9wOj32bN4E9T7O/7qXvutYzypMleVoi0zPmxk4e+awGHKFU1hk/uf4ql5ZH3n2cWHUzZOHKL6y3q9Urk9PvfEuCzCZzTe7OHiQiuLhhkYzEAABEAABEAABEAABEACBqCNgarw4wiM3QihwaeLGLhE3ZrhPSxFxo+IQu8gNnf3aeEc5zWRl//Ye1d54vUZTlbbwfZeGjqM9dOJG7ve8FDcstmmH5tUibvyspaVkoyoibrCIoNm9c+5EFiDGqjfJ48/lp3L9JquD+X6O3NCLG5WHx6elSFSGqr1hl0pxla+BFUFDBA8RDf7kK1W1QpsSrSApPG83bE/5+KpX+8iNDV+zuCGFNjnCo3inwZTjtSIJalDY+MR1RKRYa+Jkyaj61z+olBpNaBL7RdxY0iNe3KgwyE7csIhcv3JdjrWje5kjMTiy4hm+tjZJSi7uaX9tre5j5DTfEHOLr5yVKJAsBV6jkj1GqfY3+aaWea0/4fog8Te2SLRHqseeUDfVpOGCrumfykWPPpmTMjydS6UEuZon6j654JAtgRB+DmIpQAAEooQAPkeiZCHhBggEgAA+HwIAFUMGgoCpyeJdBtbcCMTOtx8zEHP4hjZe3JhMWz0UNyoNMddRcPpI9Ab/t7B9Xa7HcMAcvcGHf/tH3RrC/6V69DF6qXxt2iBpH5JzwY+qQaF7tIiD3O+VpmJ+RG6sHtaVftOJG1X5xhYRNzTRQSIl5rbmmiFnTykbijTuRHk/qkh7OQph06TB1pobVYZ/a05LsTv0SwTKEU5t+fPQHlUwUwQM7ZECojnf/h+d3LGRbl6+pMZ/m9NS8ttFbuznyI0NcqWuJS2lXN9J9ATfhGIf1aCt3boxvengjwtU5ESSZCmo5oQllDwNR44IR4tocUqJG02tkRsVlbiRL0Hkxs55k2gbR5doaUPe7iqJdCnPKS+arVf41pUt00bQKRZA9Cz044r4koFFjhfK1KBcXDA1MgWO8HlPe7tmaA8CIAACIAACkUUA33Mja71gLQiAgDcETE2/N1Lc8GbqyG9rjViYz+LGdA8iN3I+T5XdiBvawVYO8Ut6toivo2FWLczQLLUbzCfw/+iRTFlJ0kKUCGJXgFSa6MWN91r6XlD0p6G24kY1qU8h4oYyI05FDxzntJFlvSRFJhGLBI8oseB3joxYO7aPOTqDBZgqI76lR6WgqEU8uPPvdVo3ti/9sX6FdVNILY8Mz+SmTBwBIof+zHlfUlffTv+sBF2/+Kdq9w5HbjgSN9aPZ3HDEt0h4ob0tT/0a/ZKpMXBHxdaxA1O82F7rZEbLB6JHxK58X13W3Hj8VwJxY09382gTVOGmVNk+E92LlCaJHlKc20Oi/Bku+v/U9Elibiuh0R6iEhRkFNotHXV1vlvFnrO7N2uUpUkhUWiOf79+2ICweONWs3olYr1IvOmFPysFfkfiPAABEAABPwlgO8F/hJEf/VDqZMfu0AHBKKJAPa5w9U0NYO44fM214sbWzwQNx7zQNzQH2wXdvyMzh3c5fQWFqvIoRc97Opt6MWN5zlywx9xY5WduPGJTtzQCxxLvmpJJ37ZoFx5la84TZslO/00rLs1cqOqJm7I1a8scCz5qpWKThARJnHS5PRC6U+4/kQJSps5u83aSKrKN805DYX7iZAj4kYBjtzQp6Xs48gNETdEHBHhoLxF3EgQuWERY362Ezdq6cUNZimREad2sbghNTck3YSjSSpx5IaIG5pgou2DPzaspB+5sKoIK/I18TM9p40Y/dy7fZOuXTin9ob4K1zMxUpNVGvCD+oGnciM4DCaFMYDARAAARAAARAAARAAARCIFQKm5j8gcsPXxdYOtTvmTSZPxY0qQ92kpYjgbDl4n92/gxZ2bhhfKNSsIJjN1SI0JEqA/1OpKFpEh5OCoiJuvN/K98iNVUO60mFdWkr1UfGRG3pRRokQLaupW0KSPZya8n1UgXZwXRJNaKlmETfk3yd3bqbvuZ6FVgC0iBIsKluXRBiLSCH1JrZ/+zWnfYxTf7/PYxdp0I4KlLQtKLpvyRxaJ5EbiTkagq93rdDPHLnhLC1FxI0DK+IjN2pPdBC5sWcbfdetibXAa5XBM/i2lNzmZeD/tCtvr5w5QbObVVJfF/Hl5XK1qFC9VupGGLFHC96Q21pkHeVrJ3duYvte5giPFPHb0JKuI7evSMRGjoJvK180fvrInet8M8s3zavQ3Zv/qjSlMlyzI/vLb0Zm9Iavb0T0AwEQAAEQAIFoJYDfzkbryoa3X9h34b0+sM4pAVOLH3YbWHMjnEgH/l2pFzc2Tx/pNMJCfvsvbSVyo+rQ2Z5BshxwF3Gh0NN8wNVSS2zSTnQCh15csAoglpm0viJufNDqy4Q3h7ixSBMGVg7pYhU30j6RjaqPmm9NS9GG0Npu4Rokv8ydpCIfUqZ9lAtkXlbzyoH+kxFzVFqKPL/MmUBbWbAwPWSuLVJr3HcqzUYiJCQCQkUk8B9JyZjbtjbdv3PbXCyUxY2ijTtSAS4oKgd/6S8pJHu5eKle3KioxI2XnYoba5S4odXcSE51Ji5NkJZy/rf9am6t/kmJzkPoGb65JMHDazaPa6X8eXifait2lus1XqXWOHp+W7ecfhzUidLneJZe53QUETFEuJFH/FvBrx3dvJqK8bW6+T4sbzOEtvf+vfwXzWhSXokbsu5le46h7C9B3PDsTYZWrgkE/jMUKwACIAACIAACkUEA3xMjY51gZawTMLVcEq3iRuCXVjtg/sKRG5uneSZuVBvmmbihiQR/8k0h89rVU7/1l2ti7YULT7zUxI087/snbvwo4sYa820pIm7UGJ1Q3FAvsp13OXViVrMqqj6GPqpEbKku4kZ2s7ix/VuzuCHXu0o0RsGKdemt2s1t3Dq2bR2tHvWV9RaSW1evqCiF3EWK04df9FZt1Y0rPPZejtxYO66fNXKjYv9JlMWFuLF6lK24UXdSvLihRUhIdMSMxuVZWLmj5k3PwswHrb+k9NmfoVvXryofMz1XQM1/fPt6+r5nS+ttLXK9bKE6LSgH199Q6SL8SPvDXIdkq9wsw8KNFpVRfdRcysBChwgVi3s0p3NcYFVLr3muaHEl5DzGdUgSJ0uuxrl67hT9PLYfScFTmVvEoDocefLwoxnCKy0FPw948jZFGxAAAaMI4DPHKJLejwP23jNDDxAAARAAAcMImFpB3PAZpiZA/DJvCm12VXODowr+e2CO3Kg21O4qWFezW6I3FvNhWQ7NctCVwpOqUJIXj4240bK79ykLFjtWDu1Gv2riRmYWN/gwLtEJ9o/G5Y+Nq2hpv3bKbvmapGNI5EZ1lZbylOomUSkLOPVGayMiReY8L6pDvog5l078wdfA7lVtK/QeTxu4YOdfx34zp+rweFnzv6KiHd6s2VQd/Pf8wJEbXw+0ihuV+k/k8ZwXFF0zujftV2kppG5LqTuJ01Ist6Xo/fr281p0nm+veYgFBEmTkSiR1Hwt650b/6hIk0/4elvNb5l/9/ez44vBsh+SnvNwuvRqyBt//0V3b/1rtlGKwPLrRRq0pZe41oiMISKKitrYulaJH9qc0jcNz6lFd1y/dIHu3b7F/05K9zn15cXS1agop+rYp+B4sVXQFARAAARAAARAAARAAARAAAQikoCpzdI9Xh6VI9LPgBitRW5s4+iDTTNGu51DDuy1Rs9z205roB1Sz/9+kGa3qeFT1IZ+suff/ZiKc6SDiAKSLuLpo9mxtH8H+s1yo0nqjJmo7teLrQdt+7G0PvNZuDjFNSv0T+0xC7jQ5jPmiA5+lg/qzJEMy52akyRFSirWqAPl5ciTdZOG0M6F081tdTfDVBkwWUVo7Fw0g9ZNHGwdqzKnpYgA4qzmxo9c6PTgqsWqvYhADWf8ZE1LkfG1fie4NsbCbk0TzCtfyMi3nNRkoUcerf0mFru2c0SPVuzUmXPiW5FP21CB4hUTRFts5GigXd/NZOHijtulevr1IlSywwBKLGKT/jYdtz3RAARCRwC/5A0d+9iYOTZ2WLR6Ga1+xcZ7D166JhD63e3cgtDbht0DAv4QgLjhBz3tILuPazbsmD9V1Z9Qv4m3e1StBq4LIeJGqc7xB2+PprZETazhq1JPcPFNZ3O4GksO7VLDIVfh/1FhTvnw+jf7FhskauIPrgEhUQtpHs9MZbuPUBEXDh9LH4m8WDqgg4pckZQOiUIo3XWoSmvR7BABYDvX5zi0ZglfaXveWm9DrmTN/uLr9CoX5tTEECnO+RNHWxzd+jNHP9xUKRqPZs2hDvYSQSFjbP1mPB/yk6kIi4/b9aXHc+ZxehXs5plj6fC6Zeo6VmFbqe8EklQSm8fii/i+fc4kuszXsYrgIGkg0jbPeyXp7bqtEmC4ePQw7edrZkXcucFXt8oayCPRLqkezahSVSTaIh3fCuNsTaRI6f4fF9EJvk1GbkiRiA/tEWFEOOb7oAy9WKqqWhc8IOA7AfxA4zs79ASBaCWAz4VoXVn4BQIgAALRSMD0xbLwityIyG+jfPhVooar35hbrhX1JmLCuuG4738SRSA3Zvj6W3mZ31J009eNrFJLWKQQGyQtxFNf9P1kbhFbHD0iAP1z8RzdY9EiEYsmaR7LRElTPKya2h/+pUCpCAZJUz6sDvh6Vvq1cDaX1t5T2/RXq/5z/gzdvnGdhZ3EJBEsknJi/+jtFb8kheTOzRuqWVIWJdJkfMJ8g4oD3/S2aYKFjHfj0kW6wQVENT6puYbHI5my+LqcMdMvIj9T3KxONPoUCRsS3CNhlWAjCEQnAXz+ROe6wqvwIYD3WPishT+WmNqGmbjhjzPoG4YELFEP7izTUnwciQTyNZuoBA/HdDent687jXhxYo9Ku+FPSmcikPLZchuMU1tE2LIIY87aOGPnrX9oDwIgAAIgAAIgAAIgAAIgAAKRSsDUbvnewNTcgPwVqXsitHbLYd5SMZVjQ5xHqljauWwTKE88tVE/vy99Eio9ZjaW91ZIfA8U06CPiw+ooCOP+AmxZyJ+CcPOASP2lB9j2HR1MI4fQwcUdbjaFVCnMTgIgEBACODzJCBYQzmoqX2gxI1QeoW5QQAEwpNAKEWp8CQCq0AABEAABEAABEAABEAABAwgYOqwIkCRGy7AGhcAACAASURBVAYYF9ZDQOkLy+XRp454XTg1LD0KjFEuOWFvBwZ6rIyK/RO4lQ53toGwz37MQMwRuBXDyCAAAiAQWAL4TAws31gdPRz3lYc2mTpC3IjVbRvVfktRUXfFRKMagCfOeVG7xG+hyDKXFGJdOboPFa7RiB7N8mSCW2w8MRttQAAEQAAEQAAEQAAEQAAEQMCegKnzj/sCU3NDzeShxBIN6yKHN08eX287cTW2p3PLGP7Mbz+Pp2Pp+3naxxOW+jaWw/PRHZto4+yv6da1q5TrzaJUtE4LiBwOOG1fNJP28hWzcp3ta+VqUP73SzkWGrQ0En+umbWs/4MH9+nbLk3oxO5t6grdz8bMpUf4SmH9TTQut7lsX2/3BdqDAAhEKYEY+vkiSlcwXNzCTgqXlYAdIGAUAbyrjSIZieMEWNyIRCSwOVIJ3Lr+D42tV0oJG9pTpl0fyvdeyQRXyUaqj/7YrUVfnDm4m6a1qW0zVKOJiyl9tqecCg1Hf9lIhzf+RCVadfdaINPmXfBVGzWGPK+UrEzFPmtNSZOn9Ho8fxigLwiAAAiAAAiAAAiAAAiAQHQSMHVdaY7cCITGFe2pstqh7cDPy2nnkrmUOGky+i/uQcKdwtEKcl1n4iRJqWSbLyl1+oyG7ab7d+/QD0O6042/L5HpoUTmw6ndY0r0ED24d5eeff0derNSHZ8P+kuHf0WXz5xUo2fI/hQVb97ZrR8iNCwe2JXu37vDNtyj5wu/z5EC1X22wdGE2jpcOPYbTWhcRUVqyB9JTXnp4wpUvFknxd/ZlaxunQhBg4C8Hy0Mdvwwh1aM7mver3xd7f07d6hi1yH0/Nvv23LivXTt0gXaMGs87Vq2gDKw+NF40mKPIy302JYO68ljzFdfkj34fv02IaCKKUEABEAABEAg/AgE4nt++HkZuxa5W193r4eKXLjaFSoemDcyCJi6rdrvYT6FK4dic/ubD8wmWjdjHK2bPsajFW82dYlBtQbMzO/eukkjan5EN/+54nb+fO9+TOU79ff+oG9J+RjNURF/nz6h5smYIyc1nrDI+ZyWPtf+ukDDqn9gFV1e/LAslf7iKyU8GF0T487NGzS6bim6cfmS1S7xV/z2u2aEW7rh30BjcPbwfprU/BOrwbIOTSZ/T49mzm4VLjQxaOX4gbR1/nQVXZE5V176bNQ3njvKeyCO3yNrp42mjd9MUP2K1WtJhat9hvXwnKKDlgZ+3ho4lF8uobOxBMJxXcPRJn+pR6NP/jIJt/5Yo3BbEdjjMQFsXo9RoSEI6AiYuhsibhjDNNLextoBcNOcybR68nBVvyCO6wrYPyaJ3OCDnvymvPH4BZQuczaffvvtiPK927dobMMKdPX8WRWZIDbZP5pdL/6vDJX+vKfPB8sJTavSn0d+VcNneS4ffTpiltuFv/73RRrzWVklwgiDVzkd4WOO+PAmkkIO5fKYpOKCs5odFjHl5P6dtGH2BBKh47k336VCVeq67ufWAy8aWOpTuLXV0yG1KBx3dUp087qd28Jpz8rFtHv5QkqUmGtulK7KURsWAcoyl17c2LZolhIpnsiZmxpwnQyPamRY5rl0+jiNrldaefw+p6EUqlLP5/3nKTa0A4FwIBBp38/CgRlsAAEQAAEQAAEQAAF/CJh6/GRE5IY/JkRuXznwJWJBQUL2fxj6pVXckEO8/hFxw/yYqMHYb/mQ+Lw66Md/3XcGNzntY1SdUiT/N3HRR00I0EaUOUTceHD/Hr1RoSZ91LidOqiK3Z4+mq3jG1W2ETfqj3b+W3ytz7VLF9Xh1ipulKpMJVt2tYnc0PPSmJi/Joxs7XT2dW980bNx18+RbfZ9XPGU18QnV2utzRHvu4g5tn0cRZ64mlfGlD/erLPml+prSWFZOX4QbV0wQ431xLPPs7gxR62LvX32TMTe/+J4fo4K+X3rOrU/RVyTxypW+VOk1N3C4XUQAAEQAAHjCUC1M54pRow9AtH6PopWv2Jvh0a0x6aePx0wIC0lohn4bLx2uDy0YRXN6dnGGjmRUNxIpNJXJBWjavehlId/S64dVn39HNDEA4mkGNe4ssUHiRCxjdwwixvm+hPF6jSnItUb+CxujG1UyUbcaDj6W6fs9OLGSE5n0cSNgixulGrZzaUNeuHn3p3b9M/F88qvVOnSU4rUj1gPyPbCh88L6WNHe8FBUoPkEC/2i51ib7xgICKHe0FJ7/ut69fo7u2blDJNOkqSLJlTKyU65uY/V+k+C1jJUqSklI+k4z5pvZ7b0QQrJwyhjRyZJE8WTktpqMQN14+ey32u9XLn3xsk6yh1X9JkzMS+JPdhDX19p7izFq+DAAiAQKQSsP1cxKdk6NYR7EPHPrgzY6WDyxuzGUHAs13rWSsj7An0GKavVkPc8BWydog79/shGtekiu4wmTByQ0sZea1MNSrZnAtc8mHdk8OuM9s0YWX74m/phxG9lIAhv213JaxU7jqI8hf9yOu5tQP3mIa24kajMZ6JGyO4DoZe3CjdqpuKJHkocRI6f/Q3WjKyD/89MRcdvUvv1WlGT7/0Ol29cI42fDuJft++UdXQkEKtcmiXA3bhqvXoyXwv2/ih2bh66ig6xleNJuIiqinTPEIVOw1QwsC+NctoK6dXyO0cMs/7dZtTjhdedchCv67Lxw5QqRuS/vM2z/t8ofdsIg/u8td3cXrH/rUr6PLZU3T7xnW1BslTpaJ0T2Sj/O8Wp1dLVOR5Uzic6wcu0nrh2B9qmTPnykMfN+2gBKSfJo/k/x9mUeAWJX84NWXP9xKVatGFx01t3RK7ViyinTz3pVPHed5rSjASpinY74zZn6Z87/yPXvywTIK573EB0QX9OtKNK38rm55+8TV6j3nI8wffirJ25ng1jqSfXD53mv7567x6LVnKhynzs3k4bkMiMni9WLB4q2JtyitiHdnu59OH9tKOpfPp+J7tap77d+9yWlZSejjto5Tt+QIqFUb44/GTQPR8L/ITBLpHFYFo3NfR6FNUbTo4AwIgAAIGE8DnvsFAPRvO1AvihmekXLSSA+2QmsWtqSEStm8vMkh6gBw+0z6emVpO+UEd9PxJS9EO4JPa1KHje3dYozP0ZprHN6fESORI0/Hz6fGnnvU6JUYTDkbbiRuNPRQ3huvEjdc4ckPEDREY5PYYESImf/Gp1ewavUbRY08+Q5Pa1LUeqpX9lrol8ndhWZELhRZg4UCzTeMxo3MT+m3reuthvP28tepwf/HEERrxaVnrPPmLfkhVug52KW4sGtSVxQNz0VSZs/WM5ZQuUxZr1MkJru+xeEgP+ovFBVePCA0VO/RRdUrs05FGNaigBB55nnn5TSrTuhuNbVKV5Fpbs9/mVKNUj2agz2euUFEPckPOvL4d6OD6VW73bka+1aY0X9/6lBJyzKlQIjQNrPaBdY5cfItOrT7mgrg7OMXqu8Hd3Y6rNfio4RdUuHIdFqvuK4FK9viP4wfTZpXKkrD+i37gtyrWouKNvlB71J/3gr2x+F7i8fKhoRcEsK+8gIWmIAACIAACIGAQAXz/NQhkjAxj6r0GkRv+rLV2YJz8xWfqoK5FaDiq1SCvSXqIHGDlkO9t7QvNTu0gf3L/LprQqo6qsWku8+FcVHn0iazUYvJil+kNzjjoxY1zf5gLimblg3pjrh/iro/U3BjGNUG0yA3xW/zXIjdO7NvBQkY95iaRJw+oQvs+fDCeTmc5GkaiFB7maI3bnNbw79XLaiqJKJCirVKctfmEBZQ+65NWIUkOyN98+TlJmpA8ZkFguWorz6xuLenw5p/VGolI0GraEkrNbRzVPxFxYUitkpxSwZEYfGB/iSMgyreNv+VFBKVpHRpyZMUdq7AkY2rX/EqqiLwm9oqvkqbScMQMyvjk0zaCytctapJEOciT+613lUCwf+2PCbC+VaEGleCoDnmWjR1Im+ZNU+KQJhI98lgmVWz1xuW/VTFVebTXxa4ybbrTSx+UUl+XtRheryxds0Rk5OErYKt1H6Je273ye1o4oAtHqyRR6xH3QKKBLAVdpXaIpVaLirS5e49KNGtPb/LVviJuSPTQnF5taf/PK5Qf8jV5hIms5Z0bN+gaczGvo/n1ghzVUvbzHl4Lbs72Hb4OAiAAAiAAAk4JROspKVr9isWtjLWMxVWPHJ8jYH+a+qw5iJobfmypOD4ASgrEek6hWPH1EOuhTR9poA0v7eQgLQfq5hMXqoO7t+kpWkFNKdY4tlk1kpQYR4KKzKmvt/HS/0pTRRYOvJ1PxtEO/6MaViS9uNFkrPP6C/E1Ny7QUJ248XqpKkrc0A7lx/f+QhNai0Bjrg0iURt/ciRDUa4N8lrJSqpuhbQ9ysLRD8N70/XLfynBQL4mr5dt04NFogeWop2JaHaPVnTAEtEgnNt+s0od8uU5vGUtTe/c1Co4lOY0jzfKVlP9ZW3MvprTK37hlIpFHMGgohFYkGo4YiZlz/uiev3mtX9oZP0KdO3SBTWW2F7kk8/oZS6YmTrDY2ocuQJ3+5J5tIHrVWj25sj/CtUfNlVWxhqpMLbZJ0rckDEe4XoUcvjPzAVnC1eqrcQZiQqSlJeX+QrdZwsWUnMOqVVC+S925SlUjD5q+LmKCJIx/uW6H0d3bqE1nFry95mTStiRSI+3ytegks06KttE3BhapyRHxlxQ/87L4kb1L4erdZb0lst/nlFfl9STlZOGcyTMOvXvx1iYqdJ5oJWRzJ/28SdUupDMvYXTfn7gFCNtzmx5XqD3azdV3LSIk5MHdtOycQPpwvE/rOJLrd6jKfebRX3am368dYPcNQK+G/hEJFr98glGFHdyt87uXg8VmnC1K1Q8MG/0E8Cej/41hocgEEoC4f8ZY+r7M8QNf7aIdoi/dOYEDatb1nIVrOPCnubbK7i4Jx+mc/FBtU7/ceogrT9cu7JF327xsK9oK9fb0GptSD+H0SKW8Wv3HUO53yji0wFS83FkA524kTsfNfVQ3BhSOz5y4/XSVaisnbjxtYo+iS+6+mH91lSUxQL7R4SQiZ+bU1gkmuJRvlK31ZTF6pCsiRKzutuKG+2+WWmN3JAIiuH1ypGslTxy+G40cqZNSoTGcHzzGnTKElGRNXd+ajx6tppD1u+nKaNo9fSx1iiSat0Gcy2TDx0unURZbJg71XqQrz90Kte4KGi1d2zTT9Q8WoSH1KOoP3SKteimNqjm3x87NtPktvWVzSIqtJ21QtXCsI8+ucmRJzM6N6MTHN1Tokk7JZZoY0idEBFI9OJGjZ4ibiSsAzO/f2faueI7ZUZWF2su8w2pWYJusTgiayN+fDp4kkoJsn9EoBnZoJIqgipziujTYPg0RG/480GEviAQbgTC/+efcCMGe0AABEDAOQF8pmJ3GE3AiD1lxBjqYMd/tMtF/fTT1A/ihp8I4yMbpnRopApgapEUaq1018JqdQW09JS8hd+jiu16ccpCGmWDFoFgu7rmVBN1+OcDrfy2fMnofrR50WybIqLOI0XiKH2W7NRq8nfWCAZvHdYOziPsxI1mHoobg+3EjXI6ceMYCxYibmg3ukiNiNYsWMhjvkJVak6YryaVNmObVaeTB/eor0vdks+nL6G0jz1hFYhm2okb7S3ihnCT/hLRsHLSCEtERhw1Gz+HskiRTMs6yZwSnTKqsblArPSTNXq1eDnVRm78GFKnNF05f04dzEXUqM4pHc4iYm5x5MXA6h9ZCo3GUSG+jrdk0/bWq3DHWMUNc4SICBtPv1DQkuZh9t26b9hnETcmaeIG34jSctJCSpPeHC2iPVpUjNwyc46jYJ5/U0St+HEkcmNw7fjIjXwcuWEWN8xtxBdJR0n0UCKa27cT7V71gxpaOAkv/Vjada+/cK2OBQO7Ka7yehO+Jjjrc3kTcNEEujUzxtFKLpoqYtFDSZJQm2k/UDqOPnGUIuTtfkV7EAABEAABEAABEAABEACB2CNgGrD2ENJS/Fx3OXiLYPE73zQxsW0Ds+hgOZDrh9YECHVot9TfyJjtKfq40eeUl9MLzI9z6er4vp20jFNfJLTfnOJivh3FXtiwF1HKtOhMhcpXVwKBVjPBG5e1OYZzKsZZS82NbPxb/Obj5jodRuvzD/+WfhDXrpBoAZn/zTJVScSNB/f4thQ+1Iq4Ma5lbfV3+drbXGSyVLMOCWzVbF88ordV2JGaDV+wuPEYF+zUxIsZ3VrR/vUrlV2SltLxW05L4dQMrf+V82dpEKfJyFzS522OaCglYoOktsh/vC7fcfrLZk6xkL9L6lA7rtuR/OFUakypBTKCC6tqhT4/4Rto8nCtDEfRN+pWER5jUvtGKq1G1uUZvgmmwZDJ1nUb1aSaNUIkDae0tJeiocnNV6XqH2uaz99/Ub9q/6M49l3Gf4zFoFc4ZeVJTv3IwPVHUvFtJPZrrLHRxlMFRXWRG/ne+YBqibih2x+aP9/2bk+7NHGDb3Np+fV8O3HDvKdm92pHe1cvVa9l4qK1zSz1WISp/tHGPXFgF79X6qv3iqxj3X5j6XmJLPJxj3qzn9EWBEAgdggY+Mug2IEGT0HAzc+j4QwoNt/zsel1OO9D2BY6AqaB6yBuGIFfO3xO+KI+ixybXKaLaFECWoqKzC9iQX4+ZGbPU0ClWySVWzH4AC71D0RQOLD+JzrK12rKo7/2VRMy9JEHWvqLiB8StdGaf7svNQ98vZFC821Y/YrqcC/jSIpCi3HOa25oTKWg6EApzHnzX3XwfaN0ZarABSStt6Xs+YXGWsQNObCL8PFmmSoJxALtULxq6mhaNXWMNdKjLYsbEu2hvT5dxI118eJGpzlmcUMezY/pXVvSgQ0/qQKcj7Cg0HbGUmv6hNjZv3pxusEFTOWg/U5ls/ihiTF7uVjmLC5aqokbEjWSmK+a5cEdbyMp8slXod67fVuJUSLEtJ68yLoWoxpXo5OWmhvumGr2/zxrAotcQxPMl5IjOdJyYdF0XAdDCr7myP8yR4G8ahXbtPW/I+IGp5BoaSmy72p95Vjc+EbEjZWWyA0WN1pNsBU3NCNGNKpCZw4fUFzk6t00GR93yUSuhpX6IoqjFJL94ksqKNExEDeM+DjCGCDgmAB+/sXOiFYC2NvRurLR6Rf2a3SuK7wKCwKmQQ7EDbznvF8b7eB54cRRGsoigPabdXVY011jKiPrBQntt+zSTnukhoRK0+CvSTFI7dHSNOLTVxKmvWh2aL8R/5Trejz/xjt+HRq1MYd8Wp7OHTmszJGUg5bj5zoVTLQ+Is4MrF1aiRkiALxdqRaV1okFR3XihggINXsMoRfe/SiBuKEdeldOGU0rWeCQSA9h3E4TNyxpJyJu7NOJG5314obl4Hx42waa2K6htfhrnV4jSFIz5Nm1aomKQhDhSa7PbTNpET2e4xnrVafyuhz4VeqRg+gcdztHIkB6LtliLWA6Uidu5Hz5DWo4ZJLLITSuBzaspg3zZyhhRL9H7Ds/yXVFREzKnPM56x4QcWOAnbhR24W4sVMnbrR2IG6ITYM4VUf2vpZe5I6D/evlW3elt+yKu3o7BtqDAAiAAAiAAAiAAAiEnkC0niWj1a/Q7xjjLDANXv8r0lIM4qkdwNfNmUrfj+5vvWnDVepIvHCRSJXasD8waykskq2iXcmp9dGiNeTf+pSXRHLNJgsFEiVRiX8jbtRvw0c3r0mSGiPzpuZbTDrMXmFN17BHqMQaFnVOcArNqKbVrWJECb7Z491PPrWKBSJujGlRyyo0yCG7QJH/JbBZi8z4kYt5isChXSXafuZSm7SUaRyVoRc3usz9yRq5odkoaRqD6pShi6eOqS9JWkm9vqPV38dwFMkxtkmeXK++RQ0GTzSviaWY6J41y2mmRG6IuME+flC7Mck1u65qRch82holTZmSXij6kVUUGtG4KtcQMV8FK/OJuOGu7oR+PS+dPaVqhPx1+gSdP35ERfqcZ5HhNl9hq9ko6TkiSjwi0RT8iLjRv4ZEbpxX/5bIDRF4HKWlzGYhZ+eP36t2WTlyo/XEBQ7fLcO4QOiZ3w6qNc/8TC6VXuTKD5lLXYXMIp6IXk8VeIUyZsvh1neD3qoRMgy+hUbIQoXGTCO2hxFjiPdGjRMakkGYFYCCADkGp8C+isFFh8teEcB7xCtckdxYt9SmoU7EDWwH31ZYO4TP6NmWdv20xHqodyRwaDPohQlns3rSX/pqtStycA2GpsOnmq8q5YO4P4926J3TvwttW7aQNPGk2cgZ9DQfSrWDv34Orc7DSr5VZPnEEdbbQj7tM4ryFS7G4sYDJVCIuDFKxA1LzY06PYfx4f9Dp2kpK1jc+FEnbnS0Ezem2Ikb3ezEDW19VnNqx5LxQ6wFLbvNW82CwA3qxxENcugWn+v1GskH//cthV7NBV1FiBjGgoQWofAZ14rI+1ZRt3idvZ9krHhx401qzPU4/H2usmixa9VSWs4FO0U4kKiZEg1a0/s1GqihRdzox+KGtJOnAIsbdZ2IG7N6tacdK783pyKxuNHGLnJD2xvTurehvXxlrTwS6dKeC4TiiW0Cvn8P8b1n+BI31idjRwtfasG1DFSDyxuzgQAIgAAIRDqBcPzOaRq6AZEbRm8sESLkVo3JXVrQr1vWeyRw+GqDo4iNzDlzU6PBE1RBTXdRAJ7MqwkCWxbPpbmDuqtICPEv9xtvU4MB49UQ0sb68E6Xw79EDwyoU5auXvhT/UY/WYqHqdPsZcoubUwlbjSPj9yo85UbcWOyA3HjyfiColO7tKS9urSUbvNsIzc0HnKw7/vJx5zScVfZUovTYaTOxsJhvZQYlD5zVmo//YcEN8yIMNCn2kd0netoiHCQI99L1GLMLBUpIwU+tQKa6u9cT0IEnBWTRlLOl1+nnC+9lgD3sEZ24sbQ+GKjrtZmOd/48sr7Jekx9l3ECzUvM5YCppqYNePLL1hgW6r+/aZE8XzePV7cqK4TN4okFDc00WJ2n470y3LzVbDZOBWpzcT5qhCr2ncqnMi81hsWzGR2va0ilYglBXjce3duW1NwtH0i9V9E0DnMtWmKVqnD+yKlIfvUk72MNiAAAiAAAjFMIBx/Eo/h5YDrIAACIGA0AdPwGBc3AvF9Lo4PvYn48CeHzsl82D64ea35isy4/3TXvdrWy/B2Ye3rdsihVm6dyPrs89Rw0NeUxiBhQ2/XNb6po9cnxVVxTDlLyyG3aOVaVKJ+K2tBTq39FRY0vunXmX7bscUatVHww9JUo0t/FRUhjxy6j7C4MVInbtRlceNFF5Eby1ncWKGL3OjEkRuP68QN4a2JG8JAxI0kloKimm2awDGlW2uONvhRffm5goXUQfyYJe3m489a0IeccqK/BUU78M9nAWTDgllWv4rXa0Yf1W3qcAl/nDqWlrEQIQJAwf+Vpv/VbsTCSTaz/7xHhrK4ccKSlvLcq29SExfihtgtzGf37ayiKTJxhESt7oMoC4tZ9o/shSENKtNZvgpWnqJcGLVs03bq70qg0YkbL7AIUc8uckPz9btR/Wnt3GlKqEnGKTWdZi1Te8v+ucrXzsreiHvAt7jwPpeipk2HTbb6qm8vhUzHtPlUpc888fSzVJRvrHn943J+Rxh5+x5CexAAgegiEIjv5/4SCkeb4JO/BMK/fzTuu/CnDgs9JYD96SkptPOFgGnExsOxU3MjiO8m7QAth9GFI/rQej4MyyMih1aDQVswfe0Md4tof+OJVjhU+kl6QfVOvSlFqjSG1dmw2mgpxrlkwjBaOW2cOtjLwV98ycA3suR65Q0V7SCREBdOHlO/lb957R9r1IrcoNFh2veqrf5mFxE3RjSraa2hUY9rbrz4rvO0FBE35I9Wc6MzH7ZtxY0WtGet+bYUOYR3n786obihFRb9ZTONaV3P9lDNAkLS5CmoI0dtPPpEFttrTy3X7opw0692Gbp145o1UiFfoXf5gF6e/cumIhWuXDhHWzmFZ8/PP6r571kKw37BkQ/Z+aYZTTwY0rCKTtx4SwkCjqJttK/N7NWBtq/4jm1Mztfr3lb/f714eZXqk57tFS6Xzp2mdfNm0IFNP1sFmEYseOXhwrKauNG7+sckgoQ8Im582nukw5obm7+fS98O6GYd55kXC1KxqnUpZeo0fIvPYXUVbe7XCqlxlnH60Qq+yUbzV+qyvF2hOj3LfeQml9t8E43UYFnDNWlE4BDOckVwfrb9M05XksdlClUQ37/u3od43QmBSFmjSLETGy0CCGAzRcAiwUQQAAEQAIEYIWAauSmGxI0gL6r+kLpj5RJaPGYg1zm4oKxQ17nK9aEOrhC1LxSawGz+jb+IHJpIImJGic+aU5FKNVVTI1JRHKFS6Tb379GEDs3o0Nb1ygap6aFuQnHwiAAir4mvn/biQqFcv0JfO0T6q8iNFnXUODJ2PUlL4cO2fRFU7d/LOWpjxZQx1vadZy5RB2wtwmJK19a0x5KWkiZ9Ruo+d2WC1BLNVOHXj9NmRIwx347C0S+cXvJSsY+ozpeDHQpEmv0SjTOxUwvln1YvRFtX8UsiJ+TRGMj/6/YcYmagu+50WOPqdPzgHtVWRW4MmeiQpTavRMLM7N1RCRPaHtIiYURUEB9EMNDPnYfThxoNNKcPaa/3rlHSRtwQ7vp9o/398vlz1LMqi02W22iEj/KTeQnzsk3b0ntcIFZelz4qGmbdKmsxU80ZPSONk/QRweWzviMTCFBBfqtiOhAAgVASgD4QSvqYGwRAAARAAAS8JxCm37tNoyBueL+YXvbQDrNSp+Gn2ZNoy5IFKqpBHTZFqNAKfqoSBgkDacz1FMyT6m9TkdoFr35Qkj6s1SBBRISXJnrVXA64i8cNoQ2LvlGpHK6eLHwFaYUWHVVkh/5Qr/1dDusjW9a1DlGnx2D2SYp6PkhQq0EO1IvHDqZVMydY23eZtYTTM3JaD99jPq/PwssG9brwGbBim8ODszb/6tmTadHoCU06jAAAIABJREFUATYutBg5jXJxjQxnt8xoXz/KKSwLhvWhU3JLiItHGFRq3YVycgSD/ZgiMvzJt5zI81TeF+jzr+e4Faf+5htRvhszSEWo6K8QdmSCiAd1ug/kyIlHbK6C7Vz6bRVJIc/zrxempiyqOBOUfp4zjRaM6OvQw3LN2tN71epab7+RdVvy9XAVqaSN76ijrOU7FT5R4ogIP3icEAjTbxxYrygkgL0WhYsKl0AABEAABEAgtgiYRm/+LXbSUkK4tvrDukRvbFu2iHatWUFn+BpPb5/Hsj2pohve4DQIqbsgj70Y4O2Ybts7+MH34qkTtJtrVhzbt4sunz+rDrMSgSEpC1mezU15+WCdr1BRdXhNcHC2pHj8deYkrfl2qopCeMD1Ggpx4ctsfCuHffSJ9u8Dm9eS/HnoIXN6z8f1mpoLp1qiITZ/P49O/X5QFdhM/nAqKtWglfm6USfP9cuXaDnXxZAImji+7jXVI+no40+b2Qgrjrpq84kN+zaspoMcyXLm9185VeW6ikBJkSo1PfHUsxyZ8Da9/F5xJbA4EktE7JI0EnkyPfkMFa3I0TcWIcvVvPLaqcMHae/6VXR8/266zKkyWlSFpAAJ/xd5j7zyfokEw0i0ybLJo+nW9WtKTBPewt1VOoykuGxZulAJMSJopUz9CD35fH5OUamj9qB937/PnVH7+8jeHSR/v3PrX8VAUlWeyv8ivVysuErPkSdQkUZu97SvDaL6EBjVzvm64uiHu16xB0DARwLR+JkajT75uLzoBgIgECYE4j+XTGMhbgRtUVTUBR+g5bfW2nP690P0x54ddJp/+3+BxYJ/Ll2kO7dvmtNVOKojKUcfpH40PT2e7SkuHPkcPftSQcrOt1Zov+1Wv7m3pKkEzRE5kOpSK7R55dAr6Qd6/9Th1UHbYNoaqLkc+SXpKFJUU6JG9I+RDPQ1S7Q5RGTR6nrIntHXrvBWPLD/scW+v6S9SL0MZ48jX6WPMNHXjDGSSaDWGOOCAAiAQKwQwJE1VlYafoaSAN5noaQfnXMbsaeMGEOd+fiPi9/RBmUBTOO2IHIjKKR1kzgSOfSHVPntv0RiyA0VEn2QmAUD+0d73b7AaDB90fwQO+3t0K6GtRc6HNmnv0bW0Vg2IoFFINK+5khI0af2eDu/jOtJH71NznyVw7vY4mo8rY2MJ9EmLgtq2sHT+jpi5m5uG+YezKv2m107V3vQ2d6wfl0/Vjh8EgbzjYO5QkcAey107DEzCIAACIAACIAACASYgGn8lt+RlhJgyK50LP3h1pNDsLcH4IC7FoYT4PwShosSBSaF474KR5uiYKljyIXg76DgzBicWbSNEtzZYmh7Rq2r2DFRu7QR41h47EHnVgTCvgRxyerXiniij4Dp660+iBuB2HPRx9Znj9zeluLzyDHcMRr3bNj6FLaGxcAbAOyjf5HDdY19tMvHbtG/zvAwfAhgk4bPWsCSgBLAVg8oXgweHAKmib6IG8GxDbOAAAiAAAiAAAiAAAiAgFsC0Xoui1a/3C4oGoBAEAjg/RUEyEGewjRp2x9epKUYsQWMGCPIlCJgOlCNgEWCiTYEjNizRoyBZQEBEAgtAbyPQ8s/lLOH69ontCtcLQ3l6kXT3FjfaFpN+BK5BIx4J5omeyVuRC6s4FpuxNIE1+JImQ1kI2WlYGe4EcB7J9xWJNztCW42dLjTgH3hRgCfaOG2ItFjT6j2VqjmjZ6VgyfGEIj0nWiast2byA1baJHuvHgTDT4Ys5UxCgiAAAjEBgF87sfGOsNLEAABEAABEACB2CJgmvrLES/SUmILjuHe4idqw5FiQBAAAX8I4EPJH3qx2Rd7JjbXPZBeG7Gn/BjDpquDcfwYOpDUIuK3c+HKLqALg8FBIAIJRNF71TQd4kYE7sDoMzmK3lM2ixOtfkXfDgyFR+52h7vX/bfZtxl86+W/tRjBFQGsCvZHtBLA3o7WlYVfIAACsUsgcJ/spuk7QhC5ETh/YnePhMpzrGWoyGPeQBPA3g40YYwPAr4RCPf3ZiDssx8zEHP4throBQIgAAKhJ4DPxNCvQZhYYJoZCnEjTJyHGSAAAsElgO89weWN2SKTgBHvEyPGEHpGjROZKwGrQQAEQAAEQAAEIomAadbOo6i5EUkrFkhbjfgp1ogx8BN1IFcZY4MACIAACBhBwKjvd37Z4sSIsLDNL8fQOQYJ/H75Jp26dpv+unWP/r37IAYJwGUQCB6Bz17IHLzJgjiTaXYEiRv4Xh3EnRFGU2Hd7RcjnImEs22B2dSx53FgOGJUEAABEPCHQHh8FoeHFf5wDEVfETV2XLgOQSMU8DFnzBKoH63ixje7ELkRs7sajoMACPhPAD/L+s8QIxhHIFT7MVTzGkcOI4EACISAwKYz/9DBS/+GYGZMCQKxTaDBi1EauTFn97EIT0vBT1Th8dYM/jqYZwz+vOHBG1YEgoARu8mIMcQ3o8YJBCfDxzTQWQOHMtxNDBhkAuG4GcLRJn+XJRp98pdJuPUPwRp5MuXGM1fpwF8QNsJtu8Ce2CDQ6KUsUemoaW7Eixv+rIsnH73+jI++sUkgHPdVONrk7+6IRp/8ZRJu/bFG4bYiju0J3DoFbuTIIOveShByzwgtopHA4b//pZ9PXY1G1+ATCEQEgcbRKm7M2xPpkRsRsX9gZLAJxNjPizHmbrB3E+YDgYgmgM+HiF4+GB+OBPCm8ntVph84TzdQNNRvjhgABHwl0OTlKI3cmL/n+H/4jPZ1W6CfUQSwB40iiXGimwDeKdG9vvAOBEDAewK2n4v4lPSeYLB7/MpRG2tOXgn2tJgPBEBAR6Dpy1mjkodpwd7jEV5zIyrXBU7ZEDDiRxUjxsCygIALAthi2B4gAAJGEojGz5Ro9MnINY+RsZYf/ZuOXr0VI97CTRAITwLNXgmSuBHkz33TwqgVN4JMMjz3LawCAR8IRON7Jxp9cr20seexD1sdXUAABEAABIJOYMr+P0OXkvJcXlrzVjobn7dv3kgdfgs6hoQTWmzzy57HnqYZJR6lrUt30OiLLnxS7TKTbWLCbVrgrp8rTHr7yczZrS8WO+jQPqq57Zrni+CXn1doyJSDtMTz2Ry3FBteuEk1V533fSRf/fd9RmvP5sESNwyw1ZshTIv2GRy5gZ+oveGPtiAAAiAAAiAAAiAAAiAQPAIh/ll9xI4zwfPVfiYjBITQWe9+Zi8P/V6LCp6KG56KRb4e7n32Mw01rVCAKqTxV+DIRP3q5qTXzhyhYhEqbrR4NUiRG+53raEtTIv3nfA4LSXEn4WGOo7BQAAEQAAEgk0A30WCTRzzGUnA3f5197qRtngzVrja5Y0PaBtNBIbtOB06d5yKG5bD6rXbdDZNco5oMEcxrH3qVRqZJ7nV3rNahIF2KD/DtUOyplMRENbXpLVdZIT+tbyvOxnTzjb7dm6jIKzzeh654VDccONbvF3M6hqz0oQCF5EbTn3R5mLuWZi7PDYcne0Un8UNHtB+D9islS56xdJOs6fkB4WpTVYRRU7Tk0ogsRh37Rw1X3CMyG5dbdbL2X7w1X8D3kGtXs1mwCjhN4Tp+/2eixvhZ340WYQfPqJpNaPPF+zP6FtTTz0KwtoHYQpPvY1vF5ZGee8GeoSWALZRaPlj9rAkMPSXMBY3SPcbfbsDdPzhllMatMOqOtheoqI20QB2v9XXH6av2KaN2IyZoF1m0sQHczsP0kb8OfRru8WVbzaRFinN0QsaM2fihvLZiS9kSY9xyNHF9vXHT70PxzM4sM2yB5yKG5LSYrfGdhEotuvlbj9wepC3/hvwzm5dMErFjR8gbni9PfCzitfI0AEEQAAEAkIAn8cBwYpBQQAEopyAu89Od6/7g2dIGIgbVvstv3U/aH9Y1TtoU6fDIjBYDuW24oPtodhlpIWjMdPp6lRYBIEserHFE+heHvptam5oLBwe1M2+HVfRCWStzeFUnNHX3HDli4u5XNbE8NJP2wiVeLGh+bWsNv7YRHVYfEgYueFc3HC4Xq5SoXz135O94KZNm2gVN5YcOOlxWooBHKNniEB+6kcPJT88AWA/4KErCIQvAby1w3dtYFlgCGDPB4YrRg0MgSDs18HbTwXGdk9GdZeWoq+hYE0lMB/sSR894ULcMAsAyR0X03Q1pl7ckJoVCYqfelAnwq9DvwWgF+KGOd3klrlAp6uCos588fVw74+fujn7US6btCNtCylB42o2VRTVI3FDOjrx0ZP94FAk82Q/+9Hm89ey+9E7fLualh2MQnEjCB/MPi1puNrlkzPoFP4EwmDDhYEJ4b9OsDD6CYTzGyGcbQvQzohQl8Pd7EDYZz9mIOYI0C4LwLAeeO9BkwAY5vWQA7dFhrhhPrg7iVJwdSh38Zt6l2O67edEMNGvgD+Hfm0cL8QNjyI37IqLavU3VGSLw5SVAIs4Fv/O8vwz0tqusc1m9iYtxe5dYOOjq5tjfBV3vH7XJezQ9nWIGwZgxBAgAAIRRyDcf1gKhH34iTritikMDhMCgXg/holrMAMEYpqAge/tyBI3NEHBkspgKTQ62lVaiot6DFqkgDllxW5MfeSGXUpEgiKYzjZjgMUNrdaIOdLAw5obrnwJgbjhqHaKFjlhIz7ZrLGdr/ZrbCeE2K6Xi/ocrmp+BPgDxxBxw8DPBaPcNa04dAppKUbRxDghJBCG764Q0gjG1CAeDMqYAwRAwCUBIz6IjBhDjDRqnDBfct/d9L2np0gCP4OnlqCdKwL9t54MHSBv0lJIuzbUbO52vhnlNb4ZxaOIA7vbMcia7uJiTPvf8NulOQTiFhGbmhviowfRFPE3n1xhJumYiYNaI5764mvkgpcijq2fdpEhdpz1tVLMQoisvp2v/BX9a/q0HG1zu7o9x7offPXfgHdQ+zeeNGCU8BvC9KNbcSMavlVEgw/ht3li2yIj9pTvY9j2TDiO7yMHdlXD1a7Aeo3Rw59AOO7McLTJ35U01idjR/PXt2jpD6rRspLh7Ee/UIobwQRjPTR7kGZhlF2eHvoNmk8d8NOYr0LlqiTBe4LsZ/AcC95MHaJV3Fj5a2RFbsTit91Y9Dl4b20fZsKC+AANXUAABGwI4HPE0A0RKpyhmtdQeBgs9giEeOP23RLCyI2gr7akJGSl00t30OiLQZg80Id++4gULU0nGL7p8QXazyAsVain6PhmlEZurNKJGyH+rAv1Ggd0/nBnGwj77McMxBwBXTQMDgIgAAIBJIDPxADCjeGhw3FfhaNN/m6RaPTJXyae9u8TE+KGVk+DqVivm/WUENqBQOAJdIpWceOnw6fl8zkkjxHfGIwYIyTOh3JSQAsl/eidOxz3VTja5O8OiEafHDIJD0fDwwp/N42T/lHtXICYYVhsJuwBjwk4+4jpvfmEx2OgIQiAQGAIdH4rR2AGDvGoptUhFDdC7Ht4Tx/VP3RGtXPhva9gHQiAQBQSiMbP1Gj0yc3Wi0GXo/DNCJc8INAL4oYHlNAEBAJLoEu0ihs//xa6yA2vlwzf+L1Ghg4gAAIgEEgC+FgOJF2MHXQCDja0EXvciDGCzgITgoDBBLT3Qc9NJwweGcOBAAh4S6BboRzedomI9qaIEjf0SL39ScHb9hGxfDAyqgkYsWeNGCOqIcM5EAABEAABEIhRAiH6GQHiRozuN7gdVgSiVtxY9/sZA2tuhOhTMqy2in/G+E3Q7wES2h+AIf2DZEDvaPTJACxhNUTQ1yjoEwYBd9j6FLaGBWFRDJzCJUYwNpB0hA0Vrmvvo10+douwRbOaGwvu9th4PFKXB3aDQNQQ6FH4Ke99iYAPKNN6Q8UN7xmhRyQSiICdHYlYYXOYEcA+D7MFiXJzsN+ifIHhHgiEMYHgfv50h7gRxnsBpsUKgS99ETeCDsf7zybThj+Mi9yYMHFq0F3GhCAAAiAAAiAAAiAAAiAAAiAAAiAAAp4RqP9ZHc8aRlgr08Y/zhqWljJ+wuQIcx/mggAIgAAIgAAIgAAIgAAIgAAIgEDsEGhYv15UOmvadMQ4cWPseIgbUblL4BQIgAAIgAAIgAAIgAAIgAAIgEBUEGjc0Ahxw/u0kUDDM202UNwYPX5SoO3F+CAAAiAAAiAAAiAAAiAAAiAAAiAAAj4SaNrwUx97hnc305ajxkVujBo7Mby9hXUgAAIgAAIgAAIgAAIgAAIgAAIgEMMEmjX+LCq9N209es6u5obv4SUjxkyISkhwCgRAAARAAARAAARAAARAAARAAASigUCLJvWjwY0EPpi2HbMXN3z3c9jor33vjJ4gAAIgAAIgAAIgAAIgAAIgAAIgAAIBJdCqaYOAju/T4L7HWFinM203UNwYMgrihk8LiU4gAAIgAAIgAAIgAAIgAAIgAAIgEAQCbZqFobhhgN+mX44bF7kxeMR4A0zCECAAAiAAAiAAAiAAAiAAAiAAAiAAAoEg8HmLhoEYNuRjmnYc/9Ou5oYnNjmOGRk4YpwnndEGBEAABEAABEAABEAABEAABEAABEAgBATatmgUglkDNKVOmjDtPOGLuOHYsP7DxgbIYt+GLVKvLTXJn8q28+2jNK3jdFqWYMhnqWmXGvROersXTm+iKkNWOjDgESrwdlEq8dYz9GzahylF8sSUSFrF3adbN6/R6eOHaPWq7bT29D+OjS9YlcZ/8jyltbx65+gaaj1qHf1t39qm3Q3aPnsgDf7FWx4ZqHCp9+nDAtkpW9oUlCKxspRNvUPXr16k3/btpEUbdtOxq67G9c/fGm2+pFLZ7MY/v4M69f+BjiaYtgj1GFiMnk9s+8LV/Yuo4eQ96osO19ameRzdu32Xbt74k7asWEJTdl6yedWhPe6wqr1A1HdoIXraXVv969d/pTHdvqV13vRBWxAAARAAARAAARAAARAAARAIAIH2rRoHYNRQDGkbdGHaZaC40XfYmFB45HTOIvXaUVN7cYNu0e4FfanvRrtu2UvRkNYFKav9aHygrTzkR9uvPlOYvqhSlF7LmNS1v3F36OyeVTRoxnY6a9+yYDX6WiduEIlwMYAG2QsXNu2ctHFhRfoXi1Pr8q9RrtQPubQ17vYl2rB4Go3e6kCMMcDfmm16JhQ34i7Sj8NH0aRTdqYVqUVTy+aklHZfvrp/ITWwihuO1taZi3fp2M8zqcP3J6wNHNrjbveqvUDUzwdxY3S3byBuuOOL10EABEAABEAABEAABEAABAJOoGOrJgGfIxQTmHafPO9DWopjU/sMGR0KH1yLGwXsIje49dV98YdkrXP60o1odLHM5ugL/SMH2sE6ceOZd+nLekXo+YcTtHRiRxxdP7qOBo38mX7Vt3jNXtzgSIq/99DgrxaSjb5h084ibmz3DHP6N6rQV5XyUgbXukb8YHfP0Q/jx9EMfSiFQf7W/NyBuEFxdGzNUBYdbAUVJUq5WTdnbZySibtC66YMpdH7zS0c2+OGq9oLLG4M8zJy49qvBHHDsz2LViAAAiAAAiAAAiAAAiAAAoEl0KlN08BOYMToHt+eEt/QtMdAcaPX4FFGuGHYGEU/bW9zSI6Li6NEiViUYBGhT88FtFs3U4UW3anqM5wHwW3iuI1Vuji9kSoN0sSNLPRJm3pU7sn4iI24f8/T5vUb6Mfd++jwBaL02fLSm4ULUdmC2egRq6jAkQNrZlD7xSfiZ2TRYkL1PNa0FPML9+nE2mnUdpGzdixuzOpPAz0SN16itl+Vp9fSaFM+oH9O7KHv1mynLXvPcfpLRspd6CUqV+Q1evHxZFZ/7x37mZoPX2NJjzHO35pffEWlrWkpzDiOGTPke0dX0ycj1upWIhc161aTinB6kHW9LK+KKFV/knnVbNb22iEa3fUbih+FfXslH5UqXtgmukbf39Ems7HRZt31rT+k/sMLW9NSjq3pyutq2JbFQCAAAiAAAiAAAiAAAiAAAiAQUAJdPm8WmPGVzuCxKmG4Daa9p4yL3Og5KPzEjWa6CIAz5y9S1kyPMcSLtGrwSBpvTYcoSj0HvUd5kvBh++8r9G/6dPGiAx9yK2rixts1aWrFXKTFgsT9c4jGD/mGVjuoVZHhzWrUp3IeelRTSW7+ThM7zqAV2hKyuDExgbjBL949Qd/2nkTztTFt2t2gbR6KGzkrNqM+bz9uES3i6PK+76nTpJ1kW3lCjMlBDTvUpDeSXKBDhw7Shu0HaKtWJ8RAf2vZiBs36Mz5xLwWyYluHaGpHabREo1Lngo0uuGL9Dj/+wKvxeO8Ftoj4sRnOnHDurYsboyyETcsPdIWo15d3qXcvK7qObuZGg1Y7oCB+WUbG/XrbvO2+5AG2Ikb7SBuGP7BhAFBAARAAARAAARAAARAAAQCQ6DbFwESNwJjrsejmvYZKG70GDjS44mD0bDoZx2ouU7cOLrvEKUvINEScXR0zWBq950lHaJoHZpR3lzj4fj+w5Quf24bcaPCQLMkUbJJF6qbmw/k6rlFu+b1pt4bnHvyWq0vqP2rWsnQ27R3YS/qudbS/rVPaFIN+8gN82s3Di+jz8dsNh/CbdqxuDGzHw1wG7mRhRp2akz/y6SZepSm95tCi694R91If2u17UVlrJEbN+iXfdfolQKSBmTrU84qLah/IRGg/qVf9v9DBfNnthp9dd8C+nSiJXJDv7YsbozsMlsXuaF1eYna9apAr2vRK07bmdvb2MjihrbuttQ+ogEjCtMzli8eXdOF95F3XNEaBEAABEAABEAABEAABEAABEJFoEfb5qGaOqDzmvafumBYzY3uA0YE1FhvB1fixgvxNTeOrv6J7rzzvjlC48hPVHX4WjVkfLvLtHbmUcpZQ1dYVA65A0TcyEXNu9eiohksVlw/TGM7zaSfXBn1SlWaUCcfPWppc3n3XKo/eZ/5X6/rxY3bdONmUkqV0hLmEXeNNnNx0cHb7NtZhAD5usunKH01xOynPHEn1lGlwavcdbJ73Vh/a7WzFTe2LfmDcpR8yRyhsX06NZnxO//tEarV7nMWQSRf5QR988N9KmMRncS4q3vtxA1tbUW06OxA3HiyFA1t8zpl16JnrGvpGIWNjU7bsrgxUidurIa44eXGQnMQAAEQAAEQAAEQAAEQAIEQEviyXYsQzh64qU0HThsnbnTtPzxwlvow8rtK3Eht6Xmdox7G0l9F21FJuRJFDs9tJtA8Fi1adK9tFi1u/UGT252nIiPftv5mnk5voPJK3HiVOvYpRwW14axfd2XYRzRQN5YIKlWG/2zu8Hp1mmyN3GDblh+hHB/yYV/TN85vp269F9Mh+3YcudHfnbiRrgQN7vkWPWUxTUSBehN3eUnQWH9rt+uti9w4S4ubb6fMGs9Lu6nXl/NpF71LvTRRhv1v91Mq6qSLbtH7YbO2StyYRRayROmy0At58lH5DwtR/nTx1VT/2jGLGk475JSDjY1O19d2Td1DlX3nwZq5HwgtQAAEQAAEQAAEQAAEQAAEQMBvAl+1b+n3GD4PEMCSHKaDfoobets69xvms4+B6Phu/Y7UQidubJ3Rl1bl+oK6vi6xFLdpz4Ke9OWxsjSi7WskGRNxpzZQwwFEHUbpxA3+Wjmu00BUnAY5/Lory130YdFiSs28lvSX67R1xhja9WITapJfU0/u09HVX9MX54rYtevrXtywGVsiHuZT3QneihvG+lu7XR8qm11jdZa+azaabrbqSZ/k5CKuXAPlx4HDaNzTdWlWhWdVepCyed/zOt9t/bBdWw92z93TtGD4WJp50nlbGxut627f3o6L26llbT1YM7fjoAEIgAAIgAAIgAAIgAAIgAAI+E+gd4dW/g8SBiPY6ySmQ2eMi9zo2Ce8xI1iDRKKG/1S1KXZFc0H6Ct8gG7715v09ftZVOHNC9umUsPpz9Dg0bbiRtn+Im4Uoh6DStCLKSyryIdf89ddixv6se4eWUWVh1riC94wixvmcpnmA3C/33iOjjzHw5Yx7x6n2fNuUvHqdu22upn2ybI0sp1ZsJFH/Kz7tbfihrH+1mlvJ240HU2bqrWigYWlvgbXQPlpIC3N2MQiRt2ngz90o85X9Yxs/bBdWzc8HlylTd+Op4Gbba+cte9lY6PT9S1uuz/cvqkta+tuzdyOgwYgAAIgAAIgAAIgAAIgAAIg4D+Bvp2iQ9ywJ2H61UBxo32fof6TNnCEYg06UUubyI0+1Hfrh5wqUpRyiZpxaRctu1qAPlbRA3LNKhcI3ax7XWzhQ26Z/sv4Ly9Qu95VqZBWH/T6rzSqw3RyWcnijRo01Spg8A20u76lepP2mj20eU0OwGIb0bOlm1CvD7ORVrb0ypk/KVHWJ7gahTzx7VxjsvUh7sRaKjdQu87WU8DG+lunfV8qp4vcWNR0FE199ROaXDc/8a2vdPfIVtqU9g16V9U0+ZO+7zKCJj0T/7p89creeVTHItLYrq0Dn+Lu0807/9Lfxw7SoiXrafUp18KGjGBjo3Xd7cf+mIboxK+jP3WkNos8ZYp2IAACIAACIAACIAACIAACIBBaAv06tSZTaE0IyOymw2cvOiwo6ksqTLteQwJipK+DqgPwi1qaB6c+9B9KY05mpSZdm9KHT8iot+nmreSUUqIx7h2nWS2/prn0MnXsV4ne0G7YkENuPxE3iEo3706fPq/JDjdp9/wR1GON80Pzx026UsN8EiNinmv3/C+5veWfIm7U0kVkTDeLG8SVMpp0/Yzt06pg6r1nccPazhUVvY/i20n6tsc4+sbL21KM9LdOB524wbVNJn0+mb6XaJjBJekl4X+L1yIFr4W4xaJTz27zaCexkDAmPormyh47cUNb22sHaXiHmaSh9XW/2NioW3fb8WxtUuLGQl9nRD8QAAEQAAEQAAEQAAEQAAEQCC6BAV3aeDyhL7qA88G9GM2Lptp8pt+ciBsee6tr+MVXg33pFrA+xRp2plZWceMsLWo8kqbwbLZft0z/5zb6vOci+oNeoY79K9GbVnERV3RzAAAgAElEQVRjPZXuaxY3qAjXhKj6HGlySdzVQzR++HRafj6hCxkK1aSBn+Sl9JpG8e9vNP6LKbRUa/pGTZpWO17c2DKtt0Xc4AYvVKavG7xMmRLoG9fJpp0Lcs9WbU0Dizyu0m0k7ePvPYuo7fhfzNfL2jxPUd2Otah46ut08Mhe2rZ+H6048pfh/tbt2C8+coPFiGHtZ7AY8QjP3Z6/buvozV+XUNURG9kGFhLGvkM5LfaKuFF7/E71L5s1tI7n31aysfGUbt1thrW16ciqDhA3/MOO3iAAAiAAAiAAAiAAAiAAAkEkMKjr50GcLXhTGSpufB5m4sZ7DsSNycK2eENaUPopSqrj/Peub6jOBEkZeYU62YkbpTRxg6MqPuv8KZXJKmks5ifu9l+0a/1GmrdlGx1ikSNrzhep8HvvUbkCGUm72ZXoPh1bM4lazjsePyOLG9PtxI0+uroMtrZr3czihr6d062SrjD17MxREVr9DnpAV49to1mLtljEi4yU5+1XqVKxN+jlTMksIgj7wyJPZxZ5DqiBjfO3ngNxY7XQrt2OeryhXZariNJvKzrRF4vl7x/TUDtxo5ZF3LDhYxE3ZDx/HhsbWdyIX3f9qLY2ibjRGpEb/mBHXxAAARAAARAAARAAARAAgSASGByt4sYf5/5ymJbiC9tWXw70pVvA+rzXqAu11kVuLGw0gpS4ka4UjehbmJ62zswpI/O6U1d1On6FOg+obBO5UbKPNd6Ci2J8QP0aFqN8qRyljThyJY5uHt9IPfsvtQgGljZv1qQZtfNZC4pumdaLem/R9Wdx4qsupXTihLwm4oZdOxf0MhSuTgOrFaCM8behumYd9w9t5Nof/fR2GORvvU79qbxWc+PaARrabgYp3IVr00zdda9c1pWW9xtCo0/IiyVo2Dh95MZcqjnOHLlhs7b68fzYTTY2srhhs+7WcW1t8mw679bNszHRCgRAAARAAARAAARAAARAAAS8JzCse1vvO0VAD5Oh4kaPMBQ3XrIkkcSdonmNR9M0tSjPUZve9aiYKl7JT9xZWtiJhQ9VkyIrNe3RnIqrmhz8nHRwyH22CHWuUYxez5TcGvHgcK3jbtOZvWto1Lh1tsKGNBZxo45O3JiaULR4tmxT6ls8u7W4qBI3HLRztc8yvFKeutcqSE8ldy3GSATK+oXTaNA6S0qKflAD/FXCwZOWQa/uo4HtZ9E69c/3qN+o/1G+JJbXRKhoaxE+iAWeYSzwWG6oubLbTtzQ1tamj+/vOhsbHa27GprFjfHxgotns3m/bp6Ni1YgAAIgAAIgAAIgAAIgAAIg4B2BYT2CJW74UDjDO1dsWpuO/Olt5Ia9gfH/btF9gB+mGN/1vUZdqY3uADyk7XRztAA/ZVr2pAZ5LMVBL+2k7p3n0A7La592GhB/ED+5jkroIzesZqalnG+9RVXfzk/PZ36E0iRPbBY65JaOf/+hU0cO09r16+iHQ1cdO/ZmLZppI258Rb30EROq19PUoMtnVCablgYjh2RH7dywS5eVPni3GH30cg7K8WgqSm6J5Ii7d5uuXb1Avx7YQ8t+3ES7XBYc9c9f50yzUTOdmHT3jx+p3CBtlV6hLgOrWKNoruyeQzWskRvO19bXneTZupeg4eOLWOuAeDaXj+vm2eBoBQIgAAIgAAIgAAIgAAIgAAIeExjxZTuP24a8oRf6iOmo1+KGc/eadesfct9hAAiAAAiAAAiAAAiAAAiAAAiAAAiAgGMCo3q2j0o0pmPnvY3ccM6hSVeIG1G5S+AUCIAACIAACIAACIAACIAACIBAVBAY81WUihvHz18yrKBo4y59o2Kx4QQIgAAIgAAIgAAIgAAIgAAIgAAIRCOBsb06RqNbZDrhRNzwIrXFCqZhZ4gbUblL4BQIgAAIgAAIgAAIgAAIgAAIgEBUEBjfO1rFjQvGRW406NQnKhYbToAACIAACIAACIAACIAACIAACIBANBL4uk+naHSLTCcNFDc+6whxIyp3CZwCARAAARAAARAAARAAARAAARCICgIT+0apuHHqonGRG5+27x0Viw0nQAAEQAAEQAAEQAAEQAAEQAAEQCAaCUzq3zka3SLT6Yt/G1ZQtG77r6ISEpwCARAAARAAARAAARAAARAAARAAgWggMKV/V/du+FKE092o9mMaPIfpjBtxwzyfZ7PWbgdxw9164nUQAAEQAAEQAAEQAAEQAAEQAAEQCBWBaQPsxQ3PzvuhstfTeU1n/jIucqPWFz09nRftQAAEQAAEQAAEQAAEQAAEQAAEQAAEgkxg+qBu8TOGs67hpW2mswaKGx0HjQ3ysmA6EAABEAABEAABEAABEAABEAABEAABTwn0/aKxp02t7bzUGbwe34gOpnM+ixsJ3dt3+AiNn7OY4uLMZTzu3L1Hd+/ds9o5sEUtunr1Kl27do1u3LhBN2/epLt379KDBw/UH3n++8+wEiBG8MEYIAACIAACIAACIAACIAACIAACIBAWBEwmk7LjoYceUn+SJk1KKVOmpFSpUlGaNGkobdq01HbEdKutSZMkoWRJk6h/J0pkooZVylCB3DnDwhejjWBx47JhakLKJIno0PEz1HvcdLp1+04CW8d2aqJEDflz69YtunPnDt1j8UOEDRE1tD9GO4nxQAAEQAAEQAAEQAAEQAAEQAAEQCDSCYi4of0RcSOJiBfJklGKFCmUwCF/GvcZk8DNFMmTUedGtSjPU1np5r24SMfg0H7Tn5eMEzdSJE6kJrl49Tp1HjqB/r76j82k03u3pdu3b6s/emEjLi6Ooz2iE3BU7ho4BQIgAAIgAAIgAAIgAAIgAAIgEDICiRIl4kiMRCp6QxM4kidPTvKnVueBNnalT/sI9W5dnx5Lm1p9/db96Dx7m84bKG4kt4gbAuzug/+UwHH09Fkr2HlDuqlIDe2PRGyIqIGojZC9JzAxCIAACIAACIAACIAACIAACIBABBHQR2/oBQ4ROeRPpTbxF308ky2LEjaSPmROZ5HnNsQN96utFzekdZJkyemrMVNp+75fVecfxvSh+/fvW2tsQNhwzxQtQAAEQAAEQAAEQAAEQAAEQAAEQEBPwJHAIVEciRMnplJNOv2/vbeBs6o67/2fAUEEAVE0IoLjyIhRY0Kc+AaliiXEBFODaWtC4w3cJrRNQ25oLKH9pE6a/70k11zaS0xaYouJlob+cyWKJJZ4g5aI0QRDNBodR0cyihgdBYZXBcJda7+dtffZr2efs+ecOd/jxw/MOWuv9TzftfZh1m8/z7Osppdc9Hb5wp9/XA6/ecgHr77FjcpLl7b85vXqpaUcP9ROSzFfo0ePlq//2/fk7v/7Y7nvm//TitQIEzUoJMrNCgEIQAACEIAABCAAAQhAAAIQSCbgFhYNihw6kuOaT/6VXPd7vyOf+uiHZO/evWWdvXk0mJZSuaCQaGmFXVdyWcurVRQ3hoeIG66z9z+yTebNnukJG/p9BI3EpUADCEAAAhCAAAQgAAEIQAACEIBAJAFT6NDixrr7N8uH51wpe/b4a2C6HbxVJm7UBm4lAkUeS1pee31X5Gkp1TLGFTFOGTfWZyviRp6p41oIQAACEIAABCAAAQhAAAIQaHYCrrjhcnh9ly1qBN8f7JxaXnsjWtyotvPjx51U7S7pDwIQgAAEIAABCEAAAhCAAAQgAAGHQN+uXVraqF8e1YqiCHjY0leguHEK4kb9LjAsgwAEIAABCEAAAhCAAAQgAIGGJ/D6rt3V9aFGYkR1jVRyzusFihsnI25Ue/7oDwIQgAAEIAABCEAAAhCAAAQg4BF4I1LcOCbHVERHHcd05JrFCHGjNtIM4kauueJiCEAAAhCAAAQgAAEIQAACEIBALIFocSMHuNpIBJZB1eq65fVdxdXcOPkkam7kWE5cCgEIQAACEIAABCAAAQhAAAIQiBc3dlc5LaVBeLe8UaC4MQ5xo0GWBWZCAAIQgAAEIAABCEAAAhCAQCMS2NWs4sauXbsjj4Kt9kSedJL/KNhq909/EIAABCAAAQhAAAIQgAAEIACBZiawa/eeyutqODki1UoVKXIeWnbvTiduVOOM3DFjxhTpG2NBAAIQgAAEIAABCEAAAhCAAASaikB/f3/F/h47Vljsg2VjNXQG11nEjYqnnQshAAEIQAACEIAABCAAAQhAAAL1RQBxI2E+qqGoELlRX4seayAAAQhAAAIQgAAEIAABCEBgcBFA3Egxn3kFDsSNFJBpAgEIQAACEIAABCAAAQhAAAIQqJBAI4kb2sW8OoOLKXVaSjUGRdyocHVyGQQgAAEIQAACEIAABCAAAQhAIAUBxI0UkPIKHIgbKSHTDAIQgAAEIAABCEAAAhCAAAQgUAGBRhM38uoMLqJMkRt5B0XcqGBlcgkEIAABCEAAAhCAAAQgAAEIQCAlAcSNlKDyCByIGxkg0xQCEIAABCAAAQhAAAIQgAAEIJCRQCOKG3l0BhdP5siNPIMibmRclTSHAAQgAAEIQAACEIAABCAAAQhkIIC4kQFWpQIH4kZGyDSHAAQgAAEIQAACEIAABCAAAQhkINCo4kalOoOLpqLIjUoHRdzIsCJpCgEIQAACEIAABCAAAQhAAAIQyEgAcSMjsEoEDsSNCiBzCQQgAAEIQAACEIAABCAAAQhAICWBRhY3KtEZXCwVR25UMijiRsrVSDMIQAACEIAABCAAAQhAAAIQgEAFBBA3KoDW0tKS6SrEjUy4aAwBCEAAAhCAAAQgAAEIQAACEMhEAHEjE65S4ywCB+JGhZC5DAIQgAAEIAABCEAAAhCAAAQgkIJAo4sb2sUsOoOLJFdaitdJyggOxI0UK5EmEIAABCAAAQhAAAIQgAAEIACBCgkMBnGjEoEDcaPCBcNlEIAABCAAAQhAAAIQgAAEIACBeiOAuJFzRtKEjRC5kRMyl0MAAhCAAAQgAAEIQAACEIAABGII7Nmzp6K0Dt3lsWPH6optGp3BNbgqkRu6szSDIm7U1TrBGAhAAAIQgAAEIAABCEAAAhAYZAQQN6owoUkCB+JGFSDTBQQgAAEIQAACEIAABCAAAQhAIIKAFjf0K2l/HnZ5vUVuZPGjapEbaQbNI250d3ezeCFQ9wTa29vr3kYMhAAEIAABCEAAAhCAAAQGLwHEjSrNbZw6hLhRJch0U7cEEDfqdmowDAIQgAAEIAABCEAAAk1BwBU3tLNZozfqMXIjrR9VjdxIGjSPuNEUqxAnIQABCEAAAhCAAAQgAAEIQAACOQjkETd++9vfZhZEcpia+tI0Ik3VxY04gQNxI/Xc0RACEIAABCAAAQhAAAIQgAAEIJCZgCluxO3PwzquV3EjjR81ETeiBkbcyLwuuQACEIAABCAAAQhAAAIQgAAEIJCaQFDcSCMMuJ1rcSNL+9RGValhXAQH4kaVINMNBCAAAZfA3ld3yLquPnl45wF5a9JUuf3yk4EDAQhAAAIQgAAEIACBQgggbtQAc1BVIXKjBpDpclAT2PvENvn9x/ZL6zsuktUdY0J97f7JT2XRM2/Juy+9XL56/tBBzaNqzh3ul8eeelG++fRvZd5H3iFzqtax3ZE7J/rvE847X9YgblSZMN1BAAIQgAAEIAABCEQRCBM3dNs0dSvqPXIjzo+aRW6EDYq4wQ0IgWwEtvzoYflCrwoNGzdBvnPdOfK2ssv75fZ1T8id6ijrk845V9bNPC3bAE3Z+iX5m29vl59YEXdjZOmCixA3mnId4DQEIAABCEAAAhAYnASqIW6kFUMGgmCUSFNTcSMIBHFjIKaeMRuXwG657f88Kd/Zqz04QRZef7H8cTB4o/95+cRdO+V53SRSAGlcArWx/EX5/O2/lp9anSNu1IYxvUIAAhCAAAQgAAEIDBSBKHEjjWDhRm6kaTtQ/kXZVnNxwxwYcWMgp5+xG47A0V753B298nPH8Asu7pCvXTTC54abtmK9OWSM/M1/uUiubjhHizYYcaNo4owHAQhAAAIQgAAEIFAcgThxI0m0MMWNpLbFeRQ+UjCCA3FjoGeE8SEQReClp2Xe/a/LbufzoaedKes+0CqjvfaH5O7vPyYrXz3mvDNc5r3/EvmL8twVObJ3p9z5yMvyg1cOyetHdPsWOX748fKOqWfIZ995hkwYZhrhbv5b5KL3XCw3j3lJlv+sT36574i8qVI5hg0bLq0T3yZLZ5wlbb7r4qdy4388JF/ZKTJi0tnyvUuHyOr/7JX1rx+2+hx63DBpO/NUWXxpm0w9qmzdskPufu1N2atsHXrccTLx1PHyqZlT5D0jw8Y4LD1PPSf/8Mxu6eo/KoctoWeonDZ2jHz0iiny/tOOl+Ocy8xaGGE9XXL5DPnyeRmW5OFdcv/WXlnz/D7pPWxzHTlqhEwdfli27TpidRRac0Ndt/6hHvm3HYfkVec6az7a3iZ/2jEpA9c35B+/+yv57j490nB577ST5Y3nXpVte38rR605HiaTz1DsOs6Si0YH67H0y8YfPy/feemQ7DzkcHPsf3fbGfIX0ybIaYFLrHVkzI3r77snnSYf99mt5+RZ+cpT/bJ9v923NY/jxso10ybJ9RNP9ObEpn1UXt3+gnz1sdI6c+fwQ+85K6R9hjmiKQQgAAEIQAACEGgyAtUUNzS6NLU6BgLxgIgbLpA8kRs7X31Nnux6VmZdcZkMHer/jfvNt96SBx5+RC6b9i45SW1ovNfOjfKJZfdJj37jsgXyoz99p/XRln/6b/K3j+i/nS7/dfnn5aMT7CtK79s/t13/ebnt2tPtH9y+Jl0jt39pjkxWb/Xe+2VZcJf4+vC1zT3uK/JvX/iy/MuLIUvFsKNsTK/5NPm7b/0XmW7a7+vK77/90ePyPz5+u/woMGQSC1/zn39brl65zXvr6sX/IH/9bqNF1OfmfHnNw2wM4TEI3/rNY4/JR544WPJMRWYs/WNVH8Jd/keVCPGvKr3CPq3JeoVFd+x6/klZ9NBu6TPambiGHj9GPned6tcTDozIhmFDZdTho7I/hO/QkeOk8/cvkOn+YJLImXDFDbXNlVHDVJ+WChF4DTtOxhw9Iv1htg5TkSkfVpEp5nhHX5d/3fCsrH7jaMS4LXLW+efJbZeeYm2mqyluHNn1gnzu+zvkiTA/DGuC4sau3mdkyQN98uuI+ZBhI2Xh7HfKH78tTXFYU9yIuQmGjJCPvG+afMLX56vy1e88Kz84FH7d0NGnytc+NFXOc804oNbFOrXeQv0dLn8w9xL5s1N1X0flmZ/8XD79zJvqb+WvoRPOkvveN6kkbhzdI3f98Gn5p1eOhLbXAsr4ya2y6uqJMm4Q3ue4BAEIQAACEIAABKpNIEnc0ONFCRbByI24ttW2u5L+TD8KidxwjRw7dmwl9lrXrL3n+7Jn7145XT3Bfd9VM9UTyeHW+/sOHJAN9z9gfTbhtFPlg+81gvKdzbJMOl0JHNMcUcIWDB5QwkaPEg1cccMWNoyNtLvRdkURb+NdapMkblRlXJeYIwiUCQXu566vniDjCiOOwFH2edRUOOJGmRgU8FsVLGhT/K4yxCGrR9844ogz5SKLWHYGPk9tY8XLqKEu/NEPt8h/3+FGZVhfK3LJ5ZepyAJ7t3lEiRYf3LxbzL3piMlt8oOrzyj5+dqzcuMPXpWXvI20iiwYMVSGHz0qu62IAfs1dPRp8o0Pnyvt1k9m2obTYMgQGT18iBr0qBVN4b5OaZ8q351h7WgTXyVxw9/n0beOyIGyjb5t59DY8Q7Jj364TTEqbaF1dMBopWIcVH3qiBDHO7l8+jT57+eOkO2P/VyWPPum7DcjFTQPp2XHey6Tv56S6IrIIVWU9P+ooqTGRt8d+62APz5xIzgfDtehcsywSY0fJuSEmhUUN3S0xlA5QU1V0A4ZdpJ86SMXynRPMzkqG//jESuaxloTuv/AujBP6dm2+RH5y+ftaBQrYsO6xrH7hPHyv284T96hPzr0gnz6OzvkKZe+MydHrbkUKxroHy50FaryORymBK5Ryka7vbvWWuTM898ud1zKkbopVidNIAABCEAAAhBocgJpxA3rN7qWljJSYeJGVNt6wez60TDiRv++fZaIsXf/fis64wNXX6l+eT8s3//Rg3Lg4EEZf/I4ef+s35UTRhiPdb3N8jVy9l2vyO9aUQx68/4Lab1+p/yLG3UhdoSHveF2IjXUTPnEC7eNFkomXmNFgSSKG9dXYVwnqkQyixvKAfOaCeE+li/IcnEjTLB44JIFctVPb5d/mViKiLH6ShIo4j5PurZe7p5C7Hhdbv3/n5Z1VshEiwwdckyOqs26TulY/3sTrafe3kkqxueiRIrVSqRotWz0p60MHX2K/N2cc+VyJz3hzZ1d8okfvuYIH0Nk5sxLpfMcvfM1xQ21qTznbPnK5W7qymF58uFfyGe7nKfyI06R//WRtyvpMPllihs+W9ST+2/f+6R8e5ezkR12oix63wXyR+N1zosa76Ftsrj7LXsA07+Xn5E/2Ngnr1sfDJWLpp0nX3nXODle/3h0n3z//l/K/9rpCB9jT5c75k2RM622+Wtu/PKhR+Uz3Y6yoSIt/mDGufKJVifVQo19/6YnZflLwbSUA3LXhm3y9ddsP0dNmCTfvPosLyXoyJuvyj/d2y3r9tqfxx3/W6JtihvHyfQZF8mX2t0QnMOys6tLPvOIG7VjpxmVhAWRvXv7pWXkGDnRCBJ5c+czsvA/+kRpHr4iteb8+Y4d1qk5vcdk9jmO8PBal8zf8Jp9/ahT5Rt/qKI/LIN16slO2XH6mTLN+Zo+olKvPqJSr6w5HHK8zLv6IvnTM900ImX/U0/LJ3/ab0cOHXeSdH70QpmZJqAleTnSAgIQgAAEIAABCAxaAogbBUxtnsgNbd7BQ4csMeP1Xbtl1MiR8tbhw3JY/T/x9LfJ+678HTlOPSH0vbzNst6IK/Hiz1UKihYpviHy8Uu2yd864saMrfHpJZbo0fG4I4CUBItJCWkpcn0VxnXFlkrEDVMs8Oz3Czjl054gbjj9nK1STf54h+Y2oZT6YnVWSmvxpbJ4A8V8jrhRmg6zmOio8fKRk9+Q77yo1A21wfvSx9TTdymlFAw9bby8/2Cf3GudqjJa/vLGd8oH9AbQl7YyTK6dc6l81gjq0K3NTXop6iNh8+/r1xgv4TvE3BwHa1sc+dXj8t5HLQdUkYqzZJNKW/Ber6vok/Uq+kS/ceKpsuoPploRJmaKSXk9EtXg0Hb5b//+kjxhRXCYp83kFTfMdI4hKprm3Sqaxp+bY9rmRW6YJ9tEbdTNOiupTr/x19wopYaU8JlzPHRiq9z/XlvisV5KiHnily/KPz+/R3pUTRUrgmZIiwxTERmHrb+XitSWxDQlJR0/St5/8WT5xJRTfMKI1afppxLe3jZpgnzuPZPk4rHlBVrMPsPFnENKENqqBCHd8RC56sor5AtnJyw0PoYABCAAAQhAAAJNTiCtuKExBaM3oiI3wtrWE2btR8NEbrjgjhw5Ivc9sFle/s2r1ltTWs+Sq664VIao8O6yl7FZ/rjaiP/nJar2g6h6ED99l9w+8T6vXkY2cePz8gX5lnxJPm79GVdzQ4siucfNI264QoNOMfn9V0r1R1xQwbod1vvxaSk2K0fQcPhqocNXU8NXO8NISXHHjfo8rOZGqI31dBvVyBZjk2ttSNt3y/sf1CkozgZvmFts1E5VuXbHo/KFXr0bPU7eP/sy+Zzev5pP0KMiLJ59QmZv6bdrHXhREUmb/+QNdRiVOHFDnnlCZv2k374sKG6YkRaGuGH2F1ZrRFQp1tJRui0qNWW6Sk3RAyT5lzCnvs17+FGyoeKG6WOaZWP4Gt08xVyY45qCiaqh8Td398pP3jRTn4IjGf6VpTiptkOOk/bJEwLFZctTTawCtqNPlD/sOEc+5ka4SMp6IYZJmQu+puFMGwhAAAIQgAAEIDDICGQRN7TrpsDRqOKG5cfu3bvjfrOt6jTnjdxwjdHAf7TlJ1b0xhUXxwTEG+KGKUgEhYms4oYVxRGI/nCLklo2VnPcPOJGnsiNwMzbtT6cOh7iFlUNifIwrrPTdl5R74QXBS37PCI9qKqLsEE6M4uJnnn+harWwFte8ceTzjlXvjJsuyx6RqVqOBEAU39RKj56zkXvlNsuVmeqmOJG1EY5tE3S5j/FhjqEcy3FjahNb/iYSf4lLJIUXKsiblQpciN8HbyhhJ+n5TtOCoz22K0ZIr76H37xJrIYarAIamSRULM4aFZxg8iNBvn6wkwIQAACEIAABAaYQFZxwxQ44sSNoBAywG6WDd+Q4kZqiObmfuJGK2Lj7+R2K4LDTqlwCopmqbnh1OXQBUi/tcNflNSzq5rj5qm5YUZW5Km54ToWepqJ/jAkOsO9JimdpqK6IKlXQMM2LBUTLW3ovPSCEaPkguP2y1Pq+E8vlSQY6aFTDyJrHxhYBknkhq8GhOdejSI3TK5empB/qSWKG6dOkDtmnhY4DjWwXI8bIaePTDprN4XQZEZuuNE5ZvqLrnHy3rfL9d6RuWafIZEph/vlsad+Lf/wy37ZYRSXHXryGfKvv98mpZOIj8q+V1+W2366Q/7jtSP2Eb3Wa6jMnnW5LDvLHGeYvO93z5cbx8fdsi1y4qgTy9NgGvYux3AIQAACEIAABCBQGwKIG7Xh6uu1WpEbqU0NRi584xU5W5W5a1W1N4LRGmlPS/GKjnrHmYZEJVRz3LQiQUi9Ctun/KeluCa4kRbmiS3B98J/Lp1KE/s5kRsOarOY6Cj51EemyfW6pIO5qbZaGnU0fDU6nCKOvtoYI+RjH+qQBSeZd89R+dmDP5OlL9iFL1PX3PClE5hHgMbfmdWO3DAFBLPQqmfFgR75s39/WbqsN6pZc8OM/Bim0oA6VBqQv8plqLhhCgpVK46ZJG7459iruWEIHqdNfbusveIUY/Jeli/d2SMPWMsiPP1pHscAACAASURBVO3GbnxYen7xlHxm2z7nqODotkf27pR/2NgjP3AiRew6JCONehppC6im/vanIQQgAAEIQAACEGhaApWIGxqWTk9Jitxw29Uj3OaJ3HCPHXVSKiSkGKgtBpSmyVcQM/Ko1QRxI++4rjlJERChURXlR7D2BFZh+dGyUakmgaNl3X6CR+aq92M5xn0eERkSefxtPd5R1bDJPErTd9pEv9y+7gm5c48ziHn8pjpvonS6iiuIBE9LOVX+/venyoVWMIA6uaL7afnzh3YrqUK/ok5LCduwJm2owyFUW9yQwGkpl1z6Dvn/zndOLDn8mtz2/W75zi7nPFjfaSnqGNdvq2NcrY+Ok6uvulj+ptWOkHhz7z55S9WGUEk9MS8/VwlGPhx9Ux7arAoWbw+elvKa/P3aLrn3oN31qJNPlb+eNcU7vcY+TeQ5WbN3gnz2HWNSriT/XHxg9jT5yzPdaI+g+GAcJWyIG0NPPUPWXNMmp1n6jLrm50/KXzy+3zli2Jz/frn7xztl/EVtMsMtDuoTkEptj7zwrNxy4BT59HluwVG/yOIWWd375C9k3s/22TVfhgyTyzvOlb+9wDnxxjJnl6x/6DU5Zea5xhG2KdHQDAIQgAAEIAABCDQpgUrFDY3r2LHkqhVhR8jWA+rBLW7UA2FsgEBWAi886RQPVRcGimuatTi8Uzic/kviQSmV5chvutSxnu5xr3oDOURGDx8iQ48eld2HS19cQ1V9h9uvOyflUal1Im7IAdn4H4/LV9zjXpV7w4YdJ6PUJv3gW0fkTUfX0GkQV115iTplw42u2Cv/evfjsnqXOzEtMnLEUBmumRw/3juNJW7ajqg5+pAq8GodUeq83JoVb6mxrVNHnJc5T7ue2CZ/+Nh+ezNvvVShzeFD5QRVD9m7zidaJS2eYN2KUn9+BoqCSkn5hjomWJ80E4wCcm0/euSo7DVSTUSGy7z3XyJ/oXNNdj8nC7/3imw3OPt89eq6HJXN//dR6dSn+7jrTdVJ2vvWbx2/DZHlqDp55rvPyg8cwcfydshQOWm4OnPdu6b8CNskKnwOAQhAAAIQgAAEmplArcUN67dYFeVRby/EjXqbEexpegLbH/2ZLPzVmxYHu5iokUviRXWUp5mY13lFRVUfu9RT+gWP9ku/seE2IQ8deZJ84doLZeZI992kgpv1Im4oe4++Lrfd84x8Z0+UwjxUpl50rnzt4lN89S32qlojH1WnxJjihOV9qhNKdMOj8syj2+Qzvzpk1JIIX7p+EeqwPPmTx+Uvn4m7zq1JkeZWSFeUc+jxY+Rz110kc7w5DjvRxB1vqJw1doj8eo9dJWOCSlv5tkpbefqhR+Uz3aXKGT7rVNTFtbM65LOTlIDkO4K33IdRp50p//iBVkdIEzmyt1duvvfF+FNbVD2P76p6HmbyTBo6tIEABCAAAQhAAALNSKAIcUNzrTeBA3GjGVc7Ptc1gbBioiWDnZSIw6fLd1SkRal4o2phRHx4tRWcC9/se1FWb/2NKuz4pvNkXkUrjBoh7247Q/5i2gQnJcEdpYHEDUtn2CdP/PLX8vVn+2X7/qOW2KAjESaOGyvzLpsiHxwfVpRTp+U8K1/4+S7pUWEWdlqEihg49XT5x/ef7ecauVpUHzt+Lf/ysz7ZsuctK1rDGvfU8XLNiDdk1QvqNBstDlj1JU729fJm36/lG4+8Jg/ucufDvvaU0aPlQxdPkusmjZHjU61SU9wYIhNPGi79+/xzPP3cyfJf33FqYI515wfkZ1u75etd+2WHFVWh1sSYE+X6i9VxraftkVs2bJf7lfozbtJk+effmyTjVIrI/Vt7Zc3z+6TXifqx/R0n8zvaZLbH2eXymmxWAokdQWOvt0hb1Bz+ZNsL8q2efd4cWteMOF7Ob32b/Mm7z5Bzj/fXNUmFh0YQgAAEIAABCECgCQkgbhQw6YUXFC3AJ4aAAAQgMHAEKouiGTh7GRkCEIAABCAAAQhAoNYEihI3rEdYdZSeQuRGrVcW/UMAAhCoGQHEjZqhpWMIQAACEIAABCDQoAQQNwqYOCI3CoDMEBCAQBMRQNxoosnGVQhAAAIQgAAEIJCKQJHihjaoXqI3iNxItTxoBAEIQKAeCSBu1OOsYBMEIAABCEAAAhAYSAJFixv1InAgbgzkqmNsCEAAArkIIG7kwsfFEIAABCAAAQhAYBASQNwoYFJJSykAMkNAAAIQgAAEIAABCEAAAhCAQNMSGAhxQ8Me6PSUhonc6O7ubtrFieONQ6C9vb1xjMVSCEAAAhCAAAQgAAEIQGDQERgocWOgBQ7EjUG3lHFoIAkgbgwkfcaGAAQgAAEIQAACEIAABBA3ClgDpKUUAJkhIAABCEAAAhCAAAQgAAEIQKBpCQykuDGQ0RsNE7nRtCsTxyEAAQhAAAIQgAAEIAABCEAAAikJDLS4MVACB+JGygVCMwhAAAIQgAAEIAABCEAAAhCAQL0TaFpxY9euXceKqmpKWkq93wbYBwEIQAACEIAABCAAAQhAAAKNTKAexI2BiN5o0eJGUQMjbjTyLYLtEIAABCAAAQhAAAIQgAAEIFDvBOpF3ChKZ3DnwxM3ihgYcaPebwPsgwAEIAABCEAAAhCAAAQgAIFGJlBP4kYROgPiRiOvVmyHAAQgAAEIQAACEIAABCAAAQiEEEDccKDUsv4GkRvcexCAAAQgAAEIQAACEIAABCAAgdoRqDdxQ3taS53BJelLS/HebGmpCWnEjZpgpVMIQAACEIAABCAAAQhAAAIQgIBFoB7FjSIEjlBxo1YD5xU31q5dK5MmTZLp06fLsWPHktWf3jtk/ryV0qUdmrtCtnbOtCZ7c2eHLNmg/zZVFq9bIzdOdu4Ct/3UxbJuzY3ivu27R9L2KcbYXgeB8TZ3SodtiPWau2KrOCbabyR9Hmtvr9wxf56stJwP9G/6ELQt1G5FavE6WaNBOTZZtram8NEHjx8gAAEIQAACEIAABCAAAQhAoJYE6lXc0D7XMoKjZffu3dZpKVlelRo0ZsyYLMP42vb19cnSpUut926++WZL5Ei0w9nEy9SpSuCY4wgW9qZ/oxI2utTG3xQ3eu+YL/M2qo28en+OKXqYlqTt0xEJ1AC2KBB8uf1Yn4sjRMyVFVs7xZJgkj63mkTZ6wgbUhJpbEHHEVfibPONa9ttjbPSYbXdFmRMcSPSx4pnu7kvfO6555obAN5DAAIQgAAEIAABCECgyQlMmTKlYgL9/f0VX6uDCAbqlbi/TzCsYcQN7ceWLVtk9erVMnLkSLnppptk8uTQ2IqSy95GfbG0r+yRWZZwsFk6OzZJ2+JuWelu2K1uHNFjzgqZs3GJrGwvRXr4GKbtM5O4kSR+hPkZY68VXdHtj0oxnQgRMLyPwz4zozUEcWOgbnbGhQAEIAABCEAAAhCAAAQgkEQAcSOJUODzSlSVPJEbbhrKPffcI+vXr5fx48dbERxa6Ih8eRt1LVisElmuUlC06LBMZNGcjbLEFDectu0q3WLhdh2p0F6KoggVBhL6TBI3LJFlieikFC/lw+dIwucx9tpRGkYUSBBQRnHDF/VB5EbGO4XmEIAABCAAAQhAAAIQgAAEiiPQqOKGJlSJzuCSrShyw7s4Y+HRaogbeuxbb71Vtm3bZqWmdHZ2phA31sminnmyaZaqE6EjDzbNknVtq0qpFiowwk69cAQNQzjw1cDQIxnCQGyfYbUrgrU8fLUvQsSImM/j7PWLGyWRRJsfWSvDtS20HodRDySp5kZcvZLi7mdGggAEIAABCEAAAhCAAAQg0JQEGlncyCNw5BI3sg6cR9xwV2Vvb6/ccsstcuDAAVmwYIHMmDEjlbixXJap/5ar/0p/enUkJgdrVDiCgFGE1BvEEDdi+0yM3CiZbQsVuvJnoOCo06T883h7QyM3QkSJ0FoZvqiO7U50iSG8pO2nKb9GcBoCEIAABCAAAQhAAAIQgMDAEmh0cSOrzuDSzi1uZBk4r7hhChs33HCDzJ49O37VmBv11tVWxMYKWWJFcNipJ06RzIgTQlS8QnlqSsY+UxfbNEUD+1AX/yspYsJq7dgb1ldaUSKYsuKe2OIKPWn7Gdj7mdEhAAEIQAACEIAABCAAAQg0JYHBIG5k0RmqKm6kHTiPuKEjNfRpKfpPfRTswoULkxequVG/8kFVa6NH2qVb2lTtjSsfLIkb9t+7fEexutESZcezpuzTqu1hqyehp6UE+/edSOKlyZRsMj9PtjcY2VE6FjbxlJOyehzutU5UCTU3ktcdLSAAAQhAAAIQgAAEIAABCAwQAX0UbKW1KwbytJQwXFn8qErkhqeUJNTgyCNuuFEb06ZNSydsaKPCjlN1jkdVZ686kRvLRZbNk5VdgSgNt/ZEMDUlVZ9O4VIlbuhkE/NliiV2+kjp02Bh0fDPQ46NNXzt8uwtCRreCO5ncXU1WkNEGTN6Y9amsqNg43wcoPuZYSEAAQhAAAIQgAAEIAABCDQlAS1u6FcWYcAFVW/iRhY/Gkbc0E719fVZp6TwggAEIAABCEAAAhCAAAQgAAEIQKCcAOJGlVZFnDqUJ3KjSubRDQQgAAEIQAACEIAABCAAAQhAYNAScMUN7WDW6I16jNxI60dVIzfc1REFEHFj0N4/OAYBCEAAAhCAAAQgAAEIQAACdUDAFDfSCgOu2fUqbqTxoybiRtTAiBt1sNIxAQIQgAAEIAABCEAAAhCAAAQGLYGguJFGGGgEcSPJj5qJG2EDI24M2vsHxyAAAQhAAAIQgAAEIAABCNQhgcdl6Tnvkqe+eEw2/HEdmlcDk8LEjSRhoFHEjTg/aipuBAdG3KjByqVLCEAAAhCAAAQgAAEIQAAChRJ4UbY98JzsluNlwrQr5LyTihi80jGrKW5UakMRfEpjRIkbaQSOek5LMSmGlcKoubhhAkTcKHZRMxoEIAABCEAAAhCAAAQgAIFqE9j9zMOybeebVrfHT5gmVxSgblQ+ZvXEjcptqPYMxPcXJ24kCRyNIm6E+VGIuOEOjLhR7KJmNAhAAAIQgAAEIAABCEAAAtUlsFueeXibONqG6vokmXLVNJkUOci/ytyWj8n3nc/b/uoX8vxX3pnRpKxjijy+9Bx51//sCRnnA3LnsQ2SPUMluw0Znaxa8yRxI07gaCRxI+hHYeKGHnjs2LFVmzA6ggAEIAABCEAAAhCAAAQgAIGCCby4TR7oO0EmHNzpCRwnTblKpkWrG/kNzDVmlSI3ctmQH0GWHtKIG1ECR6OJG6YfDSNudHd3Z5lP2kJgQAi0t7cPyLgMCgEIQAACEIAABCAAgSIIvLjtYdl/tqqzsVeJHM/ttoc8foJMu+I8FcNRm1e+MasjbmSyQQshLhsPSVKES/XYpRU3wgSORhQ3XD8QN6q3hugJAoK4wSKAAAQgAAEIQAACEBi0BHY/Iw//SuR8S8hwi2ta6kbtCovmHrMK4kYGG17c9oDYuobLxOBUYxHIXXdZxI2gwNGo4oblx+7du48VdfORllIUacaBAAQgAAEIQAACEIAABCBQXQK6oOYLo67wUlDMApty0hS5qga5KQMxZpBaFhtMJna6jlmro5jojazihilwIG6kvGcQN1KCohkEIAABCEAAAhCAAAQgAIG6ImBGaoQZVouN+0CMGfStcht84o/VbS0Ylc9FJeKGK3AgbqS86RA3UoKiGQQgAAEIQAACEIAABCAAgXoioOpIPLz/7MCxr/4TRKp+LOxAjFmmbWT0W6ewbNsp1kG5VhrK6fKKd7pMfYsb9bTcKrGFtJRKqHENBCAAAQhAAAIQgAAEIACBpiGgRQyr2IacF6waahbPrGpNiYEYMzihWW0wozxcIcMQgKrKJ3rxVRq50ejLGXGj0WcQ+yEAAQhAAAIQgAAEIAABCNSQgJ1ecYJMuWqalJ/46k/bqFb0xkCMWSZtZPZ7r2x74Dmxz5BxxA0zkqPO01JquIQK6RpxoxDMDAIBCEAAAhCAAAQgAAEIQKDRCITUmzCiD8prSjj+5YpQGIgxg/OSw4ZJB2WbeQysZhF4zy40Wru1kCdyQ9fcaGlpqZ1xNewZcaOGcOkaAhCAAAQgAAEIQAACEIAABCBQJIE84kaRdlZ7rBbleGFHwY4ZM6ba9tMfBCAAAQhAAAIQgAAEIAABCEAAAg6B/v7+ilkET0tppCgOxI2Kp50LIQABCEAAAhCAAAQgAAEIQAAC9UWgmuKG9qxRBI6GEjfWrl0rkyZNkunTp0uqXKDeO2T+vJXSpWdk7grZ2jnTWnWbOztkyQb9t6myeN0auVGMdt66dD6b7LyxuVM67Ius19wVW8XprrSSnTbWZ61On1MXy7o1N4rupveO+aLMscfc7u8v2GfJRrv7qYvXyZobHWNMv4z7yGuT1m/XN7e9Z2uv3DF/nqy0wAVeus2iHpmnWJgMgvZ6n4Ux8XUZmIMoXlnmIcRs3oIABCAAAQhAAAIQgAAEINAMBKotbmhmrsBh7sNT7ckLBN4w4kZfX58sXbrUQnPzzTdbIkeiguRs2mXqVCVwzHFEBnvjvlEJG11q826KG+qHkoBgToLbj/W5OBv/ubJia6fYconzCt3Il0SSMHEjTCSxhQJDXHHFB1eg8dlj7/p9fTtiTaLfnlaiRJeNSkBRPOZo4cUVEnTHpk+us773HCFE4kUcU/AJ5ewJMhG8bHXIEqvs62PmocAbqBZDPffcc7Xolj4hAAEIQAACEIAABCAAgQYhMGXKlIotraW4oY2qV4GjYcQNDXHLli2yevVqGTlypNx0000yebK5Cw+Ze28zvFjaV/bILEuM2CydHZukbXG3rHSjKFwxIJW4ETNmiLhhCQzti6yokVTiRohwESlemPaGjb04wW/LFUfsmbNC5mxcIivbSxEuFtEkcUPsCJTQSJbg9U40S5y4EcmrTNxImPuKvwq4EAIQgAAEIAABCEAAAhCAQOMSqIW4oWlEBRfUSwRHw4gbLrB77rlH1q9fL+PHj7ciOLTQEfnyhAK9cV8lstxJQVkmsmjORlmSVtywBJElopNSfOkhwYETBIbWkLSUoCjgE0DM/bspelz5oBHBYDfyRXt4Yk2C34Zg0K5SaRZu12kz7f6IlARxw77GiYAJ0xtCmYREyIQIUT5eVt8p56Fxv4ewHAIQgAAEIAABCEAAAhCAQC4CtRI3XIGjXsSMIKSGEze0A7feeqts27bNSk3p7OxMIW6sk0U982TTLFULQ0cabJol69pWlTblYTU3jNoP1gC+OhchKSm2wlCKYjCiFJbLMvXfcvXfsuiaG854KuclXCwIETeCJTE8ocRoG+u3EgxsMcURNJzrtNDh1RNJEDdmbdIpNBE8Ipj47HY5GzaH8grWB7EmJWbcXF8HXAwBCEAAAhCAAAQgAAEIQKAxCdRS3AgTOOpF7GgYccNdVr29vXLLLbfIgQMHZMGCBTJjxoxU4oa5YS4TGpLSUowRbDFAb88DBUdjxI01OtIiGC3iFBTNH7mx3YkqMTb6EUJBmd+Tg/UynMgIo/hqUlpK9SM3VFRHGK9AVEjsPDTmdxBWQwACEIAABCAAAQhAAAIQyE2g1uJGvQocDSVumMLGDTfcILNnz46feDPaoXW1FbGxQpZYERy+TXkGccMaMCyaIU7cUBU6ddrIqm6jiGmEuOEvmlna0YcWDHVrbrgnuYQVHE3hd/mhKIZQUnTNDcenMl5JKS++yq65vw/oAAIQgAAEIAABCEAAAhCAQEMSKELccAUOE9BAR3A0jLihIzX0aSn6T30U7MKFC5MXWjCVY1mPtEu3tKnaG1c+aKR/JIgbbpSAG2URWRcjrr6Ed5SsE/ERJW5Y2knW01Lco1v9x6pahTutKIhwv20GXb5ioEFfkyI3OmdGnZbi9GsWHE1TUDQo2BgRMqnnIXll0AICEIAABCAAAQhAAAIQgMCgJFCUuFFvAkfDiBtu1Ma0adPSCRuadNjRoc6Rpb7aFmE1N9TlZsqILTiU1n5oYdHY4pkBASJG3NCjxI4XdqKKGb2xcHv5kallfi8XWTZPVnYF6lYEj51NitywIiZc30p8PHahx+P6v0PCj4kN8HIiN1LNw6D8isIpCEAAAhCAAAQgAAEIQAACyQSKFDfqSeBoGHFDQ+vr67NOSeEFAQhAAAIQgAAEIAABCEAAAhCAQDmBosWNMIFjIOalocSNgQDEmBCAAAQgAAEIQAACEIAABCAAgUYhMBDiRj0IHIgbjbJCsRMCEIAABCAAAQhAAAIQgAAEIJBAYKDEjYEWOHziRq2rm44ZM4aFCAEIQAACEIAABCAAAQhAAAIQgECNCNSbuFFrncHFWBa5UcuBETdqtHrpFgIQgAAEIAABCEAAAhCAAAQgoAgMpLihJ6ClpaVsHmqpM3jixu7du48FB6/VwIgb3GsQgAAEIAABCEAAAhDIR2DW7Q/l64CrIQCBASVw6qjj5bzxJ8rlk06W97W/req2DLS44YkNAZGjVjqDT9wIU1dqMTDiRtXXLR1CAAIQgAAEIAABCDQZAcSNJptw3B3UBLTQsWDa5KqKHPUibhSlM5SJG3EDV0voQNwY1PclzkEAAhCAAAQgAAEIFEAAcaMAyAwBgYIJXPf2CbL4snOqMmo9iRtF6Ayh4kbYwG7DaggciBtVWat0AoHBRaD3Dpk/b6W0r9gqnTNjXEvbbiDpNIKNRfNpBCZpbUzbrmjGjAeBwUSA+yzVbCJupMJEIwg0HIFqCRz1Jm7UWmeIFDfcgcPEjLwCRx5xo7u7u+EWJwY3H4H29vb8Tlu/2PXIoq2d4tvrR72fOOJm6exYIhu8dnNlhdu380tk19wVstVQFjZ3dsiSDUY7iekjcfz4BnqsTbMMYSPCz7J2OcetxeWF21jxmqiF9+F91o5Jr9wxf570LEoQxUyz0q6ttO3iMDbA3BS3CqowEjyrADFNFxXcVynusTQju20q/84w/p2auljWrblRJnsD236t7NJvTJXF69bIjaUPU5gX0/fmTulY4v4La/67maLbHE0QN3LA41II1DmBv5rRnjtFpR7FjVrqDO6UtuiComHzq4uM5hUzgv0ibtT5nYR5uQnUn7hh/0Km1AwvKqL3jvkyb+Mc+xc/a8OwUWTuHFne6f4iqK6Zv0q6u9odgSWhj9zUAh2wiUlPtKlZVbAJS8srbTvEjfRrNW/LasxJXhua4voK7qsqixuVYfbbbf0717PIE+19gokWI1a1BcSP2JvZJ6T6+g6sy+C4lfmS7irEjXScaAWBRiSga3D8+x++J5fp9SpuxAkcuRx2Li47CjZrp2HHvET1MXr06Kzd0x4CzUcgTeSGbrNMZE77SlnpPDCaG5bWEdqXFitWSZt+ciV2lEj73G5pW+g8yVLXdK7ukW7VrxU9ktRH8OmXGw3izFyoXdZnZjSI+7Qr7XthyyLsWtUuilWrzXC593RP/3JsvaGe6IX35fsF2enXvj5i7KCZUU/4gozNn61x1Byp2JsNXYGngmVzk8KOuLUTZ4c4fOa0y0pn0U1dvE7WtK72nlpaP3uPQ+PmI+hPCruDa2bqXJmr45G8yI2kPjKsrdRcdZ+bpG1xt2KiHwkbT4SdPtrnqnkLvUczrlcvjCvJT/feirAr8t5z75XA3MQ+la7Ah8Tvrpg+wyLagv7MXSyLu5Vgq+9j5/vNi4JLPa/Ojeu7x/V7yd8R1veNaWfw57RP+cO+Ryv8zvKCCrQLgSg921MzKiHLfWXOlbP2Q5mvFCtgwhreEdpDv9dSrO1Ikcu+F2f5ohLdCMjAZ5l/q4jrO9BZgSIc4kbmieQCCDQUgbzRG3v37q3YXx3gUA+vLDqDa29ucUN3lHZgxI16WCbYUPcE0oobqk6Fiq21N5ORT6KcUFwJhugav7zrX8RXiGySTiu6o/eOTnmwtU02LnF/MUzowwfUEE606BHzi54WCla12fbHPQmLbBeYyPj+wlhdKQ96YoZjqyN2bDds87FVnOdvX+gxd/+ezkb/L8hxPvu4OZuc0JokAb6p7HD6C107ieKGCutud1KY3M2Xu1lKa0uIP6bd0WtZL/PSmrHaqV2bu1lK73sp5Sv/GnQ2Y24IvGWTDpRyRcHoezTS57j50dvQqPum7D5UqWhhdsX1UTY3MWs20I9v3hLXWDousfeI56/9/bRxjvFdYnWfLG4kszTFjJTfEbH3UDzP0hRGfY8ulO0pvrPCowcCvhjrpbL7KhDh4f4btFxkmSfuxPx7kPA9kDkCokyICoj4vocBGdNS4voOiPuZ7c7xC0lqceO0NrnzA2fIRGOsnz78kHzeVZyc9y+4tEO+dv4Ir9WOXz0hH3u0329hsK+XnpNZ978iYr1/sjzy/a3y9VedS4Lv6Z9/R+TLd/XIU16vY+RT10+SX9/1lJ06G2Krftuy5YXx5debY0i5nyXjD8ldrm1TL5A7T3qx5FvEmPa1znVW337/YnmF+RrGKMf8c+ngJ/A7Z50iX5z19oodHQzihnY+rc7ggqqKuJF2YMSNitcnFzYTgdTihlGXI+lpke9pYfnT5UXr2mTV6lZZ09mqNgqrpXW5+jn4lDSqj9i5iXpiFvil13py6Dx18/kS0843btr+nA2K41urCl1eJss9gcX++3b/E0DLNifSRUd0zN8uC1W0xvbO+bLdinap1EbDgbgNUdzcVsIqy1i+tsHNUfDnACePmfYzan4Dn1lIgjxdTsG1ZG6uUs5BWl5p2zlPvEtpXwaT2KiBoC+BjVjkk/+UfsbZFbdey9Za1FwkzFuc74mbf/deS1o3Ueuiuiz1ZjXTd0TivJv+pf2HrbReor+zIrg5Q5h++Eet8L5K8+9UmXtJ3wPxPsT/UxNMNQmuA6NodZlYkTAPZQ8PQu4LV+ytqJ5H2nXgb5dN3DA25s5mfocpcKgN/6YrlDB7uyMyyOny5QVTZKIpcIRcN3f2BSL3q2vS3hKsfAAAIABJREFUiBvWGCeURAbtTrDPOAHAaStlNgVEFa/fkPdFiykXyfVjdhm+Glyjxg++n8Qri62VTT9XNQGBvKkpOi0lqzDgYq2XyA3Xnix+VE3c0IMnDYy40QR3Ii7mJ5Dml8bYDUKCCda1G2WO78mmeiLY+aBcqcSN1Z0inQu3hxc1dbs2+wgpymYXJHUbhxVYc554+0wNC2uOaecbN21/akCTnfdLrhHFEdyciLmJd/++SHqW2SKHPyXFdSjiyaD3C7BuFyIyhYVUZxI3zMKxgTF8cxchjMWuq6ziRoQtiakCEU+YQziU0oRSrpMy0SKNjXF9l29yPJt0CkGUSFHmSxZRJMUchwhEqViVrX33fnHTCmLWrHmf5BI30syJ8cVRtlGtMsus3xFJ6zvqOyDkazv0ezTMHl8aXch3UNxmvtL7SvvpS+tzxo3or+zfg1AhLc3ajvj3rczH8siNUgpinGgX0n9c32X//mXsO8dvDBWLG9Y/DaaYYW/4Jz0ZiOYIaXPZSyHRHLq/FOKGG+lgRoSUvZdC3JjoRlPoCJG0YoTL2YqoOEF2yDiRoL9RfpS9n4KXFw1iRIwQuZFjtTfvpZsWzKjYebfmRtL+PGyAehM3tI1p/aiquJE0MOJGxeuTC5uKQMQvR+YvWGnFDf3EadMs30koGmXYBkyFJMj2tnbZKCrt4soHSxuzpD58R7rYG0HvSXbkxjz4tDCwWfGFNRt51JHrIG1/7mbNTLlRv6EvmiMbV7n1N2KeqqtfZPUT0NU97dLd5qSnmFEJWdap+TQwbj4ziRspWGUZy9c2q7gRYUvopsZsW2nkRlbf066ZmHZlIkKWjXWEz4lP/lP4GWeXtRFOOzeBBe17gl1h9Ensd1cltlVoR+r71pnTtN8RSeKGiTQynTDuezSNPeYg0ekodqukyI2MayVEQAz99yDxeyDLl2mIH0E7nIg7W4vIKkAEGMV9J5v/vsYdbZ7VvZD2ucSNsnSOsCgHHb1xpryo0zlC0jJ8JqUQN+bOniF/JLtExhx0UlO0SHCuyEsHVSTF69HpLe5A7hgPvyGXqQiQf9dRJhnFDW3DjF4l4ogSdy48KJ/2pciogdL0F8kihFcaW6uwFuhi8BKohriRtD8Po1eP4kZaP6oubriAwtQVxI3Be/PhWXUJWE/sxDye1Z9Xnli0zjMn8Ety8Bc78xdxK+2kOyRXPaEP88lV6MbFiRIJPOGKrzkQXhchUz0Gtxp+ghBk5UirYpBmMczYGhBWf36fUtWMCG5kyjaKpZBs26Z2o3ZDyNHAei4DvqWyI3FzGWGH+WTemsu4tJSQ+hhR8+FsBtz6K5nmOKLmRmQfaXmlbecWYnTrjqQVrOJ8TlivqeY4zq4sY8eu2QxzbPpUqX8xG8qy2hluzY1ACo7vvsqw7rJ9R/g3zr4xE3h6X9sJ36NZ7FF5hl5aTdS/Umlrbvjvq0DNDddmneLoitNxfoRECaVb21FehNReiTotpSwSI+nf75i+06SsJHVf4ee5xA0r7cQULhyxwGeLnZoiOn1ll645EdbGuSBR3HD7ekJevFAJGj92BBNdg+PHIp93+46rD2KM8eDZqj7ImJdk1uMjy2t9aJNCRQptwynykJV6Y/jv1giJvC7QnyVupOFlC0aJtlY4/1zWHASqJW7E7c8bSdxI40fNxA09eFDgQNxojhsRL6tDwB+SrKJIzZMo0kZueGKGGe4bEVoetwHxnQaiO40uyOb+4m0NXXaihcnGDPc3+3MKmHong0S1C3KOaJfEKkSsCD/JxR1P26fqkqxRRSM9E9LZGJeuY3KbunixtK/ssSv/p47c0MaksCOl2GNNn2lHRnEj0pZQf0y7w9KYTPaqqKl1MEncqQ5R6zPl2gp9quzeQ2bf9kZWHduiTkQJPy0l80kdSes1zRw7T6ZD7Sr7TohLNbEFjOgUs4h5i/OhUv9in5YbdsxV62KDOv1Jp905kVZavCxfzynvF90s43dE5L2s79DElD17rcd+jyba486pOT+l70v/qUbWaFZR1uz3Vcj3TUC0iPQjmLYVty7Nr/q068Atphv6HW18x0T9uxf3HRDo2+djI9Tc0EyKjtwwox3G2QU9vyznqgiKZ1Vhz5HpIkR8goWTGvLSyzLx/HQ1N6wUGC2I6AKo6hX82Xqz2pEbVhHTBFvN9c3fIRAgUG1xQ3efJr2jXiM3TDxRftRU3AgCRNzgnoUABBqegP6l1yq+WuOY44YH1QwOZA1vL4pJvdpVhP/N7HsRfBmjXgjkidywNvZnvuGkZaSoIeEU4qy45oYSNEppICpq4vpTFMYT5EUdweFu/nUNDCtCJCxFJkx4sKNBLjFrcLiTUyZSuIVEg7MXKCyaRtww7TVPnDFrlJT1E2NrvSwo7KhLArUQN9IIHI0gbkT5UXNxw10pWl1B3KjL+wajIACBlATsJ3TOMZMhhVRTdkOzQUOgXjfS9WpXERPfzL4XwZcx6oVAxeKGtQkfJ77jYJNO/9BOh1w3d3aHnPV4QKBwN/y6vVPXQgJRE7r2xZIxL3s1L6yfRR0rG5VmoscPEx7CTmAJa2vY4j+G9iLxCTapxA2XRczpMllsrZcFhR11SaBW4oa5Pw9zvFHEjTA/ChM39OBjxozJtXDWrl0rkyZNkunTp4uGniasxhdu6Yw+d8VWsR66WmGHbhX4kmnBkM3k9ABrt2MdJ6lf/g1QQlhoqA2BkGrfEZwqAtq1P4Smz9aysMzyC4K+BftO47v175ibc67+WromTWislMJhg+Zp+5eLLCubo8r55FqAXAwBCEAAAhCAAATqgEA2ceMMmejZbJzgYfjhnlzivmWeauI1cwQO7+d+FfnwY1XDwqpb4UYnuJ+6URF21IRPRFD96NSUjz3abzX2Ikms+humrXZfli0vjA+N6igJLIYzAXHBKmbaH3LSS1DUSStuuDafP8Ib1Mcrop9QW+tgLWFC/RKotbihPQ/bTzeauGH60TDiRl9fnyxdutRafTfffLMlciSLG04eqahNsnVko7vxNo+cjBMmAu11B64Y4W7mnZ8TxY2yzX+0Db5bzNe/KwSE56S7eZ+WQGHls/p989+65WyCT6VtkSKYj63EoKDvU6dKl8xxGDuFt1TeaZdSPRZbec+OwBPFwH0C7og4PoElhG+lfOr3qwvLIAABCEAAAhCAQHoCqcWN9F3SEgIQqDMCRYgbYQJHI4obrh8NI25og7ds2SKrV6+WkSNHyk033SSTJyfEhZunP4Q1Dds4mxvsCIHAJwJYxbNSRG4YG3tXILEEEevIzRgRImlzb96EKWz3mocJCWZfEeOG+24UP3SOlWtb3C0rfRXrVTG+KAZOxItVid04/cAyJ8n/pM/r7EsKcyAAAQhAAAIQgEBeAogbeQlyPQTqn0BR4oZLwg0caFRxwxI49uzZc6yoqc2TluKmodxzzz2yfv16GT9+vBXBoYWOqJcdeRBTeT9kY2xGK1z5YER+vXldiDgRmpZSqbhhVMYvr3Ae9NyoeK4/MscMNE2qHRD5eajvK2TORnViwHIVpaHFnmUii+ZslCVFiBuZ+BS10hmnWgTuv//+anVFPxCAQJUJzJ49u8o90h0EIJCWAOJGWlK0g0DjEiha3LDEAVUnE3Ej5Zqphrihh7r11ltl27ZtVmpKZ2dnSnHDX/vCTN0wix3bmoBdkyPbBj+h5kZCWorPhmCtDF9djmixJstxZEnCT1bfF/XMk02zFDf1X8emWbKubZVReDF/Wko1+KRcpjSrIwJa3GADVUcTgikQcAhwb7IUIDCwBBA3BpY/o0OgCAIDIW4U4Vctx2iYyA0XQm9vr9xyyy1y4MABWbBggcyYMSOluOE0i0zd2C6dHSp1QkriQdYNfpaCosGipmbNjiiHSuJFoKCmvsAtOqpFlFmbrPQOHblhiwztsmJrp5gHV1Y3cmOdLJdl6r/lvj9Lp0qEF1UtK4xaSVqKASuWTy3vIvquGQE2UDVDS8cQyEWAezMXPi6GQG4CiBu5EdIBBOqeAOJG9ilqKHHDFDZuuOGG5Ce6YZvluLoUpkBgh26E1sMISzvpLjstxRUUyqMWfNOUtWZERK2MoFjhi+IIS0+pas0NFbXSutqK2FihDvPSERwLt5spPQkMXCA5xQ2rmyS/st8jXDGABNhADSB8hoZADAHuTZYHBAaWAOLGwPJndAgUQQBxIzvlhhE3dKSGPi1F/6mPgl24cGEKb4MngpRqUoSfKOJ+XoqMSDwxRNxr3IiP4Jj5xA3fCShpU2V0gU7z+NjQI2GjTkvp8tJyEn0P1t9Y1iPt0i1tqvaGv15J7cSN1HxSrBaa1B8BNlD1NydYBAFNgHuTdQCBgSWwdetW6ejoGFgjGB0CEKgZgbz3eH+/fdRys70aRtxwozamTZuWUthwpzJQZFO/HXOMqy+9Q0dvqJe9yS8tjfLCnsG0C7MuRjpxI6ruR7rxHdtMQcP1c+F2K/qk3akj4l/g5WyCqSKxvocdU+scuyt3VDdyoyp8Gu3uDs5nqEiVxil7nnsW2bVk0r9i1nXwSGRvCQaL+MbdG8mWsIFKZkQLCFRKQP/ic+jQodSXjxgxQtzaWYPy3tz5uMzt3COfXTVTrk5NRTfcLp9b9LDc5V1zpvyz24fV51PyVMcV8sInWr0WP7rt3+RPthrt4vrIZAuNm4VA3o1Ps3DCTwg0KoG89zjiRgEzn6egqDavr6/POiWFFwQGOwE7IsVfK8USmroXy7o1N0rCIcgBPJWIG7YooYq1eIKIZdPGOfb4lrixUQmFc2R5p2uPumb+KunuapdFVo2XhD5STOKg3ECl8JsmEKg1gYMHD8qdd94pb731Vuqhhg0bJjfeeKOccMIJgzNyoyJxwxY2ZNFH5avvtlG+sGGDzHpskmy6+Z1yttXniyIdk+Rrn1A/Wy3UNV98Up55eYwjpCT0kXqGaNhMBPJufJqJFb5CoBEJ5L3HETcKmPW84kYBJjIEBOqAgBYFVknbOnW0rk/FCIoUZlRE8BQd47Opc1WZXBV65EVuxF3nuG+JFz2OSOEiMezSR/6qz9vnqjSkhY6d6prO1T3SbQ2lxI2kPkzfQtsS+l4HixETBikBfay6jogcPnx4ag+1EHLWWWfJBz/4wXJxQ2/iv7lHzpOX5K6X3YgEM6IhEM3wTZFrz3hKvrzVHv56LQ5M0H2IfE2LAta7u2TVF7eIfHKuLJoQ3peOgLjvYkdYsGxwr48bO2ing6BM3IjowyQWKojo656U9k5lt9jRIOd19KvvS+2Hulhd87kNe+QZ5bsVJZLUh76GFwQCBPJufAAKAQjUN4G89zjiRgHzi7hRAGSGaHwCOh1lVVtihIaO5FjV5hxBHLim7DOVV+WmHJmfWdEYPYtka1m+SnlNFh9YV4xYIbJJHwBs1YPplAdb22TjElcUSegjxUwRuZECEk0gUAGBtWvXWtGQOhpDv4YMGSK//e1vfX8PnnV/5MgRK3ryj/7oj8LFDZV+cZ4RwaCFh7+fcI1smDvOjmbYeaGdmuGkasi19mfy881y9r1jVaTDZPmhJ2bYIoArVvQYfZXaKxFEXTv35Xd4/bh/TxrbtNPDFxAZIvvw8dYCzH3yZbnAjtQIzoXb5yKR+1Q8m47ueGHDZvnhGWPl3lVuCkxCHxXML5cMfgJ5Nz6DnxAeQqCxCeS9x5tW3FCOHytq6kePHl3UUIwDgcYloIUKdfJMueBguqSjKDbJLO+IXzPaI/iZGfERjAoJtg1g89X9MI4gdsWNdW2yanWrrOlsVXU9VkvrcvVzMOIjqo8UM4S4kQISTSBQAQFT3Bg3bpxccskl8vzzz1siR2trqzz33HPWny+99JJ0d3fLsWPHJFncMOtVGNELVuSB/rlXrgmLVDBEhTYlgnxapnuCiP33PaVrLV/NvnWKxx75lBIWem7bIM9Z0REZxjbZ+cSNmD7CeGuBZtVLzidj5PM6asOJ0rDqeHSOlb/fMFY2fGKsEkN+KVM+qX4O1veI6qOC+eWSwU8g78Zn8BPCQwg0NoG89/jevXsbG0CF1rcgblRIjssgUCsCWjhYJrI8rrZGWRqHFjCsi+RGJ2XErnthv3S0hj6it3NmsMCn/tQQLeJ8cupszNHpMt4YC2V754NypRI3VneKdFoFbIPpLEanZh8pCocgbtRqkdFvsxMwxY3jjjtOrrvuOnnhhRdER2tMnDhRfvCDH8iMGTNk37598rOf/czClV3cMIts6h6cTb+TquEV7jRFBS9aw4jiCLb3pau4qSsXSrdKi9Eix9llxTljxjYXQpm4EWF/UpqIU2fjWiMt5bOr3iHP3dYr71XixtdvE/mqEmxii5eafSSN1+yLuUn9z7vxaVJsuA2BhiGQ9x5H3ChgqoncKAAyQwwCAmlqbuSJ3DAjPiJwRUSPeCJJa6kmh6oiKtvb2mWjLJQ1Vz5YEjeS+khxcgvixiBYzrhQlwTC0lJMQ3WKio7i0C83XSW7uOFEagQJBGtM+H52xIprJ8m995r1M8y+/FEVOuXl6zvHyDMTnPQUM0okaexYcSPCfvMaHW3x2GTfSSj6Y68WiK4j4kRoiI4smTBG7hVl58W9JXEjqQ+nUGldLiSMGjACeTc+A2Y4A0MAAqkI5L3HETdSYc7XaKDEjeBxppmOO3VOfNjgHh/rQxBzzKt7VKavvf8JebhdIUfXun3oo0AX9cg8t36CqnXQYZ5Rq9r5fAscJRr0O99scnUtCaQ5LaUaNTeso49D63uUn3Si4j9KhU7N6BBrnXXLYl9ER/hpKb4+iNyo5RKibwjEErj77rtlx44doqM20r4OHz4sZ555phXlUSY8hhTFNGtW+OpkxIobzmkj9/bLBW5NDkcscOt3+PrSxodEOaQeO1LcsAWKyDG968pPOvGlzZhRJ1baSb+dsuKLRknog8iNtEu0qdrl3fg0FSychUADEsh7jyNuFDDpxYsb5QUN7U2j2BsxtbmyBYZgLYGV0uWJGTECRpzw4YgbaiBZ4z/yQpFOtsuaDkecCBMsrPcccSNUtPCNLyplYZ6s7AqeqFHApDNE5QQC4pRoccuXqhJ36okhksWelhKXkhJMYQmpuRE8FaUsXSamD5MMp6VUvk64EgIVEHj66adl/fr1XkFRtwtdW8MtJKojN0aOHGmloxw6dMj688Mf/rCcc845qcQNe5PvpnaE1KHQ9Tc8ccKo1xGakhF3comO9lB1LG52+rOcSTl2jLgR2UcZb3Ms/WGEr8H0G1/NjZg+KphfLhn8BPJufAY/ITyEQGMTyHuPI24UMP+Fixth4kDZhspSOnwChF8AqYG4kWSXa2PVxI0Uj8gLmH+GgEBWAqSlZCVGewikJ9DV1SUHDx60LnBFDfOElAMHDsi2bdssYUPX39CFR88991yrfV3dm1o0sIp1tqZ3npYQaHACeTc+De4+5kNg0BPIe48jbhSwRIoWN4JRGkEXIz/3RT1sV6H4S1S19hUhp1ckp6WERW4k2eXZmUfccKNKVGdTQ6NHCphwhoBATgJ1tYHK6QuXQ6ARCegIj+9973vymc98RkaNGuW5UC/3pnXErKrN4Z1O0oiQsRkCFRDIu/GpYEgugQAECiSQ9x5H3ChgsooWN+yUk+hUjCLEjS6Tq5NWsD3Brqzihtc+mLbgq/tBSkoBS5whqkygXjZQVXaL7iDQUARefPFFGT9+vJxwwgl1J240FEiMhUAVCeTd+FTRFLqCAARqQCDvPY64UYNJCXZZtLiRFCFRhLgxcJEbJfq2n1pmSXnkZwFrgSEgkIYA4kYaSrSBQPEEuDeLZ86IEDAJpN74WLVenpKnvIuNI5m/6Z5IVA22uvbNfdJ97UflUy9vkE/LdPtUoMQx7Ou+/LLI9Ys+Kl8t8nQg7+hpfYR0ha9q9FHh0NW9TNX9+aJ7nHZUz6U5ru081ZMt1aWcpbfU93hEp4gbWWhX2LZocSO0IKdpe0TRz0FRcyM4R2nrfFQ4t1wGgVoQYANVC6r0CYH8BLg38zOkBwjkIZB64xPcfOtTe+4dK5s+KfLpROEhi4Uh4sbccckdDKQ4UI2xq9FHMqXat0jlR0HiRj3ZUnvykSOkvscRN3wEWvr7+48VNW+FixuRp5J0eUem1tdpKSW7rDnJUXPDjdZwT1JJimIpag0wDgSyENAbKF4QgEB9Epg9e3Z9GoZVEGgCAqk3PsGNovuzK274RA69ed0i8kl1XPGEUkSFxmkezWziteve9IuccaZcLy+JqMiNr6q6b5+TmfLVCSpqRAsoeowNe+S8rS/JXfrijivkBasAcPkpSG1uf5FjRtjl89PwQx+7/E01trLtrpfPlH92T2nSdpjXWEc1K/t99gUWki8KxunL6sPt3/StdKy1r0+rAHIYC9XKs+FM+fy1/dJ9xlw7kiXMtsC4F1x7hVz72MNWBIw3V1HXlY0/1ouekTMukE03+yNZQuc4yi4TWQobvb69+ZZCbCmtwYh5kqj1H3NfpFlDGb6bUt/jEX0SuZEBdqVNixc3tKXGkZiO4cGjU22Bo+SVvwBn8ChLu53dxik2GgBifXblgzJfnTnrq7mh2pXGTrYrj7ihTYr3q9JZ5DoIQAACEIAABCAAgYEkkHrjkxS5ESVu7FSb/ccmGyJEr1xjCgPa+bLjjZ+S88zUElNI8Y4+1oKG0Zdpn9mfJXw8Ke2dWmgxSOsNZJhdceJG54tybbAf135XfDGiWH5027/JfRcHU2T89lib8p0Xygtz96i0H7d/wzefPYH3Q1mY/duij2iWrkDkCA6ebfp9d1wt4Jh/j/PJus49ejvKXoN31BxH2WWmFZnHekfZ6LPFmW9LkApJmaqWLY5wp1Oo/HwNHlHrLNX6EwlfQ9m+MVLf44gbPgKDPHIj2yKiNQQgAAEIQAACEIAABOqdQOqNT1LNjShxw9qMOrU6vEgLPxW9wbdqazjpJ2UbumCUiLVBN6NDHIHE3cj6No4RG0TTH9Ou2MiNiNoi7jXX7pFZbtSG42JZpEpUqkTUuFqQ8bEPq3USjDAp2emxVFEwXkSJaZtZzyQoEGmeUT756qBEj+/OdOQcR9llpiKF2aXXgMndE6qM+Q4IJ1W3RXXo8ytqnsLWf9T6M6M2otZQxi+V1Pc44gbiRsa1RXMIQAACEIAABCAAAQjUDYHUG5+kTblP3AiJljA2c8GCnwMibrgzELTLtyE2/IiKAtD9RGyyQyc5iWNQuNGRL6vESYOJsieluGEIAJ5tGYWD0OtMoSmCU6y4EWaXCS+jjb6olJDIjarZYoobZ/wyfJ7caKGo9R98X4s9STwyfnukvscRNxA3Mq4tmkMAAhCAAAQgAAEIQKBuCKTe+CRtyrW44aYGGGkE733MSbuwamPYT9X/fsI1XpSG9WZZGomTSuGmJmSN3EiRluKlgwTt0hEJIX4sSiNuWAzc1JKoopkB4Se0MKshVphpPdZT/X75vE6N8dljRrHEpKWE2WaKOWEiQpRPPhEoOXIjco7NtBgzzSOYluKKFJE2mikyGdJSnHotXupO0vyZKTKmvaYoYcxT1Pr/mmyx05FC11/SGsr29ZH6HkfcQNzItrRoDQEIQAACEIAABCAAgfohkHrjkyRuqIiDHiVc/MlW5ZtVFLRf2q2CoragYb2vXyGFJvXbpYKQY+SCM/rlPF3HoFJxw9df9NGwUXZ575t+pBE3dNRFmmKQvvQFs6Com04SFCsedgqoKq6qmGp5DY1Aio5RUPT6DtXerfsRWVDUGTcqQiLpOl+KkFPcNa6gqATmOIlZUuSG4i5GAdlSZFCtbAkr/GoUte0w5kmt4cR1Frwvknhk/PpIfY8jbiBuZFxbNIcABCAAAQhAAAIQgEDdEMi78akbRzAkhEBA9IBRfgJRIl/+nmvWQ957nNNSajY1pY4H5rSUAhxjCAhAAAIQgAAEIAABCBREIO/GpyAzGSY1AfNY3Oijd1N3R0M/AcSNplkRnJbSNFONoxCAAAQgAAEIQAACg4EA4sZgmEV8gEA0gbz3eNNGbijHjxW1sE488cSihmIcCEAAAhCAAAQgAAEIDEoCeTc+gxIKTkFgEBHIe4/v27dvENFI70oL4kZ6WLSEAAQgAAEIQAACEIDAQBPIu/EZaPsZHwIQiCeQ9x5H3ChgheWJ3Oju7i7AQoaAQD4C7e3t+TrgaghAAAIQgAAEIJBAIO/GB8AQgEB9E8h7jyNuFDC/iBsFQGaIASWAuDGg+BkcAhCAAAQg0BQE8m58mgISTkKggQnkvccRNwqY/DziRgHmMQQE6orAN376gvyo51XZdeiwSDUr47SIjBsxTK5uO03+/JKz68pnjIEABCAAAQhAIJlA3o1P8gi0gAAEBpJA3nsccaOA2UPcKAAyQwwKAp/5wRPy3Bv7ZcKJI2TM8cdV3af+N4/Izn2HZMrJo+R/v/+iqvdPhxCAAAQgAAEI1I5A3o1P7SyjZwhAoBoE8t7jiBvVmIWEPhA3CoDMEA1PQEdsfP/ZV2TqKbU/Xajr9X3ygXNPJ4Kj4VcNDkAAAhCAQDMRyLvxaSZW+AqBRiSQ9x6vhrhx7NgxaWlRId8N9OK0lAaaLExtDgLXr31UpY0Mr0nERpCgjuDYdegtueuGS5sDLl5CAAIQgAAEBgGBvBufQYAAFyAwqAnkvcfziBuNKGq4iwFxY1DfFjjXiARmfeshedfbxhZm+i9+s0c2fXxGYeMxEAQgAAEIQAAC+Qjk3fjkG52rIQCBWhPIe4/nETdq7Vst+0fcqCVd+oZABQRm3a7EjdPjxI2Rct3vniMzR7qd75Xv3rddfqJ/HDdB/vqy8fLak7+U215UP09qlRUXjhZ5bYcs2fpGqDW/eEWJGwsQNyqYKi6BAAQgAAEIDAiBvBufATGaQSEAgdQE8t7jiBupUVfesJ5rbvTeMV/mrRRZvG6N3Di5ch9reWUj2FgaJlo6AAAO3ElEQVRL/5ul73hxwxE2pE9W/udO2a6gXN7xDvmDUx2BwydulLcNY4i40SwrCz8hAAEIQGCwENAbH14QgMDgJtDR0VGxg3nEjbi0lHpPWSFyw1oyvXLH/HnSs2irdM6seA3V+MJGsLHGCJqk+1hxw4nEeNqNzNBMTEFjXyly4/4Tp8riVpHNj3TJ3bui4SFuNMnCwk0IQAACEIAABCAAgaYgkFfc0JDMYqL1Lmq4k4q40RTLGycbiUCcuNH6di1YvFlKQ7EcO1k+cc1EOXX78/I/XhnrpKXsELnQee/pA7HuI2400urAVghAAAIQgAAEIAABCMQTqIa44QkGDXRiSkOJG2vXrpVJkybJ9OnTJZN6tLlTOpZs8FbA3BVOhEbvHTJf5aJ0+daG2jwaqSmbOzvEuFSC16rGssbJY/GljUhY3yJT3faOTXNXrJO2VfNkpd8I26Kpi2XdcpFlCTZycw8uApWKG2/XdTWeP94SN8Y7SPq04IG4MbgWCN5AAAIQgAAEIAABCEAghkA1xQ09TNSRsJn25AXMWMOIG319fbJ06VILyc0332yJHKnO3XUEDFuEECv9ZGXXXFmxtVNm+j4LFtqw00BWihIY1IX60zDxIknciPx8uy24eGKJdswTPIz0mFgbC1ghDFE4AS1uRL0uuLRDvnb+QVlx+1NSkutOly8vmCITf/WEfOyF8XLnB86Qif0vy6efPEG+dsUJctf3t8rXX413g4KihU8zA0IAAhCAAAQgAAEIQKAmBKotbgQFjnoTNVyIDSNuaIO3bNkiq1evlpEjR8pNN90kkyenqPwZJw7EfRYmNJhLL+TaJPHDJ14I4kZN7uRB0GmcuCFTL5BNV4yTnz78kHzejfY5rc0SNHbo93YZf+8aI5+6/iK5XpTQcVePPBXDBnFjECwcXIAABCAAAQhAAAIQgIAiUAtxIyhwBEHXg+DRMOKGC+uee+6R9evXy/jx460IDi10xL82S2fHEuspt5cS4l4QI24knkxSgbhhp7g4aS9EbvDFE0EgVtyQoGAR+NkUOrT4ESaGhIyLuMFyhAAEIAABCEAAAhCAwOAgUCtxw6WTKoNiAFD6xI1aGzlq1KiKXTSVoFtvvVW2bdtmpaZ0dnYm9+mrreGkpOirwmpu6DoXKg1luyVEGG2Do6QUN4KlNLw0lLDIkJi0FF8/jo0p4laS2dCi7gjEixvaXDsN5RLXcp2C4kZmBMUNVwwZcyg2PQVxo+6WAQZBAAIQgAAEIAABCECgIgL79++v6Dp9kd53V/tVa53BE1327t3rs76WR77kETdcg3t7e+WWW26RAwcOyIIFC2TGjBmp2dvRGNbjbLtoqFP006yL4Y1jtRVfcVHfQCnFDbvv7U70iCGWZBQ3wmxM7TgNG4pAsrhRfXcQN6rPlB4hAAEIQAACEIAABCAwEATqTdzQDGqpM0SKG94HNTjyJa+4YQobN9xwg8yePTv7WjFFhVb7RJNQ4SCp5obY6S7dZaeltIcXK3VPbJm7QrZ2zgwvHkpB0ezzOQivmPUtVVC0+oJpNKkWkU0fTy8SDkLkuAQBCEAAAhCAAAQgAIFBQ6AexY1a6gyJ4kZQXanGTOcRN3Skhj4tRf+pj4JduHBhKpPcaA03HSSx6KfXa9RpKV3OCSfO5+7JKxJoXxbZ4ban5kaqiWviRteu+Ynsf+toYQRGDR8q986/vLDxGAgCEIAABCAAAQhAAAIQqB2BehY3aqEzpBI3wtSVPFVQ84gbbtTGtGnTUgsbrv12Ic/S4vEKi4bV3FDNSsezuoJE6Vrf0a1O9Eap6/J6Hr6oEDN6Y9amTEfBRtbuqN09Qc8DRGDlI8/L3U/vLGz0694+QRZfdk5h4zEQBCAAAQhAAAIQgAAEIFA7AvUublRbZ8gkboQNXslU5BE39Hh9fX3WKSm8IDDYCfzZvb+Qrr59NXdz6vgT5R+vfVfNx2EACEAAAhCAAAQgAAEIQKAYAo0iblRLZ6hI3NAX5SkEklfcKGYpMAoE6oOAjuC4//lXZf9hlaJSzRocqsbGqGFDZfY5pxGxUR9TjRUQgAAEIAABCEAAAhCoGoFGEzfy6gwVixt51BXEjaqtVzqCAAQgAAEIQAACEIAABCAAAQiUEWhEcSOPzpBb3AiqK2nWFOJGGkq0gQAEIAABCEAAAhCAAAQgAAEIVEagkcWNSnSGqogbWdUVxI3KFidXQQACEIAABCAAAQhAAAIQgAAE0hBodHEjq85QVXEjbPCwU1UQN9IsRdpAAAIQgAAEIAABCEAAAhCAAAQqI7Bvn30wQSX1MvU+vt5eaf1o2bt3b9WtjxoccaPelgn2QAACEIAABCAAAQhAAAIQgMBgIuCKG65PacUB3b4exY20ftRE3AiqRK4xiBuD6ZbBFwhAAAIQgAAEIAABCEAAAhCoNwJBcSNqfx5mdz2LG0l+1EzcCFNXEDfqbdljDwQgAAEIQAACEIAABCAAAQgMJgJh4kbY/rwRxY04P2oubpiD5xE3uru7B9N6w5dBSqC9vX2QeoZbEIAABCAAAQhAAAIQgEAjEIgTN5JEjnqP3AjyN1NuChM3tBEnnnhixWsBcaNidFxYIAHEjQJhMxQEIAABCEAAAhCAAAQgUEYgjbgRJXI0mrhh+tEw4gZrFgIQgAAEIAABCEAAAhCAAAQgAIF4AlnEjaDI0ajihvYDcYM7AwIQgAAEIAABCEAAAhCAAAQgMEgIVCJuDAbXETcGwyziAwQgAAEIQAACEIAABCAAAQhAQBFoWnFDOX6sqBWQp6BoUTYyDgQgAAEIQAACEIAABCAAAQhAoFEJ7N+/v1FNz2V3C+JGLn5cDAEIQAACEIAABCAAAQhAAAIQqBsCiBsFTAWRGwVAZggIQAACEIAABCAAAQhAAAIQaFoCiBsFTD3iRgGQGQICEIAABCAAAQhAAAIQgAAEmpYA4kYBU4+4UQBkhoAABCAAAQhAAAIQgAAEIACBpiWAuFHA1CNuFACZISAAAQhAAAIQgAAEIAABCECgaQkgbhQw9XnFjbVr18qkSZNk+vTpcuzYMWlpaUmwerN0diyRDXNXyNbOmaFtN3d2yJINpY+mLl4na26cbLTtlTvmz5OVXaW35q7YKlZ3mzulQ11s/dx6h8yft1K6pi6WdWtuFN1D7x3zRb0li9etEV+XBbBmCAhAAAIQgAAEIAABCEAAAhBoPgKIGwXMeR5xo6+vT5YuXWpZefPNN1siR15xwxY2ppbEh15HoPDEEEfYkJJg4btme4i4IaX+EDcKWFQMAQEIQAACEIAABCAAAQhAAAIeAcSNAhZDHnFDm7dlyxZZvXq1jBw5Um666SaZPNmMsAhzICZywxEylLLhi9TwCRKWeNEdHXkRErkhU6dKV/siK1IEcaOARcUQEIAABCAAAQhAAAIQgAAEIIC4sW/fvmNFrYM84oabhnLPPffI+vXrZfz48VYEhxY6ol/R4kak8GCIHot65qnIjrmyYmunhCa1hIkbixdL+8oemaWuaSUtpailxTgQgAAEIAABCEAAAhCAAAQgoAgQuVHAMqiGuKHNvPXWW2Xbtm1WakpnZ2dB4oYjlDijWXU21H/Bmhs6EmS5LFP/Lbf+pOZGAQuLISAAAQhAAAIQgAAEIAABCEDAIoC4UcBCyCNuuOb19vbKLbfcIgcOHJAFCxbIjBkzChI3nGHMaI0IcWPNlQ/K/GUii+ZslCUUFC1gZTEEBCAAAQhAAAIQgAAEIAABCCBuFLQG8oobprBxww03yOzZsxMsr0bNDec0FDcvJY24oY5G0YVHV3Wr+hvqlBVOSylogTEMBCAAAQhAAAIQgAAEIACBJidA5EYBCyCPuKEjNfRpKfpPfRTswoULU1gcfxRs9tNSSsfCxqWlWEfJOiKIGKenpDCYJhCAAAQgAAEIQAACEIAABCAAgYoJIG5UjC79hXnEDTdqY9q0aSmFDW2Xv06Ga+lU44QUW+Ao+WB+Zr9bEjS8Vu5RsaEFRd3TV9zrjKNm06OiJQQgAAEIQAACEIAABCAAAQhAIDMBxI3MyLJfkEfc0KP19fVZp6TwggAEIAABCEAAAhCAAAQgAAEIQKCcQNOKG8rxwo6CjT+2lWUJAQhAAAIQgAAEIAABCEAAAhCAQB4CupRDM75aEDeacdrxGQIQgAAEIAABCEAAAhCAAAQGIwHEjQJmlciNAiAzBAQgAAEIQAACEIAABCAAAQg0LQHEjQKmHnGjAMgMAQEIQAACEIAABCAAAQhAAAJNSwBxo4CpR9woADJDQAACEIAABCAAAQhAAAIQgEDTEkDcKGDqETcKgMwQEIAABCAAAQhAAAIQgAAEINC0BBA3Cph6xI0CIDMEBCAAAQhAAAIQgAAEIAABCDQtAcSNAqYecaMAyAwBAQhAAAIQgAAEIAABCEAAAk1LAHGjgKnPI250d3cXYCFDQCAfgfb29nwdcDUEIAABCEAAAhCAAAQgAIEcBBA3csBLeyniRlpStGtUAogbjTpz2A0BCEAAAhCAAAQgAIHBQQBxo4B5zCNuFGAeQ0AAAhCAAAQgAAEIQAACEIAABBqaAOJGAdOHuFEAZIaAAAQgAAEIQAACEIAABCAAgaYlgLhRwNQjbhQAmSEgAAEIQAACEIAABCAAAQhAoGkJIG4UMPWIGwVAZggIQAACEIAABCAAAQhAAAIQaFoCiBsFTD3iRgGQGQICEIAABCAAAQhAAAIQgAAEmpYA4kYBU4+4UQBkhoAABCAAAQhAAAIQgAAEIACBpiWAuFHA1CNuFACZISAAAQhAAAIQgAAEIAABCECgaQk0rbihHD9W1KyfcMIJRQ3FOBCAAAQgAAEIQAACEIAABCAAgaYjcPDgwabzWTvcgrjRlPOO0xCAAAQgAAEIQAACEIAABCAwCAkgbhQwqURuFACZISAAAQhAAAIQgAAEIAABCECgaQkgbhQw9YgbBUBmCAhAAAIQgAAEIAABCEAAAhBoWgKIGwVMPeJGAZAZAgIQgAAEIAABCEAAAhCAAASalgDiRgFTj7hRAGSGgAAEIAABCEAAAhCAAAQgAIGmJdCs4sb/Ay7u5OtWNQSuAAAAAElFTkSuQmCC">
            <a:extLst>
              <a:ext uri="{FF2B5EF4-FFF2-40B4-BE49-F238E27FC236}">
                <a16:creationId xmlns:a16="http://schemas.microsoft.com/office/drawing/2014/main" id="{923DD1ED-ACF0-4FD4-A427-FF91DCD92D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E11B40AC-127D-44B2-8F23-8D69569E7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290" y="2955793"/>
            <a:ext cx="6740619" cy="2304502"/>
          </a:xfrm>
          <a:prstGeom prst="rect">
            <a:avLst/>
          </a:prstGeom>
        </p:spPr>
      </p:pic>
      <p:sp>
        <p:nvSpPr>
          <p:cNvPr id="9" name="ZoneTexte 8">
            <a:extLst>
              <a:ext uri="{FF2B5EF4-FFF2-40B4-BE49-F238E27FC236}">
                <a16:creationId xmlns:a16="http://schemas.microsoft.com/office/drawing/2014/main" id="{4C22F562-7940-4DBC-B62D-910E1EAC753F}"/>
              </a:ext>
            </a:extLst>
          </p:cNvPr>
          <p:cNvSpPr txBox="1"/>
          <p:nvPr/>
        </p:nvSpPr>
        <p:spPr>
          <a:xfrm>
            <a:off x="1060704" y="1458376"/>
            <a:ext cx="10906392" cy="1027782"/>
          </a:xfrm>
          <a:prstGeom prst="rect">
            <a:avLst/>
          </a:prstGeom>
          <a:noFill/>
        </p:spPr>
        <p:txBody>
          <a:bodyPr wrap="square" rtlCol="0">
            <a:spAutoFit/>
          </a:bodyPr>
          <a:lstStyle/>
          <a:p>
            <a:pPr algn="just">
              <a:lnSpc>
                <a:spcPct val="150000"/>
              </a:lnSpc>
            </a:pPr>
            <a:r>
              <a:rPr lang="fr-FR" sz="1400" dirty="0">
                <a:latin typeface="Source Sans Pro" panose="020B0503030403020204" pitchFamily="34" charset="0"/>
                <a:ea typeface="Source Sans Pro" panose="020B0503030403020204" pitchFamily="34" charset="0"/>
              </a:rPr>
              <a:t>Après avoir cliqué sur le lien, je suis redirigé vers la page ci-dessous. Dès l'affichage de cette page, je reçois un SMS sur mon téléphone portable. En cas de problème de réception, je peux demander l'envoi d'un nouvel SMS (toujours utiliser le dernier code reçu). </a:t>
            </a:r>
          </a:p>
          <a:p>
            <a:pPr algn="just">
              <a:lnSpc>
                <a:spcPct val="150000"/>
              </a:lnSpc>
            </a:pPr>
            <a:r>
              <a:rPr lang="fr-FR" sz="1400" dirty="0">
                <a:latin typeface="Source Sans Pro" panose="020B0503030403020204" pitchFamily="34" charset="0"/>
                <a:ea typeface="Source Sans Pro" panose="020B0503030403020204" pitchFamily="34" charset="0"/>
              </a:rPr>
              <a:t>Je saisis le code reçu et je valide  en cliquant sur 	</a:t>
            </a:r>
          </a:p>
        </p:txBody>
      </p:sp>
      <p:pic>
        <p:nvPicPr>
          <p:cNvPr id="11" name="Image 10">
            <a:extLst>
              <a:ext uri="{FF2B5EF4-FFF2-40B4-BE49-F238E27FC236}">
                <a16:creationId xmlns:a16="http://schemas.microsoft.com/office/drawing/2014/main" id="{BFEECA64-EC01-43E2-8C8E-6B07C6745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651" y="2204780"/>
            <a:ext cx="323895" cy="200053"/>
          </a:xfrm>
          <a:prstGeom prst="rect">
            <a:avLst/>
          </a:prstGeom>
        </p:spPr>
      </p:pic>
    </p:spTree>
    <p:extLst>
      <p:ext uri="{BB962C8B-B14F-4D97-AF65-F5344CB8AC3E}">
        <p14:creationId xmlns:p14="http://schemas.microsoft.com/office/powerpoint/2010/main" val="90218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DE6435F-CD12-42EA-A440-D83505F8F5EF}"/>
              </a:ext>
            </a:extLst>
          </p:cNvPr>
          <p:cNvPicPr>
            <a:picLocks noChangeAspect="1"/>
          </p:cNvPicPr>
          <p:nvPr/>
        </p:nvPicPr>
        <p:blipFill>
          <a:blip r:embed="rId2"/>
          <a:stretch>
            <a:fillRect/>
          </a:stretch>
        </p:blipFill>
        <p:spPr>
          <a:xfrm>
            <a:off x="2346036" y="2709309"/>
            <a:ext cx="9131688" cy="3645211"/>
          </a:xfrm>
          <a:prstGeom prst="rect">
            <a:avLst/>
          </a:prstGeom>
        </p:spPr>
      </p:pic>
      <p:sp>
        <p:nvSpPr>
          <p:cNvPr id="5" name="PlaceHolder 1">
            <a:extLst>
              <a:ext uri="{FF2B5EF4-FFF2-40B4-BE49-F238E27FC236}">
                <a16:creationId xmlns:a16="http://schemas.microsoft.com/office/drawing/2014/main" id="{9BC161A3-5F5A-4256-B9D1-6B6D2F2CD171}"/>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r>
              <a:rPr lang="fr-FR" sz="3600" b="1" spc="-1" dirty="0">
                <a:solidFill>
                  <a:srgbClr val="FFFFFF"/>
                </a:solidFill>
                <a:latin typeface="Source Sans Pro" panose="020B0503030403020204" pitchFamily="34" charset="0"/>
                <a:ea typeface="Source Sans Pro" panose="020B0503030403020204" pitchFamily="34" charset="0"/>
              </a:rPr>
              <a:t>Je reçois par mail des informations sur mon compte numérique universitaire </a:t>
            </a:r>
            <a:br>
              <a:rPr sz="4400" dirty="0"/>
            </a:br>
            <a:endParaRPr lang="fr-FR" sz="2700" b="0" strike="noStrike" spc="-1" dirty="0">
              <a:solidFill>
                <a:srgbClr val="000000"/>
              </a:solidFill>
              <a:latin typeface="Calibri"/>
            </a:endParaRPr>
          </a:p>
        </p:txBody>
      </p:sp>
      <p:pic>
        <p:nvPicPr>
          <p:cNvPr id="6" name="Image 3">
            <a:extLst>
              <a:ext uri="{FF2B5EF4-FFF2-40B4-BE49-F238E27FC236}">
                <a16:creationId xmlns:a16="http://schemas.microsoft.com/office/drawing/2014/main" id="{C14F1825-8164-42DA-9BED-76BFE504E53D}"/>
              </a:ext>
            </a:extLst>
          </p:cNvPr>
          <p:cNvPicPr/>
          <p:nvPr/>
        </p:nvPicPr>
        <p:blipFill>
          <a:blip r:embed="rId3"/>
          <a:stretch/>
        </p:blipFill>
        <p:spPr>
          <a:xfrm>
            <a:off x="0" y="0"/>
            <a:ext cx="2255760" cy="837720"/>
          </a:xfrm>
          <a:prstGeom prst="rect">
            <a:avLst/>
          </a:prstGeom>
          <a:ln w="0">
            <a:noFill/>
          </a:ln>
        </p:spPr>
      </p:pic>
      <p:sp>
        <p:nvSpPr>
          <p:cNvPr id="11" name="ZoneTexte 10">
            <a:extLst>
              <a:ext uri="{FF2B5EF4-FFF2-40B4-BE49-F238E27FC236}">
                <a16:creationId xmlns:a16="http://schemas.microsoft.com/office/drawing/2014/main" id="{46FA11E7-8481-4BE0-A70F-D45602F72BE2}"/>
              </a:ext>
            </a:extLst>
          </p:cNvPr>
          <p:cNvSpPr txBox="1"/>
          <p:nvPr/>
        </p:nvSpPr>
        <p:spPr>
          <a:xfrm>
            <a:off x="1133856" y="1161288"/>
            <a:ext cx="10833240" cy="1723549"/>
          </a:xfrm>
          <a:prstGeom prst="rect">
            <a:avLst/>
          </a:prstGeom>
          <a:noFill/>
        </p:spPr>
        <p:txBody>
          <a:bodyPr wrap="square" rtlCol="0">
            <a:spAutoFit/>
          </a:bodyPr>
          <a:lstStyle/>
          <a:p>
            <a:r>
              <a:rPr lang="fr-FR" sz="1400" dirty="0">
                <a:latin typeface="Source Sans Pro" panose="020B0503030403020204" pitchFamily="34" charset="0"/>
                <a:ea typeface="Source Sans Pro" panose="020B0503030403020204" pitchFamily="34" charset="0"/>
              </a:rPr>
              <a:t>Un nouvel écran s’affiche : je récupère identifiant et mot de passe.</a:t>
            </a:r>
          </a:p>
          <a:p>
            <a:endParaRPr lang="fr-FR" sz="1400" dirty="0">
              <a:latin typeface="Source Sans Pro" panose="020B0503030403020204" pitchFamily="34" charset="0"/>
              <a:ea typeface="Source Sans Pro" panose="020B0503030403020204" pitchFamily="34" charset="0"/>
            </a:endParaRPr>
          </a:p>
          <a:p>
            <a:r>
              <a:rPr lang="fr-FR" sz="1400" dirty="0">
                <a:solidFill>
                  <a:schemeClr val="accent2"/>
                </a:solidFill>
                <a:latin typeface="Source Sans Pro" panose="020B0503030403020204" pitchFamily="34" charset="0"/>
                <a:ea typeface="Source Sans Pro" panose="020B0503030403020204" pitchFamily="34" charset="0"/>
              </a:rPr>
              <a:t>Attention  : Je conserve précieusement ces informations (celles-ci ne s’afficheront qu'une seule fois). </a:t>
            </a:r>
          </a:p>
          <a:p>
            <a:endParaRPr lang="fr-FR" sz="1400" dirty="0">
              <a:solidFill>
                <a:schemeClr val="accent2"/>
              </a:solidFill>
              <a:latin typeface="Source Sans Pro" panose="020B0503030403020204" pitchFamily="34" charset="0"/>
              <a:ea typeface="Source Sans Pro" panose="020B0503030403020204" pitchFamily="34" charset="0"/>
            </a:endParaRPr>
          </a:p>
          <a:p>
            <a:r>
              <a:rPr lang="fr-FR" sz="1400" dirty="0">
                <a:latin typeface="Source Sans Pro" panose="020B0503030403020204" pitchFamily="34" charset="0"/>
                <a:ea typeface="Source Sans Pro" panose="020B0503030403020204" pitchFamily="34" charset="0"/>
              </a:rPr>
              <a:t>En cas de souci sur mon compte informatique universitaire, je contacte en premier lieu le/la gestionnaire en charge de mon recrutement.</a:t>
            </a:r>
          </a:p>
          <a:p>
            <a:endParaRPr lang="fr-FR" dirty="0">
              <a:solidFill>
                <a:schemeClr val="accent2"/>
              </a:solidFill>
            </a:endParaRPr>
          </a:p>
          <a:p>
            <a:endParaRPr lang="fr-FR" dirty="0">
              <a:solidFill>
                <a:schemeClr val="accent2"/>
              </a:solidFill>
            </a:endParaRPr>
          </a:p>
        </p:txBody>
      </p:sp>
    </p:spTree>
    <p:extLst>
      <p:ext uri="{BB962C8B-B14F-4D97-AF65-F5344CB8AC3E}">
        <p14:creationId xmlns:p14="http://schemas.microsoft.com/office/powerpoint/2010/main" val="3133480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947520" y="1199880"/>
            <a:ext cx="10296360" cy="863640"/>
          </a:xfrm>
          <a:prstGeom prst="rect">
            <a:avLst/>
          </a:prstGeom>
          <a:solidFill>
            <a:srgbClr val="5CC8FE"/>
          </a:solidFill>
          <a:ln w="0">
            <a:noFill/>
          </a:ln>
        </p:spPr>
        <p:txBody>
          <a:bodyPr anchor="ctr">
            <a:normAutofit fontScale="90000"/>
          </a:bodyPr>
          <a:lstStyle/>
          <a:p>
            <a:pPr indent="0">
              <a:lnSpc>
                <a:spcPct val="90000"/>
              </a:lnSpc>
              <a:buNone/>
            </a:pPr>
            <a:r>
              <a:rPr lang="fr-FR" sz="3600" b="0" strike="noStrike" spc="-1" dirty="0">
                <a:solidFill>
                  <a:srgbClr val="000000"/>
                </a:solidFill>
                <a:latin typeface="Source Sans Pro" panose="020B0503030403020204" pitchFamily="34" charset="0"/>
                <a:ea typeface="Source Sans Pro" panose="020B0503030403020204" pitchFamily="34" charset="0"/>
              </a:rPr>
              <a:t>                  </a:t>
            </a:r>
            <a:r>
              <a:rPr lang="fr-FR" sz="3600" b="1" strike="noStrike" spc="-1" dirty="0">
                <a:solidFill>
                  <a:srgbClr val="FFFFFF"/>
                </a:solidFill>
                <a:latin typeface="Source Sans Pro" panose="020B0503030403020204" pitchFamily="34" charset="0"/>
                <a:ea typeface="Source Sans Pro" panose="020B0503030403020204" pitchFamily="34" charset="0"/>
              </a:rPr>
              <a:t>Organisation des services d’enseignement</a:t>
            </a:r>
            <a:endParaRPr lang="fr-FR" sz="3600" b="0" strike="noStrike" spc="-1" dirty="0">
              <a:solidFill>
                <a:srgbClr val="000000"/>
              </a:solidFill>
              <a:latin typeface="Source Sans Pro" panose="020B0503030403020204" pitchFamily="34" charset="0"/>
              <a:ea typeface="Source Sans Pro" panose="020B0503030403020204" pitchFamily="34" charset="0"/>
            </a:endParaRPr>
          </a:p>
        </p:txBody>
      </p:sp>
      <p:sp>
        <p:nvSpPr>
          <p:cNvPr id="175" name="PlaceHolder 2"/>
          <p:cNvSpPr>
            <a:spLocks noGrp="1"/>
          </p:cNvSpPr>
          <p:nvPr>
            <p:ph/>
          </p:nvPr>
        </p:nvSpPr>
        <p:spPr>
          <a:xfrm>
            <a:off x="1509840" y="2631960"/>
            <a:ext cx="9172440" cy="2726424"/>
          </a:xfrm>
          <a:prstGeom prst="rect">
            <a:avLst/>
          </a:prstGeom>
          <a:noFill/>
          <a:ln w="0">
            <a:noFill/>
          </a:ln>
        </p:spPr>
        <p:txBody>
          <a:bodyPr anchor="t">
            <a:normAutofit/>
          </a:bodyPr>
          <a:lstStyle/>
          <a:p>
            <a:pPr indent="0" algn="just">
              <a:lnSpc>
                <a:spcPct val="20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OSE (Organisation des Services d'Enseignement) est une application de gestion des charges d’enseignement. Cet outil a permis la dématérialisation du dossier vacataire pour la </a:t>
            </a:r>
            <a:r>
              <a:rPr lang="fr-FR" sz="1400" spc="-1" dirty="0">
                <a:solidFill>
                  <a:srgbClr val="000000"/>
                </a:solidFill>
                <a:latin typeface="Source Sans Pro" panose="020B0503030403020204" pitchFamily="34" charset="0"/>
                <a:ea typeface="Source Sans Pro" panose="020B0503030403020204" pitchFamily="34" charset="0"/>
              </a:rPr>
              <a:t>rentrée universitaire 2023. </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20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A l’avenir OSE servira pour la gestion des arrêtés de nomination, des charges d’enseignement,  le calcul et la mise en paiement des heures d’enseignement. </a:t>
            </a:r>
          </a:p>
        </p:txBody>
      </p:sp>
      <p:pic>
        <p:nvPicPr>
          <p:cNvPr id="177" name="Image 4"/>
          <p:cNvPicPr/>
          <p:nvPr/>
        </p:nvPicPr>
        <p:blipFill>
          <a:blip r:embed="rId2"/>
          <a:stretch/>
        </p:blipFill>
        <p:spPr>
          <a:xfrm>
            <a:off x="0" y="0"/>
            <a:ext cx="2268720" cy="842760"/>
          </a:xfrm>
          <a:prstGeom prst="rect">
            <a:avLst/>
          </a:prstGeom>
          <a:ln w="0">
            <a:noFill/>
          </a:ln>
        </p:spPr>
      </p:pic>
    </p:spTree>
    <p:extLst>
      <p:ext uri="{BB962C8B-B14F-4D97-AF65-F5344CB8AC3E}">
        <p14:creationId xmlns:p14="http://schemas.microsoft.com/office/powerpoint/2010/main" val="682032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0E62AB99-86A3-44EB-AA81-6E3B2E510B32}"/>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r>
              <a:rPr lang="fr-FR" sz="3600" b="1" spc="-1" dirty="0">
                <a:solidFill>
                  <a:srgbClr val="FFFFFF"/>
                </a:solidFill>
                <a:latin typeface="Source Sans Pro" panose="020B0503030403020204" pitchFamily="34" charset="0"/>
                <a:ea typeface="Source Sans Pro" panose="020B0503030403020204" pitchFamily="34" charset="0"/>
              </a:rPr>
              <a:t>Je reçois par mail des informations sur mon compte numérique universitaire </a:t>
            </a:r>
            <a:br>
              <a:rPr sz="4400" dirty="0"/>
            </a:br>
            <a:endParaRPr lang="fr-FR" sz="2700" b="0" strike="noStrike" spc="-1" dirty="0">
              <a:solidFill>
                <a:srgbClr val="000000"/>
              </a:solidFill>
              <a:latin typeface="Calibri"/>
            </a:endParaRPr>
          </a:p>
        </p:txBody>
      </p:sp>
      <p:pic>
        <p:nvPicPr>
          <p:cNvPr id="6" name="Image 3">
            <a:extLst>
              <a:ext uri="{FF2B5EF4-FFF2-40B4-BE49-F238E27FC236}">
                <a16:creationId xmlns:a16="http://schemas.microsoft.com/office/drawing/2014/main" id="{FDE14EF7-FC8A-4A50-94FA-FA57930CF806}"/>
              </a:ext>
            </a:extLst>
          </p:cNvPr>
          <p:cNvPicPr/>
          <p:nvPr/>
        </p:nvPicPr>
        <p:blipFill>
          <a:blip r:embed="rId2"/>
          <a:stretch/>
        </p:blipFill>
        <p:spPr>
          <a:xfrm>
            <a:off x="0" y="0"/>
            <a:ext cx="2255760" cy="837720"/>
          </a:xfrm>
          <a:prstGeom prst="rect">
            <a:avLst/>
          </a:prstGeom>
          <a:ln w="0">
            <a:noFill/>
          </a:ln>
        </p:spPr>
      </p:pic>
      <p:sp>
        <p:nvSpPr>
          <p:cNvPr id="7" name="ZoneTexte 6">
            <a:extLst>
              <a:ext uri="{FF2B5EF4-FFF2-40B4-BE49-F238E27FC236}">
                <a16:creationId xmlns:a16="http://schemas.microsoft.com/office/drawing/2014/main" id="{C62E7A5E-3E39-4AB3-8E19-2953285887D6}"/>
              </a:ext>
            </a:extLst>
          </p:cNvPr>
          <p:cNvSpPr txBox="1"/>
          <p:nvPr/>
        </p:nvSpPr>
        <p:spPr>
          <a:xfrm>
            <a:off x="1124712" y="1622047"/>
            <a:ext cx="10842384" cy="1169551"/>
          </a:xfrm>
          <a:prstGeom prst="rect">
            <a:avLst/>
          </a:prstGeom>
          <a:noFill/>
        </p:spPr>
        <p:txBody>
          <a:bodyPr wrap="square" rtlCol="0">
            <a:spAutoFit/>
          </a:bodyPr>
          <a:lstStyle/>
          <a:p>
            <a:pPr lvl="0" algn="just">
              <a:lnSpc>
                <a:spcPct val="150000"/>
              </a:lnSpc>
            </a:pPr>
            <a:r>
              <a:rPr lang="fr-FR" sz="1400" dirty="0">
                <a:latin typeface="Source Sans Pro" panose="020B0503030403020204" pitchFamily="34" charset="0"/>
                <a:ea typeface="Source Sans Pro" panose="020B0503030403020204" pitchFamily="34" charset="0"/>
              </a:rPr>
              <a:t>Je ne suis pas dans la situation précédente, je reçois un mail m’indiquant que mon compte numérique est prolongé ce qui me permet, avec mon identifiant et mon mot de passe habituels, d’accéder à OSE. </a:t>
            </a:r>
          </a:p>
          <a:p>
            <a:pPr lvl="0" algn="just"/>
            <a:endParaRPr lang="fr-FR" sz="1400" dirty="0">
              <a:latin typeface="Source Sans Pro" panose="020B0503030403020204" pitchFamily="34" charset="0"/>
              <a:ea typeface="Source Sans Pro" panose="020B0503030403020204" pitchFamily="34" charset="0"/>
            </a:endParaRPr>
          </a:p>
          <a:p>
            <a:pPr lvl="0" algn="just"/>
            <a:r>
              <a:rPr lang="fr-FR" sz="1400" dirty="0">
                <a:latin typeface="Source Sans Pro" panose="020B0503030403020204" pitchFamily="34" charset="0"/>
                <a:ea typeface="Source Sans Pro" panose="020B0503030403020204" pitchFamily="34" charset="0"/>
              </a:rPr>
              <a:t>En cas de souci sur mon compte informatique universitaire, je contacte en premier lieu le/la gestionnaire en charge de mon recrutement.</a:t>
            </a:r>
            <a:endParaRPr lang="fr-FR" sz="1400" dirty="0"/>
          </a:p>
        </p:txBody>
      </p:sp>
      <p:pic>
        <p:nvPicPr>
          <p:cNvPr id="3" name="Image 2">
            <a:extLst>
              <a:ext uri="{FF2B5EF4-FFF2-40B4-BE49-F238E27FC236}">
                <a16:creationId xmlns:a16="http://schemas.microsoft.com/office/drawing/2014/main" id="{44D32033-572D-4D52-97E8-7E988B41A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74" y="3429000"/>
            <a:ext cx="11229134" cy="2432154"/>
          </a:xfrm>
          <a:prstGeom prst="rect">
            <a:avLst/>
          </a:prstGeom>
        </p:spPr>
      </p:pic>
    </p:spTree>
    <p:extLst>
      <p:ext uri="{BB962C8B-B14F-4D97-AF65-F5344CB8AC3E}">
        <p14:creationId xmlns:p14="http://schemas.microsoft.com/office/powerpoint/2010/main" val="399644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ceHolder 1">
            <a:extLst>
              <a:ext uri="{FF2B5EF4-FFF2-40B4-BE49-F238E27FC236}">
                <a16:creationId xmlns:a16="http://schemas.microsoft.com/office/drawing/2014/main" id="{0E62AB99-86A3-44EB-AA81-6E3B2E510B32}"/>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r>
              <a:rPr lang="fr-FR" sz="3600" b="1" spc="-1" dirty="0">
                <a:solidFill>
                  <a:srgbClr val="FFFFFF"/>
                </a:solidFill>
                <a:latin typeface="Source Sans Pro" panose="020B0503030403020204" pitchFamily="34" charset="0"/>
                <a:ea typeface="Source Sans Pro" panose="020B0503030403020204" pitchFamily="34" charset="0"/>
              </a:rPr>
              <a:t>Je reçois par mail des informations sur mon compte numérique universitaire </a:t>
            </a:r>
            <a:br>
              <a:rPr sz="4400" dirty="0"/>
            </a:br>
            <a:endParaRPr lang="fr-FR" sz="2700" b="0" strike="noStrike" spc="-1" dirty="0">
              <a:solidFill>
                <a:srgbClr val="000000"/>
              </a:solidFill>
              <a:latin typeface="Calibri"/>
            </a:endParaRPr>
          </a:p>
        </p:txBody>
      </p:sp>
      <p:pic>
        <p:nvPicPr>
          <p:cNvPr id="6" name="Image 3">
            <a:extLst>
              <a:ext uri="{FF2B5EF4-FFF2-40B4-BE49-F238E27FC236}">
                <a16:creationId xmlns:a16="http://schemas.microsoft.com/office/drawing/2014/main" id="{FDE14EF7-FC8A-4A50-94FA-FA57930CF806}"/>
              </a:ext>
            </a:extLst>
          </p:cNvPr>
          <p:cNvPicPr/>
          <p:nvPr/>
        </p:nvPicPr>
        <p:blipFill>
          <a:blip r:embed="rId2"/>
          <a:stretch/>
        </p:blipFill>
        <p:spPr>
          <a:xfrm>
            <a:off x="0" y="0"/>
            <a:ext cx="2255760" cy="837720"/>
          </a:xfrm>
          <a:prstGeom prst="rect">
            <a:avLst/>
          </a:prstGeom>
          <a:ln w="0">
            <a:noFill/>
          </a:ln>
        </p:spPr>
      </p:pic>
      <p:sp>
        <p:nvSpPr>
          <p:cNvPr id="7" name="ZoneTexte 6">
            <a:extLst>
              <a:ext uri="{FF2B5EF4-FFF2-40B4-BE49-F238E27FC236}">
                <a16:creationId xmlns:a16="http://schemas.microsoft.com/office/drawing/2014/main" id="{C62E7A5E-3E39-4AB3-8E19-2953285887D6}"/>
              </a:ext>
            </a:extLst>
          </p:cNvPr>
          <p:cNvSpPr txBox="1"/>
          <p:nvPr/>
        </p:nvSpPr>
        <p:spPr>
          <a:xfrm>
            <a:off x="1124712" y="1622047"/>
            <a:ext cx="10842384" cy="1169551"/>
          </a:xfrm>
          <a:prstGeom prst="rect">
            <a:avLst/>
          </a:prstGeom>
          <a:noFill/>
        </p:spPr>
        <p:txBody>
          <a:bodyPr wrap="square" rtlCol="0">
            <a:spAutoFit/>
          </a:bodyPr>
          <a:lstStyle/>
          <a:p>
            <a:pPr algn="just">
              <a:lnSpc>
                <a:spcPct val="150000"/>
              </a:lnSpc>
            </a:pPr>
            <a:r>
              <a:rPr lang="fr-FR" sz="1400" dirty="0">
                <a:latin typeface="Source Sans Pro" panose="020B0503030403020204" pitchFamily="34" charset="0"/>
                <a:ea typeface="Source Sans Pro" panose="020B0503030403020204" pitchFamily="34" charset="0"/>
              </a:rPr>
              <a:t>Je suis </a:t>
            </a:r>
            <a:r>
              <a:rPr lang="fr-FR" sz="1400" dirty="0">
                <a:solidFill>
                  <a:srgbClr val="000000"/>
                </a:solidFill>
                <a:latin typeface="Source Sans Pro" panose="020B0503030403020204" pitchFamily="34" charset="0"/>
                <a:ea typeface="Source Sans Pro" panose="020B0503030403020204" pitchFamily="34" charset="0"/>
              </a:rPr>
              <a:t>doctorant contractuel ou personnel administratif de Nantes université, le/la gestionnaire m’informe, après avoir reçu le mail de validation de mon </a:t>
            </a:r>
            <a:r>
              <a:rPr lang="fr-FR" sz="1400" dirty="0" err="1">
                <a:solidFill>
                  <a:srgbClr val="000000"/>
                </a:solidFill>
                <a:latin typeface="Source Sans Pro" panose="020B0503030403020204" pitchFamily="34" charset="0"/>
                <a:ea typeface="Source Sans Pro" panose="020B0503030403020204" pitchFamily="34" charset="0"/>
              </a:rPr>
              <a:t>ksup</a:t>
            </a:r>
            <a:r>
              <a:rPr lang="fr-FR" sz="1400" dirty="0">
                <a:solidFill>
                  <a:srgbClr val="000000"/>
                </a:solidFill>
                <a:latin typeface="Source Sans Pro" panose="020B0503030403020204" pitchFamily="34" charset="0"/>
                <a:ea typeface="Source Sans Pro" panose="020B0503030403020204" pitchFamily="34" charset="0"/>
              </a:rPr>
              <a:t> par le BME, que je peux me connecter avec mon identifiant et mon mot de passe habituels à OSE. </a:t>
            </a:r>
          </a:p>
          <a:p>
            <a:pPr lvl="0" algn="just"/>
            <a:endParaRPr lang="fr-FR" sz="1400" dirty="0">
              <a:latin typeface="Source Sans Pro" panose="020B0503030403020204" pitchFamily="34" charset="0"/>
              <a:ea typeface="Source Sans Pro" panose="020B0503030403020204" pitchFamily="34" charset="0"/>
            </a:endParaRPr>
          </a:p>
          <a:p>
            <a:pPr lvl="0" algn="just"/>
            <a:r>
              <a:rPr lang="fr-FR" sz="1400" dirty="0">
                <a:latin typeface="Source Sans Pro" panose="020B0503030403020204" pitchFamily="34" charset="0"/>
                <a:ea typeface="Source Sans Pro" panose="020B0503030403020204" pitchFamily="34" charset="0"/>
              </a:rPr>
              <a:t>En cas de souci sur mon compte informatique universitaire, je contacte en premier lieu le/la gestionnaire en charge de mon recrutement.</a:t>
            </a:r>
            <a:endParaRPr lang="fr-FR" sz="1400" dirty="0"/>
          </a:p>
        </p:txBody>
      </p:sp>
      <p:pic>
        <p:nvPicPr>
          <p:cNvPr id="3" name="Image 2">
            <a:extLst>
              <a:ext uri="{FF2B5EF4-FFF2-40B4-BE49-F238E27FC236}">
                <a16:creationId xmlns:a16="http://schemas.microsoft.com/office/drawing/2014/main" id="{966FF3CA-BD80-4FA9-BAAD-89D20DA90E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308" y="3376373"/>
            <a:ext cx="7152283" cy="2589851"/>
          </a:xfrm>
          <a:prstGeom prst="rect">
            <a:avLst/>
          </a:prstGeom>
        </p:spPr>
      </p:pic>
    </p:spTree>
    <p:extLst>
      <p:ext uri="{BB962C8B-B14F-4D97-AF65-F5344CB8AC3E}">
        <p14:creationId xmlns:p14="http://schemas.microsoft.com/office/powerpoint/2010/main" val="1368990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70B9954-1CC4-4FF8-A449-8D83853A5DF3}"/>
              </a:ext>
            </a:extLst>
          </p:cNvPr>
          <p:cNvSpPr>
            <a:spLocks noGrp="1"/>
          </p:cNvSpPr>
          <p:nvPr>
            <p:ph type="subTitle"/>
          </p:nvPr>
        </p:nvSpPr>
        <p:spPr>
          <a:xfrm>
            <a:off x="810648" y="2761488"/>
            <a:ext cx="10972440" cy="1144800"/>
          </a:xfrm>
        </p:spPr>
        <p:txBody>
          <a:bodyPr/>
          <a:lstStyle/>
          <a:p>
            <a:pPr algn="ctr"/>
            <a:endParaRPr lang="fr-FR" dirty="0">
              <a:latin typeface="Source Sans Pro" panose="020B0503030403020204" pitchFamily="34" charset="0"/>
              <a:ea typeface="Source Sans Pro" panose="020B0503030403020204" pitchFamily="34" charset="0"/>
            </a:endParaRPr>
          </a:p>
          <a:p>
            <a:pPr algn="ctr"/>
            <a:endParaRPr lang="fr-FR" sz="3600" dirty="0">
              <a:latin typeface="Source Sans Pro" panose="020B0503030403020204" pitchFamily="34" charset="0"/>
              <a:ea typeface="Source Sans Pro" panose="020B0503030403020204" pitchFamily="34" charset="0"/>
            </a:endParaRPr>
          </a:p>
          <a:p>
            <a:pPr algn="ctr"/>
            <a:r>
              <a:rPr lang="fr-FR" sz="3600" dirty="0">
                <a:latin typeface="Source Sans Pro" panose="020B0503030403020204" pitchFamily="34" charset="0"/>
                <a:ea typeface="Source Sans Pro" panose="020B0503030403020204" pitchFamily="34" charset="0"/>
              </a:rPr>
              <a:t>J’accède à OSE </a:t>
            </a:r>
            <a:r>
              <a:rPr lang="fr-FR" sz="3600" u="sng" spc="-1" dirty="0">
                <a:solidFill>
                  <a:srgbClr val="0563C1"/>
                </a:solidFill>
                <a:latin typeface="Source Sans Pro" panose="020B0503030403020204" pitchFamily="34" charset="0"/>
                <a:ea typeface="Source Sans Pro" panose="020B0503030403020204" pitchFamily="34" charset="0"/>
                <a:hlinkClick r:id="rId2"/>
              </a:rPr>
              <a:t>https://ose.univ-nantes.fr/</a:t>
            </a:r>
            <a:endParaRPr lang="fr-FR" sz="3600" u="sng" spc="-1" dirty="0">
              <a:solidFill>
                <a:srgbClr val="0563C1"/>
              </a:solidFill>
              <a:latin typeface="Source Sans Pro" panose="020B0503030403020204" pitchFamily="34" charset="0"/>
              <a:ea typeface="Source Sans Pro" panose="020B0503030403020204" pitchFamily="34" charset="0"/>
            </a:endParaRPr>
          </a:p>
          <a:p>
            <a:pPr algn="ctr"/>
            <a:endParaRPr lang="fr-FR" sz="3600" b="1" u="sng" spc="-1" dirty="0">
              <a:solidFill>
                <a:srgbClr val="0563C1"/>
              </a:solidFill>
              <a:latin typeface="Source Sans Pro" panose="020B0503030403020204" pitchFamily="34" charset="0"/>
              <a:ea typeface="Source Sans Pro" panose="020B0503030403020204" pitchFamily="34" charset="0"/>
            </a:endParaRPr>
          </a:p>
          <a:p>
            <a:pPr algn="ctr"/>
            <a:r>
              <a:rPr lang="fr-FR" sz="3600" dirty="0">
                <a:latin typeface="Source Sans Pro" panose="020B0503030403020204" pitchFamily="34" charset="0"/>
                <a:ea typeface="Source Sans Pro" panose="020B0503030403020204" pitchFamily="34" charset="0"/>
              </a:rPr>
              <a:t>En cas de problèmes rencontrés, veuillez consulter </a:t>
            </a:r>
            <a:r>
              <a:rPr lang="fr-FR" sz="3600" dirty="0">
                <a:latin typeface="Source Sans Pro" panose="020B0503030403020204" pitchFamily="34" charset="0"/>
                <a:ea typeface="Source Sans Pro" panose="020B0503030403020204" pitchFamily="34" charset="0"/>
                <a:hlinkClick r:id="rId3"/>
              </a:rPr>
              <a:t>https://wiki.univ-nantes.fr/doku.php?id=ose:faq</a:t>
            </a:r>
            <a:endParaRPr lang="fr-FR" sz="3600" dirty="0">
              <a:latin typeface="Source Sans Pro" panose="020B0503030403020204" pitchFamily="34" charset="0"/>
              <a:ea typeface="Source Sans Pro" panose="020B0503030403020204" pitchFamily="34" charset="0"/>
            </a:endParaRPr>
          </a:p>
          <a:p>
            <a:pPr algn="ctr"/>
            <a:r>
              <a:rPr lang="fr-FR" b="1" dirty="0">
                <a:latin typeface="Source Sans Pro" panose="020B0503030403020204" pitchFamily="34" charset="0"/>
                <a:ea typeface="Source Sans Pro" panose="020B0503030403020204" pitchFamily="34" charset="0"/>
              </a:rPr>
              <a:t> </a:t>
            </a:r>
            <a:endParaRPr lang="fr-FR" dirty="0">
              <a:latin typeface="Source Sans Pro" panose="020B0503030403020204" pitchFamily="34" charset="0"/>
              <a:ea typeface="Source Sans Pro" panose="020B0503030403020204" pitchFamily="34" charset="0"/>
            </a:endParaRPr>
          </a:p>
          <a:p>
            <a:pPr marL="0" indent="0">
              <a:buNone/>
            </a:pPr>
            <a:endParaRPr lang="fr-FR" dirty="0"/>
          </a:p>
        </p:txBody>
      </p:sp>
      <p:sp>
        <p:nvSpPr>
          <p:cNvPr id="4" name="PlaceHolder 1">
            <a:extLst>
              <a:ext uri="{FF2B5EF4-FFF2-40B4-BE49-F238E27FC236}">
                <a16:creationId xmlns:a16="http://schemas.microsoft.com/office/drawing/2014/main" id="{A18BD2D4-8787-409C-BA31-AC9DB373C236}"/>
              </a:ext>
            </a:extLst>
          </p:cNvPr>
          <p:cNvSpPr>
            <a:spLocks noGrp="1"/>
          </p:cNvSpPr>
          <p:nvPr>
            <p:ph type="title"/>
          </p:nvPr>
        </p:nvSpPr>
        <p:spPr>
          <a:xfrm>
            <a:off x="2346036" y="64655"/>
            <a:ext cx="9621060" cy="1096633"/>
          </a:xfrm>
          <a:prstGeom prst="rect">
            <a:avLst/>
          </a:prstGeom>
          <a:solidFill>
            <a:srgbClr val="5CC8FE"/>
          </a:solidFill>
          <a:ln w="0">
            <a:noFill/>
          </a:ln>
        </p:spPr>
        <p:txBody>
          <a:bodyPr anchor="ctr">
            <a:normAutofit fontScale="90000"/>
          </a:bodyPr>
          <a:lstStyle/>
          <a:p>
            <a:br>
              <a:rPr sz="2700" dirty="0"/>
            </a:br>
            <a:r>
              <a:rPr lang="fr-FR" sz="3600" b="1" spc="-1" dirty="0">
                <a:solidFill>
                  <a:srgbClr val="FFFFFF"/>
                </a:solidFill>
                <a:latin typeface="Source Sans Pro" panose="020B0503030403020204" pitchFamily="34" charset="0"/>
                <a:ea typeface="Source Sans Pro" panose="020B0503030403020204" pitchFamily="34" charset="0"/>
              </a:rPr>
              <a:t>J’ai mon identifiant et mot de passe de mon compte universitaire</a:t>
            </a:r>
            <a:br>
              <a:rPr sz="4400" dirty="0"/>
            </a:br>
            <a:endParaRPr lang="fr-FR" sz="2700" b="0" strike="noStrike" spc="-1" dirty="0">
              <a:solidFill>
                <a:srgbClr val="000000"/>
              </a:solidFill>
              <a:latin typeface="Calibri"/>
            </a:endParaRPr>
          </a:p>
        </p:txBody>
      </p:sp>
      <p:pic>
        <p:nvPicPr>
          <p:cNvPr id="5" name="Image 3">
            <a:extLst>
              <a:ext uri="{FF2B5EF4-FFF2-40B4-BE49-F238E27FC236}">
                <a16:creationId xmlns:a16="http://schemas.microsoft.com/office/drawing/2014/main" id="{804EB448-258A-49C1-9943-EB3CDAF6E5D0}"/>
              </a:ext>
            </a:extLst>
          </p:cNvPr>
          <p:cNvPicPr/>
          <p:nvPr/>
        </p:nvPicPr>
        <p:blipFill>
          <a:blip r:embed="rId4"/>
          <a:stretch/>
        </p:blipFill>
        <p:spPr>
          <a:xfrm>
            <a:off x="90276" y="194111"/>
            <a:ext cx="2255760" cy="837720"/>
          </a:xfrm>
          <a:prstGeom prst="rect">
            <a:avLst/>
          </a:prstGeom>
          <a:ln w="0">
            <a:noFill/>
          </a:ln>
        </p:spPr>
      </p:pic>
    </p:spTree>
    <p:extLst>
      <p:ext uri="{BB962C8B-B14F-4D97-AF65-F5344CB8AC3E}">
        <p14:creationId xmlns:p14="http://schemas.microsoft.com/office/powerpoint/2010/main" val="125089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065788"/>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400" b="1" spc="-1" dirty="0">
                <a:solidFill>
                  <a:srgbClr val="000000"/>
                </a:solidFill>
                <a:latin typeface="Source Sans Pro" panose="020B0503030403020204" pitchFamily="34" charset="0"/>
                <a:ea typeface="Source Sans Pro" panose="020B0503030403020204" pitchFamily="34" charset="0"/>
              </a:rPr>
              <a:t>Politique du mot de passe à Nantes Université</a:t>
            </a:r>
          </a:p>
        </p:txBody>
      </p:sp>
    </p:spTree>
    <p:extLst>
      <p:ext uri="{BB962C8B-B14F-4D97-AF65-F5344CB8AC3E}">
        <p14:creationId xmlns:p14="http://schemas.microsoft.com/office/powerpoint/2010/main" val="2079896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346036" y="64655"/>
            <a:ext cx="9621060" cy="663515"/>
          </a:xfrm>
          <a:prstGeom prst="rect">
            <a:avLst/>
          </a:prstGeom>
          <a:solidFill>
            <a:srgbClr val="5CC8FE"/>
          </a:solidFill>
          <a:ln w="0">
            <a:noFill/>
          </a:ln>
        </p:spPr>
        <p:txBody>
          <a:bodyPr anchor="ctr">
            <a:normAutofit fontScale="90000"/>
          </a:bodyPr>
          <a:lstStyle/>
          <a:p>
            <a:pPr indent="0">
              <a:lnSpc>
                <a:spcPct val="90000"/>
              </a:lnSpc>
              <a:buNone/>
            </a:pPr>
            <a:br>
              <a:rPr sz="2700" dirty="0"/>
            </a:br>
            <a:r>
              <a:rPr lang="fr-FR" sz="3600" b="1" spc="-1" dirty="0">
                <a:solidFill>
                  <a:srgbClr val="FFFFFF"/>
                </a:solidFill>
                <a:latin typeface="Source Sans Pro" panose="020B0503030403020204" pitchFamily="34" charset="0"/>
                <a:ea typeface="Source Sans Pro" panose="020B0503030403020204" pitchFamily="34" charset="0"/>
              </a:rPr>
              <a:t>Politique du mot de passe à Nantes Université</a:t>
            </a:r>
            <a:br>
              <a:rPr sz="4400" dirty="0"/>
            </a:br>
            <a:endParaRPr lang="fr-FR" sz="2700" b="0" strike="noStrike" spc="-1" dirty="0">
              <a:solidFill>
                <a:srgbClr val="000000"/>
              </a:solidFill>
              <a:latin typeface="Calibri"/>
            </a:endParaRPr>
          </a:p>
        </p:txBody>
      </p:sp>
      <p:pic>
        <p:nvPicPr>
          <p:cNvPr id="179" name="Image 3"/>
          <p:cNvPicPr/>
          <p:nvPr/>
        </p:nvPicPr>
        <p:blipFill>
          <a:blip r:embed="rId3"/>
          <a:stretch/>
        </p:blipFill>
        <p:spPr>
          <a:xfrm>
            <a:off x="0" y="-27432"/>
            <a:ext cx="2255760" cy="837720"/>
          </a:xfrm>
          <a:prstGeom prst="rect">
            <a:avLst/>
          </a:prstGeom>
          <a:ln w="0">
            <a:noFill/>
          </a:ln>
        </p:spPr>
      </p:pic>
      <p:sp>
        <p:nvSpPr>
          <p:cNvPr id="18" name="object 10">
            <a:extLst>
              <a:ext uri="{FF2B5EF4-FFF2-40B4-BE49-F238E27FC236}">
                <a16:creationId xmlns:a16="http://schemas.microsoft.com/office/drawing/2014/main" id="{075E436B-DF54-4395-8F2D-A0312031E81F}"/>
              </a:ext>
            </a:extLst>
          </p:cNvPr>
          <p:cNvSpPr txBox="1"/>
          <p:nvPr/>
        </p:nvSpPr>
        <p:spPr>
          <a:xfrm>
            <a:off x="33528" y="1152145"/>
            <a:ext cx="11999976" cy="2094804"/>
          </a:xfrm>
          <a:prstGeom prst="rect">
            <a:avLst/>
          </a:prstGeom>
          <a:solidFill>
            <a:srgbClr val="4F81BD">
              <a:lumMod val="20000"/>
              <a:lumOff val="80000"/>
            </a:srgbClr>
          </a:solidFill>
        </p:spPr>
        <p:txBody>
          <a:bodyPr vert="horz" wrap="square" lIns="0" tIns="12065" rIns="0" bIns="0" rtlCol="0">
            <a:spAutoFit/>
          </a:bodyPr>
          <a:lstStyle/>
          <a:p>
            <a:pPr marL="367665" marR="305435" lvl="0" indent="0" algn="ctr" defTabSz="914400" eaLnBrk="1" fontAlgn="auto" latinLnBrk="0" hangingPunct="1">
              <a:lnSpc>
                <a:spcPct val="100000"/>
              </a:lnSpc>
              <a:spcBef>
                <a:spcPts val="80"/>
              </a:spcBef>
              <a:spcAft>
                <a:spcPts val="0"/>
              </a:spcAft>
              <a:buClrTx/>
              <a:buSzTx/>
              <a:buFontTx/>
              <a:buNone/>
              <a:tabLst/>
              <a:defRPr/>
            </a:pPr>
            <a:endParaRPr kumimoji="0" lang="fr-FR" b="1"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indent="0" algn="ctr" defTabSz="914400" eaLnBrk="1" fontAlgn="auto" latinLnBrk="0" hangingPunct="1">
              <a:lnSpc>
                <a:spcPct val="100000"/>
              </a:lnSpc>
              <a:spcBef>
                <a:spcPts val="80"/>
              </a:spcBef>
              <a:spcAft>
                <a:spcPts val="0"/>
              </a:spcAft>
              <a:buClrTx/>
              <a:buSzTx/>
              <a:buFontTx/>
              <a:buNone/>
              <a:tabLst/>
              <a:defRPr/>
            </a:pPr>
            <a:endParaRPr kumimoji="0" lang="fr-FR" sz="1400" b="1"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indent="0" algn="just" defTabSz="914400" eaLnBrk="1" fontAlgn="auto" latinLnBrk="0" hangingPunct="1">
              <a:spcBef>
                <a:spcPts val="80"/>
              </a:spcBef>
              <a:spcAft>
                <a:spcPts val="0"/>
              </a:spcAft>
              <a:buClrTx/>
              <a:buSzTx/>
              <a:buFontTx/>
              <a:buNone/>
              <a:tabLst/>
              <a:defRPr/>
            </a:pPr>
            <a:r>
              <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En tant que vacataire de Nantes Université vous disposez d’un identifiant unique vous donnant accès à un ensemble de services numériques ( boîte mail </a:t>
            </a:r>
            <a:r>
              <a:rPr kumimoji="0" lang="fr-FR" sz="1400" b="0" i="0" u="none" strike="noStrike" kern="0" cap="none" spc="-20" normalizeH="0" baseline="0" noProof="0" dirty="0" err="1">
                <a:ln>
                  <a:noFill/>
                </a:ln>
                <a:solidFill>
                  <a:srgbClr val="295386"/>
                </a:solidFill>
                <a:effectLst/>
                <a:uLnTx/>
                <a:uFillTx/>
                <a:latin typeface="Source Sans Pro" panose="020B0503030403020204" pitchFamily="34" charset="0"/>
                <a:ea typeface="Source Sans Pro" panose="020B0503030403020204" pitchFamily="34" charset="0"/>
                <a:cs typeface="Calibri"/>
              </a:rPr>
              <a:t>univ</a:t>
            </a:r>
            <a:r>
              <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a:t>
            </a:r>
            <a:r>
              <a:rPr kumimoji="0" lang="fr-FR" sz="1400" b="0" i="0" u="none" strike="noStrike" kern="0" cap="none" spc="-20" normalizeH="0" baseline="0" noProof="0" dirty="0" err="1">
                <a:ln>
                  <a:noFill/>
                </a:ln>
                <a:solidFill>
                  <a:srgbClr val="295386"/>
                </a:solidFill>
                <a:effectLst/>
                <a:uLnTx/>
                <a:uFillTx/>
                <a:latin typeface="Source Sans Pro" panose="020B0503030403020204" pitchFamily="34" charset="0"/>
                <a:ea typeface="Source Sans Pro" panose="020B0503030403020204" pitchFamily="34" charset="0"/>
                <a:cs typeface="Calibri"/>
              </a:rPr>
              <a:t>madoc</a:t>
            </a:r>
            <a:r>
              <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l’intranet...). Un nom d’utilisateur et un mot de passe est associé à cet identifiant. Dans son effort contre le vol d’identité l’université à mis en place une politique des mots de passe. La mesure principale de cette politique est un changement régulier tous les 6 mois. Un mot de passe sera valide pendant une durée maximale de 7 mois.</a:t>
            </a:r>
          </a:p>
          <a:p>
            <a:pPr marL="367665" marR="305435" lvl="0" algn="just">
              <a:spcBef>
                <a:spcPts val="80"/>
              </a:spcBef>
              <a:defRPr/>
            </a:pPr>
            <a:r>
              <a:rPr lang="fr-FR" sz="1400" kern="0" spc="-20" dirty="0">
                <a:solidFill>
                  <a:srgbClr val="295386"/>
                </a:solidFill>
                <a:latin typeface="Source Sans Pro" panose="020B0503030403020204" pitchFamily="34" charset="0"/>
                <a:ea typeface="Source Sans Pro" panose="020B0503030403020204" pitchFamily="34" charset="0"/>
                <a:cs typeface="Calibri"/>
              </a:rPr>
              <a:t>Vos identifiants sont secrets et incessibles. Il est donc formellement interdit de les communiquer à qui que ce soit, y compris vos proches. Tout accès à votre compte par une personne tierce entraînera une désactivation.</a:t>
            </a:r>
            <a:endParaRPr kumimoji="0" lang="fr-FR" sz="14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indent="0" algn="just" defTabSz="914400" eaLnBrk="1" fontAlgn="auto" latinLnBrk="0" hangingPunct="1">
              <a:lnSpc>
                <a:spcPct val="100000"/>
              </a:lnSpc>
              <a:spcBef>
                <a:spcPts val="80"/>
              </a:spcBef>
              <a:spcAft>
                <a:spcPts val="0"/>
              </a:spcAft>
              <a:buClrTx/>
              <a:buSzTx/>
              <a:buFontTx/>
              <a:buNone/>
              <a:tabLst/>
              <a:defRPr/>
            </a:pPr>
            <a:r>
              <a:rPr kumimoji="0" lang="fr-FR" sz="16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a:t>
            </a:r>
            <a:endParaRPr kumimoji="0" lang="fr-FR" sz="1600" b="0" i="0" u="none" strike="noStrike" kern="0" cap="none" spc="0" normalizeH="0" baseline="0" noProof="0" dirty="0">
              <a:ln>
                <a:noFill/>
              </a:ln>
              <a:solidFill>
                <a:prstClr val="black"/>
              </a:solidFill>
              <a:effectLst/>
              <a:uLnTx/>
              <a:uFillTx/>
              <a:latin typeface="Calibri"/>
              <a:cs typeface="Calibri"/>
            </a:endParaRPr>
          </a:p>
        </p:txBody>
      </p:sp>
      <p:pic>
        <p:nvPicPr>
          <p:cNvPr id="3" name="Image 2">
            <a:extLst>
              <a:ext uri="{FF2B5EF4-FFF2-40B4-BE49-F238E27FC236}">
                <a16:creationId xmlns:a16="http://schemas.microsoft.com/office/drawing/2014/main" id="{42898435-14B9-41C7-8270-E97358FA49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129" y="3950715"/>
            <a:ext cx="10616375" cy="2554594"/>
          </a:xfrm>
          <a:prstGeom prst="rect">
            <a:avLst/>
          </a:prstGeom>
        </p:spPr>
      </p:pic>
    </p:spTree>
    <p:extLst>
      <p:ext uri="{BB962C8B-B14F-4D97-AF65-F5344CB8AC3E}">
        <p14:creationId xmlns:p14="http://schemas.microsoft.com/office/powerpoint/2010/main" val="3958401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346036" y="64655"/>
            <a:ext cx="9621060" cy="663515"/>
          </a:xfrm>
          <a:prstGeom prst="rect">
            <a:avLst/>
          </a:prstGeom>
          <a:solidFill>
            <a:srgbClr val="5CC8FE"/>
          </a:solidFill>
          <a:ln w="0">
            <a:noFill/>
          </a:ln>
        </p:spPr>
        <p:txBody>
          <a:bodyPr anchor="ctr">
            <a:normAutofit fontScale="90000"/>
          </a:bodyPr>
          <a:lstStyle/>
          <a:p>
            <a:pPr indent="0">
              <a:lnSpc>
                <a:spcPct val="90000"/>
              </a:lnSpc>
              <a:buNone/>
            </a:pPr>
            <a:br>
              <a:rPr sz="2700" dirty="0"/>
            </a:br>
            <a:r>
              <a:rPr lang="fr-FR" sz="3600" b="1" spc="-1" dirty="0">
                <a:solidFill>
                  <a:srgbClr val="FFFFFF"/>
                </a:solidFill>
                <a:latin typeface="Source Sans Pro" panose="020B0503030403020204" pitchFamily="34" charset="0"/>
                <a:ea typeface="Source Sans Pro" panose="020B0503030403020204" pitchFamily="34" charset="0"/>
              </a:rPr>
              <a:t>Politique du mot de passe à Nantes Université</a:t>
            </a:r>
            <a:br>
              <a:rPr sz="4400" dirty="0"/>
            </a:br>
            <a:endParaRPr lang="fr-FR" sz="2700" b="0" strike="noStrike" spc="-1" dirty="0">
              <a:solidFill>
                <a:srgbClr val="000000"/>
              </a:solidFill>
              <a:latin typeface="Calibri"/>
            </a:endParaRPr>
          </a:p>
        </p:txBody>
      </p:sp>
      <p:pic>
        <p:nvPicPr>
          <p:cNvPr id="179" name="Image 3"/>
          <p:cNvPicPr/>
          <p:nvPr/>
        </p:nvPicPr>
        <p:blipFill>
          <a:blip r:embed="rId3"/>
          <a:stretch/>
        </p:blipFill>
        <p:spPr>
          <a:xfrm>
            <a:off x="0" y="-27432"/>
            <a:ext cx="2255760" cy="837720"/>
          </a:xfrm>
          <a:prstGeom prst="rect">
            <a:avLst/>
          </a:prstGeom>
          <a:ln w="0">
            <a:noFill/>
          </a:ln>
        </p:spPr>
      </p:pic>
      <p:sp>
        <p:nvSpPr>
          <p:cNvPr id="18" name="object 10">
            <a:extLst>
              <a:ext uri="{FF2B5EF4-FFF2-40B4-BE49-F238E27FC236}">
                <a16:creationId xmlns:a16="http://schemas.microsoft.com/office/drawing/2014/main" id="{075E436B-DF54-4395-8F2D-A0312031E81F}"/>
              </a:ext>
            </a:extLst>
          </p:cNvPr>
          <p:cNvSpPr txBox="1"/>
          <p:nvPr/>
        </p:nvSpPr>
        <p:spPr>
          <a:xfrm>
            <a:off x="33528" y="1181098"/>
            <a:ext cx="5005197" cy="5175135"/>
          </a:xfrm>
          <a:prstGeom prst="rect">
            <a:avLst/>
          </a:prstGeom>
          <a:solidFill>
            <a:srgbClr val="4F81BD">
              <a:lumMod val="20000"/>
              <a:lumOff val="80000"/>
            </a:srgbClr>
          </a:solidFill>
        </p:spPr>
        <p:txBody>
          <a:bodyPr vert="horz" wrap="square" lIns="0" tIns="12065" rIns="0" bIns="0" rtlCol="0">
            <a:spAutoFit/>
          </a:bodyPr>
          <a:lstStyle/>
          <a:p>
            <a:pPr marL="367665" marR="305435" lvl="0" indent="0" algn="ctr" defTabSz="914400" eaLnBrk="1" fontAlgn="auto" latinLnBrk="0" hangingPunct="1">
              <a:lnSpc>
                <a:spcPct val="100000"/>
              </a:lnSpc>
              <a:spcBef>
                <a:spcPts val="80"/>
              </a:spcBef>
              <a:spcAft>
                <a:spcPts val="0"/>
              </a:spcAft>
              <a:buClrTx/>
              <a:buSzTx/>
              <a:buFontTx/>
              <a:buNone/>
              <a:tabLst/>
              <a:defRPr/>
            </a:pPr>
            <a:endParaRPr kumimoji="0" lang="fr-FR" b="1"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indent="0" algn="just" defTabSz="914400" eaLnBrk="1" fontAlgn="auto" latinLnBrk="0" hangingPunct="1">
              <a:spcBef>
                <a:spcPts val="80"/>
              </a:spcBef>
              <a:spcAft>
                <a:spcPts val="0"/>
              </a:spcAft>
              <a:buClrTx/>
              <a:buSzTx/>
              <a:buFontTx/>
              <a:buNone/>
              <a:tabLst/>
              <a:defRPr/>
            </a:pPr>
            <a:r>
              <a:rPr lang="fr-FR" sz="1400" kern="0" spc="-20" dirty="0">
                <a:solidFill>
                  <a:srgbClr val="295386"/>
                </a:solidFill>
                <a:latin typeface="Source Sans Pro" panose="020B0503030403020204" pitchFamily="34" charset="0"/>
                <a:ea typeface="Source Sans Pro" panose="020B0503030403020204" pitchFamily="34" charset="0"/>
                <a:cs typeface="Calibri"/>
              </a:rPr>
              <a:t>Lors de votre authentification pour un accès aux applications (ex. OSE) un message d’alerte vous rappellera la mise à jour éventuelle de votre mot de passe.</a:t>
            </a:r>
          </a:p>
          <a:p>
            <a:pPr marL="367665" marR="305435" lvl="0" indent="0" algn="just" defTabSz="914400" eaLnBrk="1" fontAlgn="auto" latinLnBrk="0" hangingPunct="1">
              <a:spcBef>
                <a:spcPts val="80"/>
              </a:spcBef>
              <a:spcAft>
                <a:spcPts val="0"/>
              </a:spcAft>
              <a:buClrTx/>
              <a:buSzTx/>
              <a:buFontTx/>
              <a:buNone/>
              <a:tabLst/>
              <a:defRPr/>
            </a:pPr>
            <a:endParaRPr kumimoji="0" lang="fr-FR" sz="140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endParaRPr>
          </a:p>
          <a:p>
            <a:pPr marL="367665" marR="305435" lvl="0" algn="just">
              <a:spcBef>
                <a:spcPts val="80"/>
              </a:spcBef>
              <a:defRPr/>
            </a:pPr>
            <a:endParaRPr lang="fr-FR" sz="1400" kern="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lvl="0" algn="just">
              <a:spcBef>
                <a:spcPts val="80"/>
              </a:spcBef>
              <a:defRPr/>
            </a:pPr>
            <a:r>
              <a:rPr lang="fr-FR" sz="1400" kern="0" spc="-20" dirty="0">
                <a:solidFill>
                  <a:srgbClr val="295386"/>
                </a:solidFill>
                <a:latin typeface="Source Sans Pro" panose="020B0503030403020204" pitchFamily="34" charset="0"/>
                <a:ea typeface="Source Sans Pro" panose="020B0503030403020204" pitchFamily="34" charset="0"/>
                <a:cs typeface="Calibri"/>
              </a:rPr>
              <a:t>Ce message contraignant sera affiché pendant 8 secondes sur les formulaires d’authentification de l’université pendant </a:t>
            </a:r>
            <a:r>
              <a:rPr lang="fr-FR" sz="1400" b="1" kern="0" spc="-20" dirty="0">
                <a:solidFill>
                  <a:srgbClr val="295386"/>
                </a:solidFill>
                <a:latin typeface="Source Sans Pro" panose="020B0503030403020204" pitchFamily="34" charset="0"/>
                <a:ea typeface="Source Sans Pro" panose="020B0503030403020204" pitchFamily="34" charset="0"/>
                <a:cs typeface="Calibri"/>
              </a:rPr>
              <a:t>la période jaune</a:t>
            </a:r>
            <a:r>
              <a:rPr lang="fr-FR" sz="1400" kern="0" spc="-20" dirty="0">
                <a:solidFill>
                  <a:srgbClr val="295386"/>
                </a:solidFill>
                <a:latin typeface="Source Sans Pro" panose="020B0503030403020204" pitchFamily="34" charset="0"/>
                <a:ea typeface="Source Sans Pro" panose="020B0503030403020204" pitchFamily="34" charset="0"/>
                <a:cs typeface="Calibri"/>
              </a:rPr>
              <a:t>. Une fois en </a:t>
            </a:r>
            <a:r>
              <a:rPr lang="fr-FR" sz="1400" b="1" kern="0" spc="-20" dirty="0">
                <a:solidFill>
                  <a:srgbClr val="295386"/>
                </a:solidFill>
                <a:latin typeface="Source Sans Pro" panose="020B0503030403020204" pitchFamily="34" charset="0"/>
                <a:ea typeface="Source Sans Pro" panose="020B0503030403020204" pitchFamily="34" charset="0"/>
                <a:cs typeface="Calibri"/>
              </a:rPr>
              <a:t>période orange (schéma 1)</a:t>
            </a:r>
            <a:r>
              <a:rPr lang="fr-FR" sz="1400" kern="0" spc="-20" dirty="0">
                <a:solidFill>
                  <a:srgbClr val="295386"/>
                </a:solidFill>
                <a:latin typeface="Source Sans Pro" panose="020B0503030403020204" pitchFamily="34" charset="0"/>
                <a:ea typeface="Source Sans Pro" panose="020B0503030403020204" pitchFamily="34" charset="0"/>
                <a:cs typeface="Calibri"/>
              </a:rPr>
              <a:t>, une redirection sera faite automatiquement vers le formulaire de changement de mot de passe, vous obligeant ainsi à changer celui-ci. Dans le cadre du </a:t>
            </a:r>
            <a:r>
              <a:rPr lang="fr-FR" sz="1400" kern="0" spc="-20" dirty="0" err="1">
                <a:solidFill>
                  <a:srgbClr val="295386"/>
                </a:solidFill>
                <a:latin typeface="Source Sans Pro" panose="020B0503030403020204" pitchFamily="34" charset="0"/>
                <a:ea typeface="Source Sans Pro" panose="020B0503030403020204" pitchFamily="34" charset="0"/>
                <a:cs typeface="Calibri"/>
              </a:rPr>
              <a:t>webmail</a:t>
            </a:r>
            <a:r>
              <a:rPr lang="fr-FR" sz="1400" kern="0" spc="-20" dirty="0">
                <a:solidFill>
                  <a:srgbClr val="295386"/>
                </a:solidFill>
                <a:latin typeface="Source Sans Pro" panose="020B0503030403020204" pitchFamily="34" charset="0"/>
                <a:ea typeface="Source Sans Pro" panose="020B0503030403020204" pitchFamily="34" charset="0"/>
                <a:cs typeface="Calibri"/>
              </a:rPr>
              <a:t> par exemple ce message apparaîtra </a:t>
            </a:r>
            <a:r>
              <a:rPr lang="fr-FR" sz="1400" b="1" kern="0" spc="-20" dirty="0">
                <a:solidFill>
                  <a:srgbClr val="295386"/>
                </a:solidFill>
                <a:latin typeface="Source Sans Pro" panose="020B0503030403020204" pitchFamily="34" charset="0"/>
                <a:ea typeface="Source Sans Pro" panose="020B0503030403020204" pitchFamily="34" charset="0"/>
                <a:cs typeface="Calibri"/>
              </a:rPr>
              <a:t>(schéma 2). </a:t>
            </a:r>
          </a:p>
          <a:p>
            <a:pPr marL="367665" marR="305435" lvl="0" algn="just">
              <a:spcBef>
                <a:spcPts val="80"/>
              </a:spcBef>
              <a:defRPr/>
            </a:pPr>
            <a:r>
              <a:rPr lang="fr-FR" sz="1400" kern="0" spc="-20" dirty="0">
                <a:solidFill>
                  <a:srgbClr val="295386"/>
                </a:solidFill>
                <a:latin typeface="Source Sans Pro" panose="020B0503030403020204" pitchFamily="34" charset="0"/>
                <a:ea typeface="Source Sans Pro" panose="020B0503030403020204" pitchFamily="34" charset="0"/>
                <a:cs typeface="Calibri"/>
              </a:rPr>
              <a:t>Pour changer mon mot de passe rien de plus simple, je  clique sur « </a:t>
            </a:r>
            <a:r>
              <a:rPr lang="fr-FR" sz="1400" b="1" kern="0" spc="-20" dirty="0">
                <a:solidFill>
                  <a:srgbClr val="295386"/>
                </a:solidFill>
                <a:latin typeface="Source Sans Pro" panose="020B0503030403020204" pitchFamily="34" charset="0"/>
                <a:ea typeface="Source Sans Pro" panose="020B0503030403020204" pitchFamily="34" charset="0"/>
                <a:cs typeface="Calibri"/>
              </a:rPr>
              <a:t>changer mon mot de passe</a:t>
            </a:r>
            <a:r>
              <a:rPr lang="fr-FR" sz="1400" kern="0" spc="-20" dirty="0">
                <a:solidFill>
                  <a:srgbClr val="295386"/>
                </a:solidFill>
                <a:latin typeface="Source Sans Pro" panose="020B0503030403020204" pitchFamily="34" charset="0"/>
                <a:ea typeface="Source Sans Pro" panose="020B0503030403020204" pitchFamily="34" charset="0"/>
                <a:cs typeface="Calibri"/>
              </a:rPr>
              <a:t> » ou je me rends sur </a:t>
            </a:r>
            <a:r>
              <a:rPr lang="fr-FR" sz="1400" kern="0" spc="-20" dirty="0">
                <a:solidFill>
                  <a:srgbClr val="295386"/>
                </a:solidFill>
                <a:latin typeface="Source Sans Pro" panose="020B0503030403020204" pitchFamily="34" charset="0"/>
                <a:ea typeface="Source Sans Pro" panose="020B0503030403020204" pitchFamily="34" charset="0"/>
                <a:cs typeface="Calibri"/>
                <a:hlinkClick r:id="rId4" tooltip="https://moncompte.univ-nantes.fr/FormChgtPwd.php">
                  <a:extLst>
                    <a:ext uri="{A12FA001-AC4F-418D-AE19-62706E023703}">
                      <ahyp:hlinkClr xmlns:ahyp="http://schemas.microsoft.com/office/drawing/2018/hyperlinkcolor" val="tx"/>
                    </a:ext>
                  </a:extLst>
                </a:hlinkClick>
              </a:rPr>
              <a:t>https://moncompte.univ-nantes.fr/FormChgtPwd.php</a:t>
            </a:r>
            <a:r>
              <a:rPr lang="fr-FR" sz="1400" kern="0" spc="-20" dirty="0">
                <a:solidFill>
                  <a:srgbClr val="295386"/>
                </a:solidFill>
                <a:latin typeface="Source Sans Pro" panose="020B0503030403020204" pitchFamily="34" charset="0"/>
                <a:ea typeface="Source Sans Pro" panose="020B0503030403020204" pitchFamily="34" charset="0"/>
                <a:cs typeface="Calibri"/>
              </a:rPr>
              <a:t>.</a:t>
            </a:r>
          </a:p>
          <a:p>
            <a:pPr marL="367665" marR="305435" lvl="0" algn="just">
              <a:spcBef>
                <a:spcPts val="80"/>
              </a:spcBef>
              <a:defRPr/>
            </a:pPr>
            <a:endParaRPr lang="fr-FR" sz="1400" kern="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lvl="0" algn="just">
              <a:spcBef>
                <a:spcPts val="80"/>
              </a:spcBef>
              <a:defRPr/>
            </a:pPr>
            <a:endParaRPr lang="fr-FR" sz="1400" kern="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lvl="0" algn="just">
              <a:spcBef>
                <a:spcPts val="80"/>
              </a:spcBef>
              <a:defRPr/>
            </a:pPr>
            <a:endParaRPr lang="fr-FR" sz="1400" kern="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lvl="0" algn="just">
              <a:spcBef>
                <a:spcPts val="80"/>
              </a:spcBef>
              <a:defRPr/>
            </a:pPr>
            <a:endParaRPr lang="fr-FR" sz="1400" kern="0" spc="-20" dirty="0">
              <a:solidFill>
                <a:srgbClr val="295386"/>
              </a:solidFill>
              <a:latin typeface="Source Sans Pro" panose="020B0503030403020204" pitchFamily="34" charset="0"/>
              <a:ea typeface="Source Sans Pro" panose="020B0503030403020204" pitchFamily="34" charset="0"/>
              <a:cs typeface="Calibri"/>
            </a:endParaRPr>
          </a:p>
          <a:p>
            <a:pPr marL="367665" marR="305435" lvl="0" indent="0" algn="just" defTabSz="914400" eaLnBrk="1" fontAlgn="auto" latinLnBrk="0" hangingPunct="1">
              <a:lnSpc>
                <a:spcPct val="100000"/>
              </a:lnSpc>
              <a:spcBef>
                <a:spcPts val="80"/>
              </a:spcBef>
              <a:spcAft>
                <a:spcPts val="0"/>
              </a:spcAft>
              <a:buClrTx/>
              <a:buSzTx/>
              <a:buFontTx/>
              <a:buNone/>
              <a:tabLst/>
              <a:defRPr/>
            </a:pPr>
            <a:r>
              <a:rPr lang="fr-FR" sz="1400" kern="0" spc="-20" dirty="0">
                <a:solidFill>
                  <a:srgbClr val="295386"/>
                </a:solidFill>
                <a:latin typeface="Source Sans Pro" panose="020B0503030403020204" pitchFamily="34" charset="0"/>
                <a:ea typeface="Source Sans Pro" panose="020B0503030403020204" pitchFamily="34" charset="0"/>
                <a:cs typeface="Calibri"/>
              </a:rPr>
              <a:t>Je serai redirigé vers une page pour changer mon mot de passe, je complète les informations demandées et je clique sur « valider » pour finaliser ma saisie </a:t>
            </a:r>
            <a:r>
              <a:rPr lang="fr-FR" sz="1400" b="1" kern="0" spc="-20" dirty="0">
                <a:solidFill>
                  <a:srgbClr val="295386"/>
                </a:solidFill>
                <a:latin typeface="Source Sans Pro" panose="020B0503030403020204" pitchFamily="34" charset="0"/>
                <a:ea typeface="Source Sans Pro" panose="020B0503030403020204" pitchFamily="34" charset="0"/>
                <a:cs typeface="Calibri"/>
              </a:rPr>
              <a:t>(schéma 3).</a:t>
            </a:r>
            <a:r>
              <a:rPr kumimoji="0" lang="fr-FR" sz="1600" b="0" i="0" u="none" strike="noStrike" kern="0" cap="none" spc="-20" normalizeH="0" baseline="0" noProof="0" dirty="0">
                <a:ln>
                  <a:noFill/>
                </a:ln>
                <a:solidFill>
                  <a:srgbClr val="295386"/>
                </a:solidFill>
                <a:effectLst/>
                <a:uLnTx/>
                <a:uFillTx/>
                <a:latin typeface="Source Sans Pro" panose="020B0503030403020204" pitchFamily="34" charset="0"/>
                <a:ea typeface="Source Sans Pro" panose="020B0503030403020204" pitchFamily="34" charset="0"/>
                <a:cs typeface="Calibri"/>
              </a:rPr>
              <a:t>	</a:t>
            </a:r>
            <a:endParaRPr kumimoji="0" lang="fr-FR" sz="1600" b="0" i="0" u="none" strike="noStrike" kern="0" cap="none" spc="0" normalizeH="0" baseline="0" noProof="0" dirty="0">
              <a:ln>
                <a:noFill/>
              </a:ln>
              <a:solidFill>
                <a:prstClr val="black"/>
              </a:solidFill>
              <a:effectLst/>
              <a:uLnTx/>
              <a:uFillTx/>
              <a:latin typeface="Calibri"/>
              <a:cs typeface="Calibri"/>
            </a:endParaRPr>
          </a:p>
        </p:txBody>
      </p:sp>
      <p:pic>
        <p:nvPicPr>
          <p:cNvPr id="3" name="Image 2">
            <a:extLst>
              <a:ext uri="{FF2B5EF4-FFF2-40B4-BE49-F238E27FC236}">
                <a16:creationId xmlns:a16="http://schemas.microsoft.com/office/drawing/2014/main" id="{42898435-14B9-41C7-8270-E97358FA4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6412" y="909016"/>
            <a:ext cx="6853135" cy="1649054"/>
          </a:xfrm>
          <a:prstGeom prst="rect">
            <a:avLst/>
          </a:prstGeom>
        </p:spPr>
      </p:pic>
      <p:pic>
        <p:nvPicPr>
          <p:cNvPr id="4" name="Image 3">
            <a:extLst>
              <a:ext uri="{FF2B5EF4-FFF2-40B4-BE49-F238E27FC236}">
                <a16:creationId xmlns:a16="http://schemas.microsoft.com/office/drawing/2014/main" id="{E6C6E595-BFD3-4CEE-AEEA-6D31F4512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0864" y="2542762"/>
            <a:ext cx="6628231" cy="2152950"/>
          </a:xfrm>
          <a:prstGeom prst="rect">
            <a:avLst/>
          </a:prstGeom>
        </p:spPr>
      </p:pic>
      <p:pic>
        <p:nvPicPr>
          <p:cNvPr id="6" name="Image 5">
            <a:extLst>
              <a:ext uri="{FF2B5EF4-FFF2-40B4-BE49-F238E27FC236}">
                <a16:creationId xmlns:a16="http://schemas.microsoft.com/office/drawing/2014/main" id="{BAD2EAA8-0407-448D-8BCE-76957D524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9007" y="4829175"/>
            <a:ext cx="6784211" cy="1964170"/>
          </a:xfrm>
          <a:prstGeom prst="rect">
            <a:avLst/>
          </a:prstGeom>
        </p:spPr>
      </p:pic>
      <p:sp>
        <p:nvSpPr>
          <p:cNvPr id="12" name="Flèche : droite 11">
            <a:extLst>
              <a:ext uri="{FF2B5EF4-FFF2-40B4-BE49-F238E27FC236}">
                <a16:creationId xmlns:a16="http://schemas.microsoft.com/office/drawing/2014/main" id="{552D3A96-75FF-4EA7-A156-21A3ACE46F8C}"/>
              </a:ext>
            </a:extLst>
          </p:cNvPr>
          <p:cNvSpPr/>
          <p:nvPr/>
        </p:nvSpPr>
        <p:spPr>
          <a:xfrm>
            <a:off x="5099007" y="3943350"/>
            <a:ext cx="12740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 droite 15">
            <a:extLst>
              <a:ext uri="{FF2B5EF4-FFF2-40B4-BE49-F238E27FC236}">
                <a16:creationId xmlns:a16="http://schemas.microsoft.com/office/drawing/2014/main" id="{D0CA6F81-FC68-4F0C-A202-191AFF9F526A}"/>
              </a:ext>
            </a:extLst>
          </p:cNvPr>
          <p:cNvSpPr/>
          <p:nvPr/>
        </p:nvSpPr>
        <p:spPr>
          <a:xfrm>
            <a:off x="5051540" y="5876204"/>
            <a:ext cx="127403" cy="161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59D3F8FB-A4D8-4A5D-A58A-73CD9CB7E10F}"/>
              </a:ext>
            </a:extLst>
          </p:cNvPr>
          <p:cNvSpPr txBox="1"/>
          <p:nvPr/>
        </p:nvSpPr>
        <p:spPr>
          <a:xfrm>
            <a:off x="4705508" y="687916"/>
            <a:ext cx="1652588" cy="307777"/>
          </a:xfrm>
          <a:prstGeom prst="rect">
            <a:avLst/>
          </a:prstGeom>
          <a:noFill/>
        </p:spPr>
        <p:txBody>
          <a:bodyPr wrap="square" rtlCol="0">
            <a:spAutoFit/>
          </a:bodyPr>
          <a:lstStyle/>
          <a:p>
            <a:pPr marL="367665" marR="305435" algn="just">
              <a:spcBef>
                <a:spcPts val="80"/>
              </a:spcBef>
              <a:defRPr/>
            </a:pPr>
            <a:r>
              <a:rPr lang="fr-FR" sz="1400" b="1" kern="0" spc="-20" dirty="0">
                <a:solidFill>
                  <a:srgbClr val="295386"/>
                </a:solidFill>
                <a:latin typeface="Source Sans Pro" panose="020B0503030403020204" pitchFamily="34" charset="0"/>
                <a:ea typeface="Source Sans Pro" panose="020B0503030403020204" pitchFamily="34" charset="0"/>
                <a:cs typeface="Calibri"/>
              </a:rPr>
              <a:t>Schéma 1</a:t>
            </a:r>
          </a:p>
        </p:txBody>
      </p:sp>
      <p:sp>
        <p:nvSpPr>
          <p:cNvPr id="19" name="ZoneTexte 18">
            <a:extLst>
              <a:ext uri="{FF2B5EF4-FFF2-40B4-BE49-F238E27FC236}">
                <a16:creationId xmlns:a16="http://schemas.microsoft.com/office/drawing/2014/main" id="{8843ADE9-F01E-4759-9AFC-D82F88FC4E42}"/>
              </a:ext>
            </a:extLst>
          </p:cNvPr>
          <p:cNvSpPr txBox="1"/>
          <p:nvPr/>
        </p:nvSpPr>
        <p:spPr>
          <a:xfrm>
            <a:off x="4681422" y="4606490"/>
            <a:ext cx="1652588" cy="307777"/>
          </a:xfrm>
          <a:prstGeom prst="rect">
            <a:avLst/>
          </a:prstGeom>
          <a:noFill/>
        </p:spPr>
        <p:txBody>
          <a:bodyPr wrap="square" rtlCol="0">
            <a:spAutoFit/>
          </a:bodyPr>
          <a:lstStyle/>
          <a:p>
            <a:pPr marL="367665" marR="305435" algn="just">
              <a:spcBef>
                <a:spcPts val="80"/>
              </a:spcBef>
              <a:defRPr/>
            </a:pPr>
            <a:r>
              <a:rPr lang="fr-FR" sz="1400" b="1" kern="0" spc="-20" dirty="0">
                <a:solidFill>
                  <a:srgbClr val="295386"/>
                </a:solidFill>
                <a:latin typeface="Source Sans Pro" panose="020B0503030403020204" pitchFamily="34" charset="0"/>
                <a:ea typeface="Source Sans Pro" panose="020B0503030403020204" pitchFamily="34" charset="0"/>
                <a:cs typeface="Calibri"/>
              </a:rPr>
              <a:t>Schéma 3</a:t>
            </a:r>
          </a:p>
        </p:txBody>
      </p:sp>
      <p:sp>
        <p:nvSpPr>
          <p:cNvPr id="20" name="ZoneTexte 19">
            <a:extLst>
              <a:ext uri="{FF2B5EF4-FFF2-40B4-BE49-F238E27FC236}">
                <a16:creationId xmlns:a16="http://schemas.microsoft.com/office/drawing/2014/main" id="{B887D370-B94D-485C-8363-31C9722FE6C3}"/>
              </a:ext>
            </a:extLst>
          </p:cNvPr>
          <p:cNvSpPr txBox="1"/>
          <p:nvPr/>
        </p:nvSpPr>
        <p:spPr>
          <a:xfrm>
            <a:off x="4834038" y="2345104"/>
            <a:ext cx="1652588" cy="307777"/>
          </a:xfrm>
          <a:prstGeom prst="rect">
            <a:avLst/>
          </a:prstGeom>
          <a:noFill/>
        </p:spPr>
        <p:txBody>
          <a:bodyPr wrap="square" rtlCol="0">
            <a:spAutoFit/>
          </a:bodyPr>
          <a:lstStyle/>
          <a:p>
            <a:pPr marL="367665" marR="305435" algn="just">
              <a:spcBef>
                <a:spcPts val="80"/>
              </a:spcBef>
              <a:defRPr/>
            </a:pPr>
            <a:r>
              <a:rPr lang="fr-FR" sz="1400" b="1" kern="0" spc="-20" dirty="0">
                <a:solidFill>
                  <a:srgbClr val="295386"/>
                </a:solidFill>
                <a:latin typeface="Source Sans Pro" panose="020B0503030403020204" pitchFamily="34" charset="0"/>
                <a:ea typeface="Source Sans Pro" panose="020B0503030403020204" pitchFamily="34" charset="0"/>
                <a:cs typeface="Calibri"/>
              </a:rPr>
              <a:t>Schéma 2</a:t>
            </a:r>
          </a:p>
        </p:txBody>
      </p:sp>
    </p:spTree>
    <p:extLst>
      <p:ext uri="{BB962C8B-B14F-4D97-AF65-F5344CB8AC3E}">
        <p14:creationId xmlns:p14="http://schemas.microsoft.com/office/powerpoint/2010/main" val="204918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148151"/>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me connecte à OSE en tant que vacataire</a:t>
            </a:r>
          </a:p>
        </p:txBody>
      </p:sp>
    </p:spTree>
    <p:extLst>
      <p:ext uri="{BB962C8B-B14F-4D97-AF65-F5344CB8AC3E}">
        <p14:creationId xmlns:p14="http://schemas.microsoft.com/office/powerpoint/2010/main" val="502836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46760" y="380160"/>
            <a:ext cx="3931920" cy="1599840"/>
          </a:xfrm>
          <a:prstGeom prst="rect">
            <a:avLst/>
          </a:prstGeom>
          <a:noFill/>
          <a:ln w="0">
            <a:noFill/>
          </a:ln>
        </p:spPr>
        <p:txBody>
          <a:bodyPr anchor="b">
            <a:noAutofit/>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me connecte en tant que vacataire </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sp>
        <p:nvSpPr>
          <p:cNvPr id="199" name="PlaceHolder 2"/>
          <p:cNvSpPr>
            <a:spLocks noGrp="1"/>
          </p:cNvSpPr>
          <p:nvPr>
            <p:ph/>
          </p:nvPr>
        </p:nvSpPr>
        <p:spPr>
          <a:xfrm>
            <a:off x="290160" y="2256480"/>
            <a:ext cx="4367880" cy="3748680"/>
          </a:xfrm>
          <a:prstGeom prst="rect">
            <a:avLst/>
          </a:prstGeom>
          <a:solidFill>
            <a:schemeClr val="accent4">
              <a:lumMod val="20000"/>
              <a:lumOff val="80000"/>
            </a:schemeClr>
          </a:solidFill>
          <a:ln w="0">
            <a:noFill/>
          </a:ln>
        </p:spPr>
        <p:txBody>
          <a:bodyPr anchor="t">
            <a:noAutofit/>
          </a:bodyPr>
          <a:lstStyle/>
          <a:p>
            <a:pPr marL="285840" indent="-285840" algn="just">
              <a:lnSpc>
                <a:spcPct val="100000"/>
              </a:lnSpc>
              <a:buClr>
                <a:srgbClr val="000000"/>
              </a:buClr>
              <a:buFont typeface="Wingdings" charset="2"/>
              <a:buChar char=""/>
            </a:pPr>
            <a:r>
              <a:rPr lang="fr-FR" sz="1400" b="0" strike="noStrike" spc="-1" dirty="0">
                <a:solidFill>
                  <a:srgbClr val="000000"/>
                </a:solidFill>
                <a:latin typeface="Source Sans Pro" panose="020B0503030403020204" pitchFamily="34" charset="0"/>
                <a:ea typeface="Source Sans Pro" panose="020B0503030403020204" pitchFamily="34" charset="0"/>
              </a:rPr>
              <a:t>Pour vous connecter,</a:t>
            </a:r>
            <a:r>
              <a:rPr lang="fr-FR" sz="1400" spc="-1" dirty="0">
                <a:solidFill>
                  <a:srgbClr val="000000"/>
                </a:solidFill>
                <a:latin typeface="Source Sans Pro" panose="020B0503030403020204" pitchFamily="34" charset="0"/>
                <a:ea typeface="Source Sans Pro" panose="020B0503030403020204" pitchFamily="34" charset="0"/>
              </a:rPr>
              <a:t> vous arrivez sur la page de connexion de Nantes Université,</a:t>
            </a:r>
            <a:r>
              <a:rPr lang="fr-FR" sz="1400" b="0" strike="noStrike" spc="-1" dirty="0">
                <a:solidFill>
                  <a:srgbClr val="000000"/>
                </a:solidFill>
                <a:latin typeface="Source Sans Pro" panose="020B0503030403020204" pitchFamily="34" charset="0"/>
                <a:ea typeface="Source Sans Pro" panose="020B0503030403020204" pitchFamily="34" charset="0"/>
              </a:rPr>
              <a:t> cliquez sur « </a:t>
            </a:r>
            <a:r>
              <a:rPr lang="fr-FR" sz="1400" b="1" strike="noStrike" spc="-1" dirty="0">
                <a:solidFill>
                  <a:srgbClr val="000000"/>
                </a:solidFill>
                <a:latin typeface="Source Sans Pro" panose="020B0503030403020204" pitchFamily="34" charset="0"/>
                <a:ea typeface="Source Sans Pro" panose="020B0503030403020204" pitchFamily="34" charset="0"/>
              </a:rPr>
              <a:t>connexion</a:t>
            </a:r>
            <a:r>
              <a:rPr lang="fr-FR" sz="1400" b="0" strike="noStrike" spc="-1" dirty="0">
                <a:solidFill>
                  <a:srgbClr val="000000"/>
                </a:solidFill>
                <a:latin typeface="Source Sans Pro" panose="020B0503030403020204" pitchFamily="34" charset="0"/>
                <a:ea typeface="Source Sans Pro" panose="020B0503030403020204" pitchFamily="34" charset="0"/>
              </a:rPr>
              <a:t>  » en haut à droite de la page d’accueil.</a:t>
            </a:r>
          </a:p>
          <a:p>
            <a:pPr marL="285840" indent="-285840" algn="just">
              <a:lnSpc>
                <a:spcPct val="90000"/>
              </a:lnSpc>
              <a:spcBef>
                <a:spcPts val="1001"/>
              </a:spcBef>
              <a:buClr>
                <a:srgbClr val="000000"/>
              </a:buClr>
              <a:buFont typeface="Wingdings" charset="2"/>
              <a:buChar char=""/>
              <a:tabLst>
                <a:tab pos="0" algn="l"/>
              </a:tabLst>
            </a:pPr>
            <a:r>
              <a:rPr lang="fr-FR" sz="1400" b="0" strike="noStrike" spc="-80" dirty="0">
                <a:solidFill>
                  <a:srgbClr val="000000"/>
                </a:solidFill>
                <a:latin typeface="Source Sans Pro" panose="020B0503030403020204" pitchFamily="34" charset="0"/>
                <a:ea typeface="Source Sans Pro" panose="020B0503030403020204" pitchFamily="34" charset="0"/>
              </a:rPr>
              <a:t>Vous pouvez également cliquer sur « </a:t>
            </a:r>
            <a:r>
              <a:rPr lang="fr-FR" sz="1400" b="1" strike="noStrike" spc="-80" dirty="0">
                <a:solidFill>
                  <a:srgbClr val="000000"/>
                </a:solidFill>
                <a:latin typeface="Source Sans Pro" panose="020B0503030403020204" pitchFamily="34" charset="0"/>
                <a:ea typeface="Source Sans Pro" panose="020B0503030403020204" pitchFamily="34" charset="0"/>
              </a:rPr>
              <a:t>connectez-vous </a:t>
            </a:r>
            <a:r>
              <a:rPr lang="fr-FR" sz="1400" b="0" strike="noStrike" spc="-80" dirty="0">
                <a:solidFill>
                  <a:srgbClr val="000000"/>
                </a:solidFill>
                <a:latin typeface="Source Sans Pro" panose="020B0503030403020204" pitchFamily="34" charset="0"/>
                <a:ea typeface="Source Sans Pro" panose="020B0503030403020204" pitchFamily="34" charset="0"/>
              </a:rPr>
              <a:t>».</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1001"/>
              </a:spcBef>
              <a:buClr>
                <a:srgbClr val="000000"/>
              </a:buClr>
              <a:buFont typeface="Wingdings" charset="2"/>
              <a:buChar char=""/>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arrivez sur une seconde page de connexion,  merci de cliquer sur «</a:t>
            </a:r>
            <a:r>
              <a:rPr lang="fr-FR" sz="1400" b="1" strike="noStrike" spc="-1" dirty="0">
                <a:solidFill>
                  <a:srgbClr val="000000"/>
                </a:solidFill>
                <a:latin typeface="Source Sans Pro" panose="020B0503030403020204" pitchFamily="34" charset="0"/>
                <a:ea typeface="Source Sans Pro" panose="020B0503030403020204" pitchFamily="34" charset="0"/>
              </a:rPr>
              <a:t>authentification centralisée</a:t>
            </a:r>
            <a:r>
              <a:rPr lang="fr-FR" sz="1400" b="0" strike="noStrike" spc="-1" dirty="0">
                <a:solidFill>
                  <a:srgbClr val="000000"/>
                </a:solidFill>
                <a:latin typeface="Source Sans Pro" panose="020B0503030403020204" pitchFamily="34" charset="0"/>
                <a:ea typeface="Source Sans Pro" panose="020B0503030403020204" pitchFamily="34" charset="0"/>
              </a:rPr>
              <a:t> »</a:t>
            </a:r>
          </a:p>
          <a:p>
            <a:pPr marL="285840" indent="-285840" algn="just">
              <a:lnSpc>
                <a:spcPct val="90000"/>
              </a:lnSpc>
              <a:spcBef>
                <a:spcPts val="1001"/>
              </a:spcBef>
              <a:buClr>
                <a:srgbClr val="000000"/>
              </a:buClr>
              <a:buFont typeface="Wingdings" charset="2"/>
              <a:buChar char=""/>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Saisissez votre identifiant et votre mot de passe que vous aurez reçus </a:t>
            </a:r>
            <a:r>
              <a:rPr lang="fr-FR" sz="1400" spc="-1" dirty="0">
                <a:solidFill>
                  <a:srgbClr val="000000"/>
                </a:solidFill>
                <a:latin typeface="Source Sans Pro" panose="020B0503030403020204" pitchFamily="34" charset="0"/>
                <a:ea typeface="Source Sans Pro" panose="020B0503030403020204" pitchFamily="34" charset="0"/>
              </a:rPr>
              <a:t>auparavant.</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nSpc>
                <a:spcPct val="90000"/>
              </a:lnSpc>
              <a:spcBef>
                <a:spcPts val="1001"/>
              </a:spcBef>
              <a:buNone/>
              <a:tabLst>
                <a:tab pos="0" algn="l"/>
              </a:tabLst>
            </a:pPr>
            <a:endParaRPr lang="fr-FR" sz="1400" b="0" strike="noStrike" spc="-1" dirty="0">
              <a:solidFill>
                <a:srgbClr val="000000"/>
              </a:solidFill>
              <a:latin typeface="Calibri"/>
            </a:endParaRPr>
          </a:p>
          <a:p>
            <a:pPr indent="0">
              <a:lnSpc>
                <a:spcPct val="90000"/>
              </a:lnSpc>
              <a:spcBef>
                <a:spcPts val="1001"/>
              </a:spcBef>
              <a:buNone/>
              <a:tabLst>
                <a:tab pos="0" algn="l"/>
              </a:tabLst>
            </a:pPr>
            <a:r>
              <a:rPr lang="fr-FR" sz="1400" b="0" strike="noStrike" spc="-1" dirty="0">
                <a:solidFill>
                  <a:srgbClr val="000000"/>
                </a:solidFill>
                <a:latin typeface="Calibri"/>
              </a:rPr>
              <a:t>                Une fois connecté, cliquer sur </a:t>
            </a:r>
          </a:p>
        </p:txBody>
      </p:sp>
      <p:pic>
        <p:nvPicPr>
          <p:cNvPr id="200" name="Graphique 13" descr="Programmeur"/>
          <p:cNvPicPr/>
          <p:nvPr/>
        </p:nvPicPr>
        <p:blipFill>
          <a:blip r:embed="rId3"/>
          <a:stretch/>
        </p:blipFill>
        <p:spPr>
          <a:xfrm>
            <a:off x="3752820" y="1266669"/>
            <a:ext cx="914040" cy="914040"/>
          </a:xfrm>
          <a:prstGeom prst="rect">
            <a:avLst/>
          </a:prstGeom>
          <a:ln w="0">
            <a:noFill/>
          </a:ln>
        </p:spPr>
      </p:pic>
      <p:pic>
        <p:nvPicPr>
          <p:cNvPr id="201" name="Image 14"/>
          <p:cNvPicPr/>
          <p:nvPr/>
        </p:nvPicPr>
        <p:blipFill>
          <a:blip r:embed="rId4"/>
          <a:stretch/>
        </p:blipFill>
        <p:spPr>
          <a:xfrm>
            <a:off x="0" y="0"/>
            <a:ext cx="2268720" cy="842760"/>
          </a:xfrm>
          <a:prstGeom prst="rect">
            <a:avLst/>
          </a:prstGeom>
          <a:ln w="0">
            <a:noFill/>
          </a:ln>
        </p:spPr>
      </p:pic>
      <p:pic>
        <p:nvPicPr>
          <p:cNvPr id="202" name="Image 19"/>
          <p:cNvPicPr/>
          <p:nvPr/>
        </p:nvPicPr>
        <p:blipFill>
          <a:blip r:embed="rId5"/>
          <a:stretch/>
        </p:blipFill>
        <p:spPr>
          <a:xfrm>
            <a:off x="1057140" y="5582949"/>
            <a:ext cx="2695680" cy="361800"/>
          </a:xfrm>
          <a:prstGeom prst="rect">
            <a:avLst/>
          </a:prstGeom>
          <a:ln w="0">
            <a:noFill/>
          </a:ln>
        </p:spPr>
      </p:pic>
      <p:sp>
        <p:nvSpPr>
          <p:cNvPr id="203" name="Flèche : bas 20"/>
          <p:cNvSpPr/>
          <p:nvPr/>
        </p:nvSpPr>
        <p:spPr>
          <a:xfrm>
            <a:off x="1636560" y="5233932"/>
            <a:ext cx="202680" cy="361800"/>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04" name="Flèche : bas 21"/>
          <p:cNvSpPr/>
          <p:nvPr/>
        </p:nvSpPr>
        <p:spPr>
          <a:xfrm>
            <a:off x="2141640" y="5233932"/>
            <a:ext cx="202680" cy="361800"/>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05" name="Flèche : bas 23"/>
          <p:cNvSpPr/>
          <p:nvPr/>
        </p:nvSpPr>
        <p:spPr>
          <a:xfrm>
            <a:off x="2680920" y="5233932"/>
            <a:ext cx="202680" cy="361800"/>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pic>
        <p:nvPicPr>
          <p:cNvPr id="206" name="Espace réservé du contenu 6"/>
          <p:cNvPicPr/>
          <p:nvPr/>
        </p:nvPicPr>
        <p:blipFill>
          <a:blip r:embed="rId6"/>
          <a:stretch/>
        </p:blipFill>
        <p:spPr>
          <a:xfrm>
            <a:off x="4955040" y="1210680"/>
            <a:ext cx="6946200" cy="2706480"/>
          </a:xfrm>
          <a:prstGeom prst="rect">
            <a:avLst/>
          </a:prstGeom>
          <a:ln w="0">
            <a:noFill/>
          </a:ln>
        </p:spPr>
      </p:pic>
      <p:pic>
        <p:nvPicPr>
          <p:cNvPr id="207" name="Image 4"/>
          <p:cNvPicPr/>
          <p:nvPr/>
        </p:nvPicPr>
        <p:blipFill>
          <a:blip r:embed="rId7"/>
          <a:stretch/>
        </p:blipFill>
        <p:spPr>
          <a:xfrm>
            <a:off x="4994640" y="4255560"/>
            <a:ext cx="6906600" cy="1586520"/>
          </a:xfrm>
          <a:prstGeom prst="rect">
            <a:avLst/>
          </a:prstGeom>
          <a:ln w="0">
            <a:noFill/>
          </a:ln>
        </p:spPr>
      </p:pic>
      <p:cxnSp>
        <p:nvCxnSpPr>
          <p:cNvPr id="210" name="Connecteur droit avec flèche 16"/>
          <p:cNvCxnSpPr>
            <a:cxnSpLocks/>
            <a:stCxn id="199" idx="3"/>
          </p:cNvCxnSpPr>
          <p:nvPr/>
        </p:nvCxnSpPr>
        <p:spPr>
          <a:xfrm>
            <a:off x="4658040" y="4130820"/>
            <a:ext cx="2136960" cy="1393380"/>
          </a:xfrm>
          <a:prstGeom prst="straightConnector1">
            <a:avLst/>
          </a:prstGeom>
          <a:ln>
            <a:solidFill>
              <a:srgbClr val="4472C4"/>
            </a:solidFill>
            <a:tailEnd type="triangle" w="med" len="med"/>
          </a:ln>
        </p:spPr>
      </p:cxnSp>
      <p:cxnSp>
        <p:nvCxnSpPr>
          <p:cNvPr id="4" name="Connecteur droit avec flèche 3">
            <a:extLst>
              <a:ext uri="{FF2B5EF4-FFF2-40B4-BE49-F238E27FC236}">
                <a16:creationId xmlns:a16="http://schemas.microsoft.com/office/drawing/2014/main" id="{891D1079-9AE7-4504-90EB-59F2420353E9}"/>
              </a:ext>
            </a:extLst>
          </p:cNvPr>
          <p:cNvCxnSpPr>
            <a:cxnSpLocks/>
          </p:cNvCxnSpPr>
          <p:nvPr/>
        </p:nvCxnSpPr>
        <p:spPr>
          <a:xfrm flipV="1">
            <a:off x="4658040" y="1394692"/>
            <a:ext cx="6240869" cy="1046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a:extLst>
              <a:ext uri="{FF2B5EF4-FFF2-40B4-BE49-F238E27FC236}">
                <a16:creationId xmlns:a16="http://schemas.microsoft.com/office/drawing/2014/main" id="{33DB58FE-E8A2-4B70-8F10-A9F2051F1223}"/>
              </a:ext>
            </a:extLst>
          </p:cNvPr>
          <p:cNvCxnSpPr>
            <a:cxnSpLocks/>
          </p:cNvCxnSpPr>
          <p:nvPr/>
        </p:nvCxnSpPr>
        <p:spPr>
          <a:xfrm flipV="1">
            <a:off x="4297680" y="3029250"/>
            <a:ext cx="1896862" cy="1620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 3">
            <a:extLst>
              <a:ext uri="{FF2B5EF4-FFF2-40B4-BE49-F238E27FC236}">
                <a16:creationId xmlns:a16="http://schemas.microsoft.com/office/drawing/2014/main" id="{ED1933E7-9878-4E63-83A6-2EA08B3F95AC}"/>
              </a:ext>
            </a:extLst>
          </p:cNvPr>
          <p:cNvPicPr/>
          <p:nvPr/>
        </p:nvPicPr>
        <p:blipFill>
          <a:blip r:embed="rId8"/>
          <a:stretch/>
        </p:blipFill>
        <p:spPr>
          <a:xfrm>
            <a:off x="7439339" y="755146"/>
            <a:ext cx="747965" cy="428921"/>
          </a:xfrm>
          <a:prstGeom prst="rect">
            <a:avLst/>
          </a:prstGeom>
          <a:ln w="0">
            <a:noFill/>
          </a:ln>
        </p:spPr>
      </p:pic>
      <p:pic>
        <p:nvPicPr>
          <p:cNvPr id="3" name="Graphique 2" descr="Interdit">
            <a:extLst>
              <a:ext uri="{FF2B5EF4-FFF2-40B4-BE49-F238E27FC236}">
                <a16:creationId xmlns:a16="http://schemas.microsoft.com/office/drawing/2014/main" id="{B7018070-BBC7-42B4-AFB0-595B8322D53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28651" y="4827873"/>
            <a:ext cx="646443" cy="646443"/>
          </a:xfrm>
          <a:prstGeom prst="rect">
            <a:avLst/>
          </a:prstGeom>
        </p:spPr>
      </p:pic>
      <p:sp>
        <p:nvSpPr>
          <p:cNvPr id="5" name="Flèche : droite 4">
            <a:extLst>
              <a:ext uri="{FF2B5EF4-FFF2-40B4-BE49-F238E27FC236}">
                <a16:creationId xmlns:a16="http://schemas.microsoft.com/office/drawing/2014/main" id="{5D0F0D3C-4351-4F2E-8B02-739F09311FA5}"/>
              </a:ext>
            </a:extLst>
          </p:cNvPr>
          <p:cNvSpPr/>
          <p:nvPr/>
        </p:nvSpPr>
        <p:spPr>
          <a:xfrm rot="10800000">
            <a:off x="10133351" y="5029936"/>
            <a:ext cx="4953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Graphique 7" descr="Fermer">
            <a:extLst>
              <a:ext uri="{FF2B5EF4-FFF2-40B4-BE49-F238E27FC236}">
                <a16:creationId xmlns:a16="http://schemas.microsoft.com/office/drawing/2014/main" id="{2C11D7B6-445C-4A4E-A93E-ABF7040A673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722734" y="5029935"/>
            <a:ext cx="242317" cy="242317"/>
          </a:xfrm>
          <a:prstGeom prst="rect">
            <a:avLst/>
          </a:prstGeom>
        </p:spPr>
      </p:pic>
      <p:sp>
        <p:nvSpPr>
          <p:cNvPr id="9" name="ZoneTexte 8">
            <a:extLst>
              <a:ext uri="{FF2B5EF4-FFF2-40B4-BE49-F238E27FC236}">
                <a16:creationId xmlns:a16="http://schemas.microsoft.com/office/drawing/2014/main" id="{B1FAA542-1EE5-462A-80B1-04F60321C270}"/>
              </a:ext>
            </a:extLst>
          </p:cNvPr>
          <p:cNvSpPr txBox="1"/>
          <p:nvPr/>
        </p:nvSpPr>
        <p:spPr>
          <a:xfrm>
            <a:off x="4994640" y="5944749"/>
            <a:ext cx="6509452" cy="523220"/>
          </a:xfrm>
          <a:prstGeom prst="rect">
            <a:avLst/>
          </a:prstGeom>
          <a:noFill/>
        </p:spPr>
        <p:txBody>
          <a:bodyPr wrap="square" rtlCol="0">
            <a:spAutoFit/>
          </a:bodyPr>
          <a:lstStyle/>
          <a:p>
            <a:r>
              <a:rPr lang="fr-FR" sz="1400" b="1" u="sng" dirty="0">
                <a:latin typeface="Source Sans Pro" panose="020B0503030403020204" pitchFamily="34" charset="0"/>
                <a:ea typeface="Source Sans Pro" panose="020B0503030403020204" pitchFamily="34" charset="0"/>
              </a:rPr>
              <a:t>Important</a:t>
            </a:r>
            <a:r>
              <a:rPr lang="fr-FR" sz="1400" dirty="0">
                <a:latin typeface="Source Sans Pro" panose="020B0503030403020204" pitchFamily="34" charset="0"/>
                <a:ea typeface="Source Sans Pro" panose="020B0503030403020204" pitchFamily="34" charset="0"/>
              </a:rPr>
              <a:t>: La connexion n’est possible que par « </a:t>
            </a:r>
            <a:r>
              <a:rPr lang="fr-FR" sz="1400" b="1" dirty="0">
                <a:solidFill>
                  <a:srgbClr val="0070C0"/>
                </a:solidFill>
                <a:latin typeface="Source Sans Pro" panose="020B0503030403020204" pitchFamily="34" charset="0"/>
                <a:ea typeface="Source Sans Pro" panose="020B0503030403020204" pitchFamily="34" charset="0"/>
              </a:rPr>
              <a:t>authentification centralisée</a:t>
            </a:r>
            <a:r>
              <a:rPr lang="fr-FR" sz="1400" dirty="0">
                <a:latin typeface="Source Sans Pro" panose="020B0503030403020204" pitchFamily="34" charset="0"/>
                <a:ea typeface="Source Sans Pro" panose="020B0503030403020204" pitchFamily="34" charset="0"/>
              </a:rPr>
              <a:t> », merci de ne pas cliquer sur « </a:t>
            </a:r>
            <a:r>
              <a:rPr lang="fr-FR" sz="1400" b="1" dirty="0">
                <a:solidFill>
                  <a:srgbClr val="FF0000"/>
                </a:solidFill>
                <a:latin typeface="Source Sans Pro" panose="020B0503030403020204" pitchFamily="34" charset="0"/>
                <a:ea typeface="Source Sans Pro" panose="020B0503030403020204" pitchFamily="34" charset="0"/>
              </a:rPr>
              <a:t>avec un compte local      </a:t>
            </a:r>
            <a:r>
              <a:rPr lang="fr-FR" sz="1400" dirty="0">
                <a:solidFill>
                  <a:srgbClr val="FF0000"/>
                </a:solidFill>
                <a:latin typeface="Source Sans Pro" panose="020B0503030403020204" pitchFamily="34" charset="0"/>
                <a:ea typeface="Source Sans Pro" panose="020B0503030403020204" pitchFamily="34" charset="0"/>
              </a:rPr>
              <a:t>    </a:t>
            </a:r>
            <a:r>
              <a:rPr lang="fr-FR" sz="1400" dirty="0">
                <a:latin typeface="Source Sans Pro" panose="020B0503030403020204" pitchFamily="34" charset="0"/>
                <a:ea typeface="Source Sans Pro" panose="020B0503030403020204" pitchFamily="34" charset="0"/>
              </a:rPr>
              <a:t>» pour vous connecter</a:t>
            </a:r>
          </a:p>
        </p:txBody>
      </p:sp>
      <p:pic>
        <p:nvPicPr>
          <p:cNvPr id="22" name="Graphique 21" descr="Fermer">
            <a:extLst>
              <a:ext uri="{FF2B5EF4-FFF2-40B4-BE49-F238E27FC236}">
                <a16:creationId xmlns:a16="http://schemas.microsoft.com/office/drawing/2014/main" id="{0E115F72-0859-4183-B6DF-D4CDF1D43DA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2685" y="6279742"/>
            <a:ext cx="131699" cy="131699"/>
          </a:xfrm>
          <a:prstGeom prst="rect">
            <a:avLst/>
          </a:prstGeom>
        </p:spPr>
      </p:pic>
      <p:pic>
        <p:nvPicPr>
          <p:cNvPr id="23" name="Graphique 22" descr="Fermer">
            <a:extLst>
              <a:ext uri="{FF2B5EF4-FFF2-40B4-BE49-F238E27FC236}">
                <a16:creationId xmlns:a16="http://schemas.microsoft.com/office/drawing/2014/main" id="{57780306-9C3F-43CD-A2FE-1E15C83C5E6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036392" y="6279742"/>
            <a:ext cx="131699" cy="13169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446760" y="380160"/>
            <a:ext cx="3931920" cy="1599840"/>
          </a:xfrm>
          <a:prstGeom prst="rect">
            <a:avLst/>
          </a:prstGeom>
          <a:noFill/>
          <a:ln w="0">
            <a:noFill/>
          </a:ln>
        </p:spPr>
        <p:txBody>
          <a:bodyPr anchor="b">
            <a:noAutofit/>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me connecte en tant que vacataire </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sp>
        <p:nvSpPr>
          <p:cNvPr id="199" name="PlaceHolder 2"/>
          <p:cNvSpPr>
            <a:spLocks noGrp="1"/>
          </p:cNvSpPr>
          <p:nvPr>
            <p:ph/>
          </p:nvPr>
        </p:nvSpPr>
        <p:spPr>
          <a:xfrm>
            <a:off x="138545" y="2256480"/>
            <a:ext cx="4519495" cy="3977541"/>
          </a:xfrm>
          <a:prstGeom prst="rect">
            <a:avLst/>
          </a:prstGeom>
          <a:solidFill>
            <a:schemeClr val="accent4">
              <a:lumMod val="20000"/>
              <a:lumOff val="80000"/>
            </a:schemeClr>
          </a:solidFill>
          <a:ln w="0">
            <a:noFill/>
          </a:ln>
        </p:spPr>
        <p:txBody>
          <a:bodyPr anchor="t">
            <a:noAutofit/>
          </a:bodyPr>
          <a:lstStyle/>
          <a:p>
            <a:pPr marL="285840" indent="-285840" algn="just">
              <a:lnSpc>
                <a:spcPct val="100000"/>
              </a:lnSpc>
              <a:buClr>
                <a:srgbClr val="000000"/>
              </a:buClr>
              <a:buFont typeface="Wingdings" charset="2"/>
              <a:buChar char=""/>
            </a:pPr>
            <a:r>
              <a:rPr lang="fr-FR" sz="1400" spc="-1" dirty="0">
                <a:solidFill>
                  <a:srgbClr val="000000"/>
                </a:solidFill>
                <a:latin typeface="Source Sans Pro" panose="020B0503030403020204" pitchFamily="34" charset="0"/>
                <a:ea typeface="Source Sans Pro" panose="020B0503030403020204" pitchFamily="34" charset="0"/>
              </a:rPr>
              <a:t>Une fois connecté, vous arrivez sur la page d’accueil d’OSE</a:t>
            </a:r>
            <a:r>
              <a:rPr lang="fr-FR" sz="1400" b="0" strike="noStrike" spc="-1" dirty="0">
                <a:solidFill>
                  <a:srgbClr val="000000"/>
                </a:solidFill>
                <a:latin typeface="Source Sans Pro" panose="020B0503030403020204" pitchFamily="34" charset="0"/>
                <a:ea typeface="Source Sans Pro" panose="020B0503030403020204" pitchFamily="34" charset="0"/>
              </a:rPr>
              <a:t>.</a:t>
            </a:r>
          </a:p>
          <a:p>
            <a:pPr marL="285840" indent="-285840" algn="just">
              <a:lnSpc>
                <a:spcPct val="90000"/>
              </a:lnSpc>
              <a:spcBef>
                <a:spcPts val="1001"/>
              </a:spcBef>
              <a:buClr>
                <a:srgbClr val="000000"/>
              </a:buClr>
              <a:buFont typeface="Wingdings" charset="2"/>
              <a:buChar char=""/>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Sur cette page vous verrez les différentes étapes de la création d’un compte Ose:</a:t>
            </a:r>
          </a:p>
          <a:p>
            <a:pPr marL="342900" indent="-342900" algn="just">
              <a:lnSpc>
                <a:spcPct val="90000"/>
              </a:lnSpc>
              <a:spcBef>
                <a:spcPts val="1001"/>
              </a:spcBef>
              <a:buClr>
                <a:srgbClr val="000000"/>
              </a:buClr>
              <a:buFont typeface="+mj-lt"/>
              <a:buAutoNum type="arabicPeriod"/>
              <a:tabLst>
                <a:tab pos="0" algn="l"/>
              </a:tabLst>
            </a:pPr>
            <a:r>
              <a:rPr lang="fr-FR" sz="1400" b="1" spc="-1" dirty="0">
                <a:solidFill>
                  <a:srgbClr val="000000"/>
                </a:solidFill>
                <a:latin typeface="Source Sans Pro" panose="020B0503030403020204" pitchFamily="34" charset="0"/>
                <a:ea typeface="Source Sans Pro" panose="020B0503030403020204" pitchFamily="34" charset="0"/>
              </a:rPr>
              <a:t>Je saisis mes données</a:t>
            </a:r>
          </a:p>
          <a:p>
            <a:pPr marL="342900" indent="-342900" algn="just">
              <a:lnSpc>
                <a:spcPct val="90000"/>
              </a:lnSpc>
              <a:spcBef>
                <a:spcPts val="1001"/>
              </a:spcBef>
              <a:buClr>
                <a:srgbClr val="000000"/>
              </a:buClr>
              <a:buFont typeface="+mj-lt"/>
              <a:buAutoNum type="arabicPeriod"/>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fournis les pièces justificatives</a:t>
            </a:r>
          </a:p>
          <a:p>
            <a:pPr marL="342900" indent="-342900" algn="just">
              <a:lnSpc>
                <a:spcPct val="90000"/>
              </a:lnSpc>
              <a:spcBef>
                <a:spcPts val="1001"/>
              </a:spcBef>
              <a:buClr>
                <a:srgbClr val="000000"/>
              </a:buClr>
              <a:buFont typeface="+mj-lt"/>
              <a:buAutoNum type="arabicPeriod"/>
              <a:tabLst>
                <a:tab pos="0" algn="l"/>
              </a:tabLst>
            </a:pPr>
            <a:r>
              <a:rPr lang="fr-FR" sz="1400" b="1" spc="-1" dirty="0">
                <a:solidFill>
                  <a:srgbClr val="000000"/>
                </a:solidFill>
                <a:latin typeface="Source Sans Pro" panose="020B0503030403020204" pitchFamily="34" charset="0"/>
                <a:ea typeface="Source Sans Pro" panose="020B0503030403020204" pitchFamily="34" charset="0"/>
              </a:rPr>
              <a:t>Je visualise la validation des pièces justificatives</a:t>
            </a:r>
          </a:p>
          <a:p>
            <a:pPr marL="342900" indent="-342900" algn="just">
              <a:lnSpc>
                <a:spcPct val="90000"/>
              </a:lnSpc>
              <a:spcBef>
                <a:spcPts val="1001"/>
              </a:spcBef>
              <a:buClr>
                <a:srgbClr val="000000"/>
              </a:buClr>
              <a:buFont typeface="+mj-lt"/>
              <a:buAutoNum type="arabicPeriod"/>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visualise mes données personnelles</a:t>
            </a:r>
            <a:r>
              <a:rPr lang="fr-FR" sz="1400" b="0" strike="noStrike" spc="-1" dirty="0">
                <a:solidFill>
                  <a:srgbClr val="000000"/>
                </a:solidFill>
                <a:latin typeface="Source Sans Pro" panose="020B0503030403020204" pitchFamily="34" charset="0"/>
                <a:ea typeface="Source Sans Pro" panose="020B0503030403020204" pitchFamily="34" charset="0"/>
              </a:rPr>
              <a:t>                                                                                                  </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       </a:t>
            </a:r>
          </a:p>
          <a:p>
            <a:pPr indent="0" algn="just">
              <a:lnSpc>
                <a:spcPct val="9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         </a:t>
            </a:r>
            <a:r>
              <a:rPr lang="fr-FR" sz="1400" b="0" strike="noStrike" spc="-1" dirty="0">
                <a:solidFill>
                  <a:srgbClr val="000000"/>
                </a:solidFill>
                <a:latin typeface="Source Sans Pro" panose="020B0503030403020204" pitchFamily="34" charset="0"/>
                <a:ea typeface="Source Sans Pro" panose="020B0503030403020204" pitchFamily="34" charset="0"/>
              </a:rPr>
              <a:t>Pour commencer la saisie, clique sur</a:t>
            </a:r>
          </a:p>
        </p:txBody>
      </p:sp>
      <p:pic>
        <p:nvPicPr>
          <p:cNvPr id="200" name="Graphique 13" descr="Programmeur"/>
          <p:cNvPicPr/>
          <p:nvPr/>
        </p:nvPicPr>
        <p:blipFill>
          <a:blip r:embed="rId2"/>
          <a:stretch/>
        </p:blipFill>
        <p:spPr>
          <a:xfrm>
            <a:off x="3804645" y="1342440"/>
            <a:ext cx="914040" cy="914040"/>
          </a:xfrm>
          <a:prstGeom prst="rect">
            <a:avLst/>
          </a:prstGeom>
          <a:ln w="0">
            <a:noFill/>
          </a:ln>
        </p:spPr>
      </p:pic>
      <p:pic>
        <p:nvPicPr>
          <p:cNvPr id="201" name="Image 14"/>
          <p:cNvPicPr/>
          <p:nvPr/>
        </p:nvPicPr>
        <p:blipFill>
          <a:blip r:embed="rId3"/>
          <a:stretch/>
        </p:blipFill>
        <p:spPr>
          <a:xfrm>
            <a:off x="0" y="0"/>
            <a:ext cx="2268720" cy="842760"/>
          </a:xfrm>
          <a:prstGeom prst="rect">
            <a:avLst/>
          </a:prstGeom>
          <a:ln w="0">
            <a:noFill/>
          </a:ln>
        </p:spPr>
      </p:pic>
      <p:pic>
        <p:nvPicPr>
          <p:cNvPr id="202" name="Image 19"/>
          <p:cNvPicPr/>
          <p:nvPr/>
        </p:nvPicPr>
        <p:blipFill>
          <a:blip r:embed="rId4"/>
          <a:stretch/>
        </p:blipFill>
        <p:spPr>
          <a:xfrm>
            <a:off x="827195" y="5580515"/>
            <a:ext cx="2609697" cy="286029"/>
          </a:xfrm>
          <a:prstGeom prst="rect">
            <a:avLst/>
          </a:prstGeom>
          <a:ln w="0">
            <a:noFill/>
          </a:ln>
        </p:spPr>
      </p:pic>
      <p:sp>
        <p:nvSpPr>
          <p:cNvPr id="203" name="Flèche : bas 20"/>
          <p:cNvSpPr/>
          <p:nvPr/>
        </p:nvSpPr>
        <p:spPr>
          <a:xfrm>
            <a:off x="1134360" y="5250947"/>
            <a:ext cx="124651" cy="204683"/>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04" name="Flèche : bas 21"/>
          <p:cNvSpPr/>
          <p:nvPr/>
        </p:nvSpPr>
        <p:spPr>
          <a:xfrm>
            <a:off x="2065205" y="5250947"/>
            <a:ext cx="124651" cy="204684"/>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sp>
        <p:nvSpPr>
          <p:cNvPr id="205" name="Flèche : bas 23"/>
          <p:cNvSpPr/>
          <p:nvPr/>
        </p:nvSpPr>
        <p:spPr>
          <a:xfrm>
            <a:off x="2996051" y="5243667"/>
            <a:ext cx="124651" cy="205824"/>
          </a:xfrm>
          <a:prstGeom prst="downArrow">
            <a:avLst>
              <a:gd name="adj1" fmla="val 50000"/>
              <a:gd name="adj2" fmla="val 50000"/>
            </a:avLst>
          </a:prstGeom>
          <a:solidFill>
            <a:srgbClr val="F25516"/>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fr-FR" sz="1800" b="0" strike="noStrike" spc="-1">
              <a:solidFill>
                <a:schemeClr val="lt1"/>
              </a:solidFill>
              <a:latin typeface="Calibri"/>
            </a:endParaRPr>
          </a:p>
        </p:txBody>
      </p:sp>
      <p:pic>
        <p:nvPicPr>
          <p:cNvPr id="3" name="Image 2">
            <a:extLst>
              <a:ext uri="{FF2B5EF4-FFF2-40B4-BE49-F238E27FC236}">
                <a16:creationId xmlns:a16="http://schemas.microsoft.com/office/drawing/2014/main" id="{A88ACAD7-2C4A-459D-A9C7-105BA4584F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384" y="1198368"/>
            <a:ext cx="7372071" cy="4070867"/>
          </a:xfrm>
          <a:prstGeom prst="rect">
            <a:avLst/>
          </a:prstGeom>
        </p:spPr>
      </p:pic>
    </p:spTree>
    <p:extLst>
      <p:ext uri="{BB962C8B-B14F-4D97-AF65-F5344CB8AC3E}">
        <p14:creationId xmlns:p14="http://schemas.microsoft.com/office/powerpoint/2010/main" val="239006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541343"/>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saisis mes données personnelles</a:t>
            </a:r>
          </a:p>
        </p:txBody>
      </p:sp>
    </p:spTree>
    <p:extLst>
      <p:ext uri="{BB962C8B-B14F-4D97-AF65-F5344CB8AC3E}">
        <p14:creationId xmlns:p14="http://schemas.microsoft.com/office/powerpoint/2010/main" val="304233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134360" y="842760"/>
            <a:ext cx="10034214" cy="842760"/>
          </a:xfrm>
          <a:prstGeom prst="rect">
            <a:avLst/>
          </a:prstGeom>
          <a:solidFill>
            <a:srgbClr val="5CC8FE"/>
          </a:solidFill>
          <a:ln w="0">
            <a:noFill/>
          </a:ln>
        </p:spPr>
        <p:txBody>
          <a:bodyPr anchor="ctr">
            <a:normAutofit fontScale="90000"/>
          </a:bodyPr>
          <a:lstStyle/>
          <a:p>
            <a:pPr indent="0" algn="ctr">
              <a:lnSpc>
                <a:spcPct val="90000"/>
              </a:lnSpc>
              <a:buNone/>
            </a:pPr>
            <a:r>
              <a:rPr lang="fr-FR" sz="3600" b="1" strike="noStrike" spc="-1" dirty="0">
                <a:solidFill>
                  <a:schemeClr val="bg1"/>
                </a:solidFill>
                <a:latin typeface="Source Sans Pro" panose="020B0503030403020204" pitchFamily="34" charset="0"/>
                <a:ea typeface="Source Sans Pro" panose="020B0503030403020204" pitchFamily="34" charset="0"/>
              </a:rPr>
              <a:t>Je souhaite être vacataire pour l’enseignement </a:t>
            </a:r>
            <a:r>
              <a:rPr lang="fr-FR" sz="3600" b="1" spc="-1" dirty="0">
                <a:solidFill>
                  <a:schemeClr val="bg1"/>
                </a:solidFill>
                <a:latin typeface="Source Sans Pro" panose="020B0503030403020204" pitchFamily="34" charset="0"/>
                <a:ea typeface="Source Sans Pro" panose="020B0503030403020204" pitchFamily="34" charset="0"/>
              </a:rPr>
              <a:t>à</a:t>
            </a:r>
            <a:r>
              <a:rPr lang="fr-FR" sz="3600" b="1" strike="noStrike" spc="-1" dirty="0">
                <a:solidFill>
                  <a:schemeClr val="bg1"/>
                </a:solidFill>
                <a:latin typeface="Source Sans Pro" panose="020B0503030403020204" pitchFamily="34" charset="0"/>
                <a:ea typeface="Source Sans Pro" panose="020B0503030403020204" pitchFamily="34" charset="0"/>
              </a:rPr>
              <a:t> Nantes Université</a:t>
            </a:r>
          </a:p>
        </p:txBody>
      </p:sp>
      <p:sp>
        <p:nvSpPr>
          <p:cNvPr id="175" name="PlaceHolder 2"/>
          <p:cNvSpPr>
            <a:spLocks noGrp="1"/>
          </p:cNvSpPr>
          <p:nvPr>
            <p:ph/>
          </p:nvPr>
        </p:nvSpPr>
        <p:spPr>
          <a:xfrm>
            <a:off x="1078893" y="2009625"/>
            <a:ext cx="10034214" cy="4677502"/>
          </a:xfrm>
          <a:prstGeom prst="rect">
            <a:avLst/>
          </a:prstGeom>
          <a:noFill/>
          <a:ln w="0">
            <a:noFill/>
          </a:ln>
        </p:spPr>
        <p:txBody>
          <a:bodyPr anchor="t">
            <a:normAutofit/>
          </a:bodyPr>
          <a:lstStyle/>
          <a:p>
            <a:pPr indent="0" algn="just">
              <a:lnSpc>
                <a:spcPct val="200000"/>
              </a:lnSpc>
              <a:spcBef>
                <a:spcPts val="1001"/>
              </a:spcBef>
              <a:buNone/>
              <a:tabLst>
                <a:tab pos="0" algn="l"/>
              </a:tabLst>
            </a:pP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20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avez été contacté(e) par une composante ou vous souhaitez assurer une vacation à Nantes Université pour l’année académique 2024-2025, pour cela il faudra créer et compléter votre dossier vacataire en ligne.</a:t>
            </a:r>
          </a:p>
          <a:p>
            <a:pPr indent="0" algn="just">
              <a:lnSpc>
                <a:spcPct val="20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L’application OSE vous permet de déposer vos pièces justificatives et d’être en contact avec le/la gestionnaire de votre composante de rattachement.</a:t>
            </a:r>
          </a:p>
          <a:p>
            <a:pPr indent="0" algn="just">
              <a:lnSpc>
                <a:spcPct val="110000"/>
              </a:lnSpc>
              <a:spcBef>
                <a:spcPts val="1001"/>
              </a:spcBef>
              <a:buNone/>
              <a:tabLst>
                <a:tab pos="0" algn="l"/>
              </a:tabLst>
            </a:pPr>
            <a:endParaRPr lang="fr-FR" sz="2400" b="0" strike="noStrike" spc="-1" dirty="0">
              <a:solidFill>
                <a:schemeClr val="accent1">
                  <a:lumMod val="75000"/>
                </a:schemeClr>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chemeClr val="accent1">
                  <a:lumMod val="75000"/>
                </a:schemeClr>
              </a:solidFill>
              <a:latin typeface="Source Sans Pro" panose="020B0503030403020204" pitchFamily="34" charset="0"/>
              <a:ea typeface="Source Sans Pro" panose="020B0503030403020204" pitchFamily="34" charset="0"/>
            </a:endParaRPr>
          </a:p>
          <a:p>
            <a:pPr marL="571500" indent="-342900" algn="just">
              <a:lnSpc>
                <a:spcPct val="110000"/>
              </a:lnSpc>
              <a:spcBef>
                <a:spcPts val="1001"/>
              </a:spcBef>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177" name="Image 4"/>
          <p:cNvPicPr/>
          <p:nvPr/>
        </p:nvPicPr>
        <p:blipFill>
          <a:blip r:embed="rId3"/>
          <a:stretch/>
        </p:blipFill>
        <p:spPr>
          <a:xfrm>
            <a:off x="0" y="0"/>
            <a:ext cx="2268720" cy="84276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814556" y="517500"/>
            <a:ext cx="3931920" cy="1599840"/>
          </a:xfrm>
          <a:prstGeom prst="rect">
            <a:avLst/>
          </a:prstGeom>
          <a:noFill/>
          <a:ln w="0">
            <a:noFill/>
          </a:ln>
        </p:spPr>
        <p:txBody>
          <a:bodyPr anchor="b">
            <a:noAutofit/>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saisis mes données personnelles </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2" name="Espace réservé du contenu 6"/>
          <p:cNvPicPr/>
          <p:nvPr/>
        </p:nvPicPr>
        <p:blipFill>
          <a:blip r:embed="rId2"/>
          <a:stretch/>
        </p:blipFill>
        <p:spPr>
          <a:xfrm>
            <a:off x="3592676" y="1368000"/>
            <a:ext cx="1153800" cy="669600"/>
          </a:xfrm>
          <a:prstGeom prst="rect">
            <a:avLst/>
          </a:prstGeom>
          <a:ln w="0">
            <a:noFill/>
          </a:ln>
        </p:spPr>
      </p:pic>
      <p:sp>
        <p:nvSpPr>
          <p:cNvPr id="213" name="PlaceHolder 2"/>
          <p:cNvSpPr>
            <a:spLocks noGrp="1"/>
          </p:cNvSpPr>
          <p:nvPr>
            <p:ph/>
          </p:nvPr>
        </p:nvSpPr>
        <p:spPr>
          <a:xfrm>
            <a:off x="304800" y="2197080"/>
            <a:ext cx="4463760" cy="4563938"/>
          </a:xfrm>
          <a:prstGeom prst="rect">
            <a:avLst/>
          </a:prstGeom>
          <a:solidFill>
            <a:schemeClr val="accent4">
              <a:lumMod val="20000"/>
              <a:lumOff val="80000"/>
            </a:schemeClr>
          </a:solidFill>
          <a:ln w="0">
            <a:noFill/>
          </a:ln>
        </p:spPr>
        <p:txBody>
          <a:bodyPr anchor="t">
            <a:no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devez compléter vos données personnelles et enregistrer celles-ci pour initialiser votre dossier :</a:t>
            </a: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Statut</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Identité</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Adresse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Contact</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Insee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Coordonnées bancaires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Situation familiale</a:t>
            </a:r>
          </a:p>
          <a:p>
            <a:pPr marL="285840" indent="-285840" algn="just">
              <a:lnSpc>
                <a:spcPct val="90000"/>
              </a:lnSpc>
              <a:spcBef>
                <a:spcPts val="601"/>
              </a:spcBef>
              <a:buClr>
                <a:srgbClr val="000000"/>
              </a:buClr>
              <a:buFont typeface="Wingdings" charset="2"/>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Contact RAFP (pour le personnel titulaire de la fonction publique)</a:t>
            </a:r>
          </a:p>
          <a:p>
            <a:pPr indent="0" algn="just">
              <a:lnSpc>
                <a:spcPct val="90000"/>
              </a:lnSpc>
              <a:spcBef>
                <a:spcPts val="601"/>
              </a:spcBef>
              <a:buNone/>
              <a:tabLst>
                <a:tab pos="0" algn="l"/>
              </a:tabLst>
            </a:pPr>
            <a:r>
              <a:rPr lang="fr-FR" sz="1600" b="0" strike="noStrike" spc="-1" dirty="0">
                <a:solidFill>
                  <a:srgbClr val="000000"/>
                </a:solidFill>
                <a:latin typeface="Calibri"/>
              </a:rPr>
              <a:t>      </a:t>
            </a:r>
          </a:p>
          <a:p>
            <a:pPr indent="0" algn="just">
              <a:lnSpc>
                <a:spcPct val="90000"/>
              </a:lnSpc>
              <a:spcBef>
                <a:spcPts val="601"/>
              </a:spcBef>
              <a:buNone/>
              <a:tabLst>
                <a:tab pos="0" algn="l"/>
              </a:tabLst>
            </a:pPr>
            <a:r>
              <a:rPr lang="fr-FR" sz="1600" b="0" strike="noStrike" spc="-1" dirty="0">
                <a:solidFill>
                  <a:srgbClr val="000000"/>
                </a:solidFill>
                <a:latin typeface="Calibri"/>
              </a:rPr>
              <a:t>   </a:t>
            </a:r>
            <a:r>
              <a:rPr lang="fr-FR" sz="1400" b="0" strike="noStrike" spc="-1" dirty="0">
                <a:solidFill>
                  <a:srgbClr val="000000"/>
                </a:solidFill>
                <a:latin typeface="Source Sans Pro" panose="020B0503030403020204" pitchFamily="34" charset="0"/>
                <a:ea typeface="Source Sans Pro" panose="020B0503030403020204" pitchFamily="34" charset="0"/>
              </a:rPr>
              <a:t>Puis cliquez sur </a:t>
            </a:r>
            <a:endParaRPr lang="fr-FR" sz="1400" spc="-1" dirty="0">
              <a:solidFill>
                <a:srgbClr val="000000"/>
              </a:solidFill>
              <a:latin typeface="Source Sans Pro" panose="020B0503030403020204" pitchFamily="34" charset="0"/>
              <a:ea typeface="Source Sans Pro" panose="020B0503030403020204" pitchFamily="34" charset="0"/>
            </a:endParaRPr>
          </a:p>
          <a:p>
            <a:pPr indent="0" algn="just">
              <a:lnSpc>
                <a:spcPct val="90000"/>
              </a:lnSpc>
              <a:spcBef>
                <a:spcPts val="601"/>
              </a:spcBef>
              <a:buNone/>
              <a:tabLst>
                <a:tab pos="0" algn="l"/>
              </a:tabLst>
            </a:pPr>
            <a:endParaRPr lang="fr-FR" sz="1600" b="0" strike="noStrike" spc="-1" dirty="0">
              <a:solidFill>
                <a:srgbClr val="000000"/>
              </a:solidFill>
              <a:latin typeface="Calibri"/>
              <a:ea typeface="Source Sans Pro" panose="020B0503030403020204" pitchFamily="34" charset="0"/>
            </a:endParaRPr>
          </a:p>
          <a:p>
            <a:pPr indent="0" algn="just">
              <a:lnSpc>
                <a:spcPct val="90000"/>
              </a:lnSpc>
              <a:spcBef>
                <a:spcPts val="6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Si la saisie est complète et sans erreur, le message suivant apparaît</a:t>
            </a:r>
          </a:p>
          <a:p>
            <a:pPr indent="0">
              <a:lnSpc>
                <a:spcPct val="90000"/>
              </a:lnSpc>
              <a:spcBef>
                <a:spcPts val="601"/>
              </a:spcBef>
              <a:buNone/>
              <a:tabLst>
                <a:tab pos="0" algn="l"/>
              </a:tabLst>
            </a:pPr>
            <a:endParaRPr lang="fr-FR" sz="1600" b="0" strike="noStrike" spc="-1" dirty="0">
              <a:solidFill>
                <a:srgbClr val="000000"/>
              </a:solidFill>
              <a:latin typeface="Calibri"/>
            </a:endParaRPr>
          </a:p>
        </p:txBody>
      </p:sp>
      <p:pic>
        <p:nvPicPr>
          <p:cNvPr id="214" name="Image 4"/>
          <p:cNvPicPr/>
          <p:nvPr/>
        </p:nvPicPr>
        <p:blipFill>
          <a:blip r:embed="rId3"/>
          <a:stretch/>
        </p:blipFill>
        <p:spPr>
          <a:xfrm>
            <a:off x="0" y="0"/>
            <a:ext cx="2268720" cy="842760"/>
          </a:xfrm>
          <a:prstGeom prst="rect">
            <a:avLst/>
          </a:prstGeom>
          <a:ln w="0">
            <a:noFill/>
          </a:ln>
        </p:spPr>
      </p:pic>
      <p:sp>
        <p:nvSpPr>
          <p:cNvPr id="215" name="Rectangle : coins arrondis 7"/>
          <p:cNvSpPr/>
          <p:nvPr/>
        </p:nvSpPr>
        <p:spPr>
          <a:xfrm>
            <a:off x="2106448" y="5311262"/>
            <a:ext cx="1156356" cy="275784"/>
          </a:xfrm>
          <a:prstGeom prst="roundRect">
            <a:avLst>
              <a:gd name="adj" fmla="val 16667"/>
            </a:avLst>
          </a:prstGeom>
          <a:solidFill>
            <a:srgbClr val="4472C4"/>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chemeClr val="lt1"/>
                </a:solidFill>
                <a:latin typeface="Source Sans Pro" panose="020B0503030403020204" pitchFamily="34" charset="0"/>
                <a:ea typeface="Source Sans Pro" panose="020B0503030403020204" pitchFamily="34" charset="0"/>
              </a:rPr>
              <a:t>J’enregistre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6" name="Image 10"/>
          <p:cNvPicPr/>
          <p:nvPr/>
        </p:nvPicPr>
        <p:blipFill>
          <a:blip r:embed="rId4"/>
          <a:stretch/>
        </p:blipFill>
        <p:spPr>
          <a:xfrm>
            <a:off x="900630" y="6402098"/>
            <a:ext cx="2736180" cy="358920"/>
          </a:xfrm>
          <a:prstGeom prst="rect">
            <a:avLst/>
          </a:prstGeom>
          <a:ln w="0">
            <a:noFill/>
          </a:ln>
        </p:spPr>
      </p:pic>
      <p:pic>
        <p:nvPicPr>
          <p:cNvPr id="3" name="Image 2">
            <a:extLst>
              <a:ext uri="{FF2B5EF4-FFF2-40B4-BE49-F238E27FC236}">
                <a16:creationId xmlns:a16="http://schemas.microsoft.com/office/drawing/2014/main" id="{6FF4DEE3-81FA-49F1-9004-8E2C11056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5200" y="242578"/>
            <a:ext cx="4553916" cy="639618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PlaceHolder 1"/>
          <p:cNvSpPr>
            <a:spLocks noGrp="1"/>
          </p:cNvSpPr>
          <p:nvPr>
            <p:ph type="title"/>
          </p:nvPr>
        </p:nvSpPr>
        <p:spPr>
          <a:xfrm>
            <a:off x="814556" y="437760"/>
            <a:ext cx="3931920" cy="1599840"/>
          </a:xfrm>
          <a:prstGeom prst="rect">
            <a:avLst/>
          </a:prstGeom>
          <a:noFill/>
          <a:ln w="0">
            <a:noFill/>
          </a:ln>
        </p:spPr>
        <p:txBody>
          <a:bodyPr anchor="b">
            <a:noAutofit/>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saisis mes données personnelles </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2" name="Espace réservé du contenu 6"/>
          <p:cNvPicPr/>
          <p:nvPr/>
        </p:nvPicPr>
        <p:blipFill>
          <a:blip r:embed="rId2"/>
          <a:stretch/>
        </p:blipFill>
        <p:spPr>
          <a:xfrm>
            <a:off x="3592676" y="1237680"/>
            <a:ext cx="1153800" cy="669600"/>
          </a:xfrm>
          <a:prstGeom prst="rect">
            <a:avLst/>
          </a:prstGeom>
          <a:ln w="0">
            <a:noFill/>
          </a:ln>
        </p:spPr>
      </p:pic>
      <p:sp>
        <p:nvSpPr>
          <p:cNvPr id="213" name="PlaceHolder 2"/>
          <p:cNvSpPr>
            <a:spLocks noGrp="1"/>
          </p:cNvSpPr>
          <p:nvPr>
            <p:ph/>
          </p:nvPr>
        </p:nvSpPr>
        <p:spPr>
          <a:xfrm>
            <a:off x="276225" y="2044720"/>
            <a:ext cx="4704245" cy="4691889"/>
          </a:xfrm>
          <a:prstGeom prst="rect">
            <a:avLst/>
          </a:prstGeom>
          <a:solidFill>
            <a:schemeClr val="accent4">
              <a:lumMod val="20000"/>
              <a:lumOff val="80000"/>
            </a:schemeClr>
          </a:solidFill>
          <a:ln w="0">
            <a:noFill/>
          </a:ln>
        </p:spPr>
        <p:txBody>
          <a:bodyPr anchor="t">
            <a:no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a:t>
            </a:r>
            <a:r>
              <a:rPr lang="fr-FR" sz="1400" spc="-1" dirty="0">
                <a:solidFill>
                  <a:srgbClr val="000000"/>
                </a:solidFill>
                <a:latin typeface="Source Sans Pro" panose="020B0503030403020204" pitchFamily="34" charset="0"/>
                <a:ea typeface="Source Sans Pro" panose="020B0503030403020204" pitchFamily="34" charset="0"/>
              </a:rPr>
              <a:t>souhaitez changer vos données bancaires après vérification de votre profil dans les données personnelles:</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Dans l’onglet</a:t>
            </a:r>
            <a:r>
              <a:rPr lang="fr-FR" sz="1400" spc="-1" dirty="0">
                <a:solidFill>
                  <a:srgbClr val="000000"/>
                </a:solidFill>
                <a:latin typeface="Source Sans Pro" panose="020B0503030403020204" pitchFamily="34" charset="0"/>
                <a:ea typeface="Source Sans Pro" panose="020B0503030403020204" pitchFamily="34" charset="0"/>
              </a:rPr>
              <a:t> « </a:t>
            </a:r>
            <a:r>
              <a:rPr lang="fr-FR" sz="1400" b="1" spc="-1" dirty="0">
                <a:solidFill>
                  <a:srgbClr val="000000"/>
                </a:solidFill>
                <a:latin typeface="Source Sans Pro" panose="020B0503030403020204" pitchFamily="34" charset="0"/>
                <a:ea typeface="Source Sans Pro" panose="020B0503030403020204" pitchFamily="34" charset="0"/>
              </a:rPr>
              <a:t>coordonnées bancaires</a:t>
            </a:r>
            <a:r>
              <a:rPr lang="fr-FR" sz="1400" spc="-1" dirty="0">
                <a:solidFill>
                  <a:srgbClr val="000000"/>
                </a:solidFill>
                <a:latin typeface="Source Sans Pro" panose="020B0503030403020204" pitchFamily="34" charset="0"/>
                <a:ea typeface="Source Sans Pro" panose="020B0503030403020204" pitchFamily="34" charset="0"/>
              </a:rPr>
              <a:t> », vous pouvez saisir votre nouvel IBAN et votre nouveau BIC.</a:t>
            </a:r>
            <a:endParaRPr lang="fr-FR" sz="1600" b="0" strike="noStrike" spc="-1" dirty="0">
              <a:solidFill>
                <a:srgbClr val="000000"/>
              </a:solidFill>
              <a:latin typeface="Calibri"/>
              <a:ea typeface="Source Sans Pro" panose="020B0503030403020204" pitchFamily="34" charset="0"/>
            </a:endParaRPr>
          </a:p>
          <a:p>
            <a:pPr indent="0" algn="just">
              <a:lnSpc>
                <a:spcPct val="90000"/>
              </a:lnSpc>
              <a:spcBef>
                <a:spcPts val="6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Si la saisie </a:t>
            </a:r>
            <a:r>
              <a:rPr lang="fr-FR" sz="1400" spc="-1" dirty="0">
                <a:solidFill>
                  <a:srgbClr val="000000"/>
                </a:solidFill>
                <a:latin typeface="Source Sans Pro" panose="020B0503030403020204" pitchFamily="34" charset="0"/>
                <a:ea typeface="Source Sans Pro" panose="020B0503030403020204" pitchFamily="34" charset="0"/>
              </a:rPr>
              <a:t>de vos coordonnées bancaires </a:t>
            </a:r>
            <a:r>
              <a:rPr lang="fr-FR" sz="1400" b="0" strike="noStrike" spc="-1" dirty="0">
                <a:solidFill>
                  <a:srgbClr val="000000"/>
                </a:solidFill>
                <a:latin typeface="Source Sans Pro" panose="020B0503030403020204" pitchFamily="34" charset="0"/>
                <a:ea typeface="Source Sans Pro" panose="020B0503030403020204" pitchFamily="34" charset="0"/>
              </a:rPr>
              <a:t>est terminée, merci de cliquer sur</a:t>
            </a:r>
          </a:p>
          <a:p>
            <a:pPr indent="0">
              <a:lnSpc>
                <a:spcPct val="90000"/>
              </a:lnSpc>
              <a:spcBef>
                <a:spcPts val="601"/>
              </a:spcBef>
              <a:buNone/>
              <a:tabLst>
                <a:tab pos="0" algn="l"/>
              </a:tabLst>
            </a:pPr>
            <a:endParaRPr lang="fr-FR" sz="1600" b="0" strike="noStrike" spc="-1" dirty="0">
              <a:solidFill>
                <a:srgbClr val="000000"/>
              </a:solidFill>
              <a:latin typeface="Calibri"/>
            </a:endParaRPr>
          </a:p>
          <a:p>
            <a:pPr indent="0">
              <a:lnSpc>
                <a:spcPct val="90000"/>
              </a:lnSpc>
              <a:spcBef>
                <a:spcPts val="601"/>
              </a:spcBef>
              <a:buNone/>
              <a:tabLst>
                <a:tab pos="0" algn="l"/>
              </a:tabLst>
            </a:pPr>
            <a:endParaRPr lang="fr-FR" sz="1600" spc="-1" dirty="0">
              <a:solidFill>
                <a:srgbClr val="000000"/>
              </a:solidFill>
              <a:latin typeface="Calibri"/>
            </a:endParaRPr>
          </a:p>
          <a:p>
            <a:pPr indent="0">
              <a:lnSpc>
                <a:spcPct val="90000"/>
              </a:lnSpc>
              <a:spcBef>
                <a:spcPts val="601"/>
              </a:spcBef>
              <a:buNone/>
              <a:tabLst>
                <a:tab pos="0" algn="l"/>
              </a:tabLst>
            </a:pPr>
            <a:endParaRPr lang="fr-FR" sz="1600" b="0" strike="noStrike" spc="-1" dirty="0">
              <a:solidFill>
                <a:srgbClr val="000000"/>
              </a:solidFill>
              <a:latin typeface="Calibri"/>
            </a:endParaRPr>
          </a:p>
          <a:p>
            <a:pPr indent="0" algn="just">
              <a:lnSpc>
                <a:spcPct val="90000"/>
              </a:lnSpc>
              <a:spcBef>
                <a:spcPts val="6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N.B. : Le changement d’un RIB nécessite obligatoirement un formulaire de changement de RIB complété et signé. En cas d’absence de ce document, la Trésorerie Générale rejettera le paiement de vos interventions. </a:t>
            </a:r>
          </a:p>
          <a:p>
            <a:pPr indent="0" algn="just">
              <a:lnSpc>
                <a:spcPct val="90000"/>
              </a:lnSpc>
              <a:spcBef>
                <a:spcPts val="601"/>
              </a:spcBef>
              <a:buNone/>
              <a:tabLst>
                <a:tab pos="0" algn="l"/>
              </a:tabLst>
            </a:pPr>
            <a:endParaRPr lang="fr-FR" sz="1600" b="0" strike="noStrike" spc="-1" dirty="0">
              <a:solidFill>
                <a:srgbClr val="000000"/>
              </a:solidFill>
              <a:latin typeface="Calibri"/>
            </a:endParaRPr>
          </a:p>
          <a:p>
            <a:pPr indent="0" algn="just">
              <a:lnSpc>
                <a:spcPct val="90000"/>
              </a:lnSpc>
              <a:spcBef>
                <a:spcPts val="6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Vous pouvez retrouver le formulaire de changement de RIB dans les pièces justificatives.</a:t>
            </a:r>
          </a:p>
          <a:p>
            <a:pPr indent="0" algn="just">
              <a:lnSpc>
                <a:spcPct val="90000"/>
              </a:lnSpc>
              <a:spcBef>
                <a:spcPts val="601"/>
              </a:spcBef>
              <a:buNone/>
              <a:tabLst>
                <a:tab pos="0" algn="l"/>
              </a:tabLst>
            </a:pP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4" name="Image 4"/>
          <p:cNvPicPr/>
          <p:nvPr/>
        </p:nvPicPr>
        <p:blipFill>
          <a:blip r:embed="rId3"/>
          <a:stretch/>
        </p:blipFill>
        <p:spPr>
          <a:xfrm>
            <a:off x="0" y="0"/>
            <a:ext cx="2268720" cy="842760"/>
          </a:xfrm>
          <a:prstGeom prst="rect">
            <a:avLst/>
          </a:prstGeom>
          <a:ln w="0">
            <a:noFill/>
          </a:ln>
        </p:spPr>
      </p:pic>
      <p:sp>
        <p:nvSpPr>
          <p:cNvPr id="215" name="Rectangle : coins arrondis 7"/>
          <p:cNvSpPr/>
          <p:nvPr/>
        </p:nvSpPr>
        <p:spPr>
          <a:xfrm>
            <a:off x="2116844" y="3239560"/>
            <a:ext cx="1156356" cy="275784"/>
          </a:xfrm>
          <a:prstGeom prst="roundRect">
            <a:avLst>
              <a:gd name="adj" fmla="val 16667"/>
            </a:avLst>
          </a:prstGeom>
          <a:solidFill>
            <a:srgbClr val="4472C4"/>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chemeClr val="lt1"/>
                </a:solidFill>
                <a:latin typeface="Source Sans Pro" panose="020B0503030403020204" pitchFamily="34" charset="0"/>
                <a:ea typeface="Source Sans Pro" panose="020B0503030403020204" pitchFamily="34" charset="0"/>
              </a:rPr>
              <a:t>J’enregistre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4" name="Image 3">
            <a:extLst>
              <a:ext uri="{FF2B5EF4-FFF2-40B4-BE49-F238E27FC236}">
                <a16:creationId xmlns:a16="http://schemas.microsoft.com/office/drawing/2014/main" id="{63E20D88-322B-4925-8D66-CF3B87263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8150" y="1697054"/>
            <a:ext cx="5249293" cy="2929839"/>
          </a:xfrm>
          <a:prstGeom prst="rect">
            <a:avLst/>
          </a:prstGeom>
        </p:spPr>
      </p:pic>
      <p:pic>
        <p:nvPicPr>
          <p:cNvPr id="6" name="Image 5">
            <a:extLst>
              <a:ext uri="{FF2B5EF4-FFF2-40B4-BE49-F238E27FC236}">
                <a16:creationId xmlns:a16="http://schemas.microsoft.com/office/drawing/2014/main" id="{6F5C2445-E498-4B77-9E46-190E7CC90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7145" y="5087424"/>
            <a:ext cx="7144855" cy="1631638"/>
          </a:xfrm>
          <a:prstGeom prst="rect">
            <a:avLst/>
          </a:prstGeom>
        </p:spPr>
      </p:pic>
      <p:cxnSp>
        <p:nvCxnSpPr>
          <p:cNvPr id="8" name="Connecteur droit avec flèche 7">
            <a:extLst>
              <a:ext uri="{FF2B5EF4-FFF2-40B4-BE49-F238E27FC236}">
                <a16:creationId xmlns:a16="http://schemas.microsoft.com/office/drawing/2014/main" id="{D02B8420-BE4F-4FB2-AC0C-F600C6942D7D}"/>
              </a:ext>
            </a:extLst>
          </p:cNvPr>
          <p:cNvCxnSpPr>
            <a:cxnSpLocks/>
          </p:cNvCxnSpPr>
          <p:nvPr/>
        </p:nvCxnSpPr>
        <p:spPr>
          <a:xfrm flipV="1">
            <a:off x="3647846" y="2037601"/>
            <a:ext cx="2676754" cy="572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412D5EFA-C6FE-4996-ACAE-73F173D9BB31}"/>
              </a:ext>
            </a:extLst>
          </p:cNvPr>
          <p:cNvCxnSpPr>
            <a:cxnSpLocks/>
          </p:cNvCxnSpPr>
          <p:nvPr/>
        </p:nvCxnSpPr>
        <p:spPr>
          <a:xfrm>
            <a:off x="3054096" y="5870096"/>
            <a:ext cx="192637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3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541343"/>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fournis les pièces justificatives nécessaires à la validation de mon dossier</a:t>
            </a:r>
          </a:p>
        </p:txBody>
      </p:sp>
    </p:spTree>
    <p:extLst>
      <p:ext uri="{BB962C8B-B14F-4D97-AF65-F5344CB8AC3E}">
        <p14:creationId xmlns:p14="http://schemas.microsoft.com/office/powerpoint/2010/main" val="462669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84680" y="722880"/>
            <a:ext cx="4583880" cy="1864440"/>
          </a:xfrm>
          <a:prstGeom prst="rect">
            <a:avLst/>
          </a:prstGeom>
          <a:noFill/>
          <a:ln w="0">
            <a:noFill/>
          </a:ln>
        </p:spPr>
        <p:txBody>
          <a:bodyPr anchor="b">
            <a:normAutofit fontScale="90000"/>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fournis les pièces justificatives nécessaires à la validation de mon dossier</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9" name="Espace réservé du contenu 9"/>
          <p:cNvPicPr/>
          <p:nvPr/>
        </p:nvPicPr>
        <p:blipFill>
          <a:blip r:embed="rId2"/>
          <a:stretch/>
        </p:blipFill>
        <p:spPr>
          <a:xfrm>
            <a:off x="1605600" y="2154620"/>
            <a:ext cx="370345" cy="462939"/>
          </a:xfrm>
          <a:prstGeom prst="rect">
            <a:avLst/>
          </a:prstGeom>
          <a:ln w="0">
            <a:noFill/>
          </a:ln>
        </p:spPr>
      </p:pic>
      <p:sp>
        <p:nvSpPr>
          <p:cNvPr id="220" name="PlaceHolder 2"/>
          <p:cNvSpPr>
            <a:spLocks noGrp="1"/>
          </p:cNvSpPr>
          <p:nvPr>
            <p:ph/>
          </p:nvPr>
        </p:nvSpPr>
        <p:spPr>
          <a:xfrm>
            <a:off x="184681" y="2659116"/>
            <a:ext cx="4061498" cy="4025463"/>
          </a:xfrm>
          <a:prstGeom prst="rect">
            <a:avLst/>
          </a:prstGeom>
          <a:solidFill>
            <a:schemeClr val="accent4">
              <a:lumMod val="20000"/>
              <a:lumOff val="80000"/>
            </a:schemeClr>
          </a:solidFill>
          <a:ln w="0">
            <a:noFill/>
          </a:ln>
        </p:spPr>
        <p:txBody>
          <a:bodyPr anchor="t">
            <a:no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Une fois vos données personn</a:t>
            </a:r>
            <a:r>
              <a:rPr lang="fr-FR" sz="1400" spc="-1" dirty="0">
                <a:solidFill>
                  <a:srgbClr val="000000"/>
                </a:solidFill>
                <a:latin typeface="Source Sans Pro" panose="020B0503030403020204" pitchFamily="34" charset="0"/>
                <a:ea typeface="Source Sans Pro" panose="020B0503030403020204" pitchFamily="34" charset="0"/>
              </a:rPr>
              <a:t>elles saisies, vous devez transmettre toutes les pièces justificatives propre à votre statut.</a:t>
            </a:r>
          </a:p>
          <a:p>
            <a:pPr marL="514350" indent="-285750" algn="just">
              <a:lnSpc>
                <a:spcPct val="90000"/>
              </a:lnSpc>
              <a:spcBef>
                <a:spcPts val="1001"/>
              </a:spcBef>
              <a:buFont typeface="Wingdings" panose="05000000000000000000" pitchFamily="2" charset="2"/>
              <a:buChar char="§"/>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Pour y accéder, vous pouvez directement à partir du menu à gauche cliquer sur pièces justificatives.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algn="just">
              <a:spcBef>
                <a:spcPts val="1001"/>
              </a:spcBef>
              <a:buClr>
                <a:srgbClr val="000000"/>
              </a:buClr>
              <a:buFont typeface="Wingdings" panose="05000000000000000000" pitchFamily="2" charset="2"/>
              <a:buChar char="§"/>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Vous pouvez également transmettre vos documents à partir de </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gn="just">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 </a:t>
            </a:r>
          </a:p>
          <a:p>
            <a:pPr indent="0" algn="just">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Puis cliquez sur  </a:t>
            </a:r>
            <a:r>
              <a:rPr lang="fr-FR" sz="1400" spc="-1" dirty="0">
                <a:solidFill>
                  <a:srgbClr val="000000"/>
                </a:solidFill>
                <a:latin typeface="Source Sans Pro" panose="020B0503030403020204" pitchFamily="34" charset="0"/>
                <a:ea typeface="Source Sans Pro" panose="020B0503030403020204" pitchFamily="34" charset="0"/>
              </a:rPr>
              <a:t> « 2. je fournis les pièces justificatives</a:t>
            </a:r>
            <a:r>
              <a:rPr lang="fr-FR" sz="1400" b="0" strike="noStrike" spc="-1" dirty="0">
                <a:solidFill>
                  <a:srgbClr val="000000"/>
                </a:solidFill>
                <a:latin typeface="Source Sans Pro" panose="020B0503030403020204" pitchFamily="34" charset="0"/>
                <a:ea typeface="Source Sans Pro" panose="020B0503030403020204" pitchFamily="34" charset="0"/>
              </a:rPr>
              <a:t>   »</a:t>
            </a:r>
          </a:p>
        </p:txBody>
      </p:sp>
      <p:pic>
        <p:nvPicPr>
          <p:cNvPr id="221" name="Image 4"/>
          <p:cNvPicPr/>
          <p:nvPr/>
        </p:nvPicPr>
        <p:blipFill>
          <a:blip r:embed="rId3"/>
          <a:stretch/>
        </p:blipFill>
        <p:spPr>
          <a:xfrm>
            <a:off x="0" y="0"/>
            <a:ext cx="2268720" cy="842760"/>
          </a:xfrm>
          <a:prstGeom prst="rect">
            <a:avLst/>
          </a:prstGeom>
          <a:ln w="0">
            <a:noFill/>
          </a:ln>
        </p:spPr>
      </p:pic>
      <p:sp>
        <p:nvSpPr>
          <p:cNvPr id="16" name="Rectangle : coins arrondis 7">
            <a:extLst>
              <a:ext uri="{FF2B5EF4-FFF2-40B4-BE49-F238E27FC236}">
                <a16:creationId xmlns:a16="http://schemas.microsoft.com/office/drawing/2014/main" id="{E83085AB-A782-45F0-A52E-422B8D2F29AB}"/>
              </a:ext>
            </a:extLst>
          </p:cNvPr>
          <p:cNvSpPr/>
          <p:nvPr/>
        </p:nvSpPr>
        <p:spPr>
          <a:xfrm>
            <a:off x="2215430" y="4299864"/>
            <a:ext cx="1560390" cy="320866"/>
          </a:xfrm>
          <a:prstGeom prst="roundRect">
            <a:avLst>
              <a:gd name="adj" fmla="val 16667"/>
            </a:avLst>
          </a:prstGeom>
          <a:solidFill>
            <a:srgbClr val="4472C4"/>
          </a:solidFill>
          <a:ln>
            <a:solidFill>
              <a:srgbClr val="FFFFFF"/>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chemeClr val="lt1"/>
                </a:solidFill>
                <a:latin typeface="Source Sans Pro" panose="020B0503030403020204" pitchFamily="34" charset="0"/>
                <a:ea typeface="Source Sans Pro" panose="020B0503030403020204" pitchFamily="34" charset="0"/>
              </a:rPr>
              <a:t>Fiche individuelle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4" name="Image 3">
            <a:extLst>
              <a:ext uri="{FF2B5EF4-FFF2-40B4-BE49-F238E27FC236}">
                <a16:creationId xmlns:a16="http://schemas.microsoft.com/office/drawing/2014/main" id="{464E4CA0-FF48-4550-95B1-B1BED52AE7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2792" y="1071417"/>
            <a:ext cx="7114527" cy="4715165"/>
          </a:xfrm>
          <a:prstGeom prst="rect">
            <a:avLst/>
          </a:prstGeom>
        </p:spPr>
      </p:pic>
      <p:cxnSp>
        <p:nvCxnSpPr>
          <p:cNvPr id="6" name="Connecteur droit avec flèche 5">
            <a:extLst>
              <a:ext uri="{FF2B5EF4-FFF2-40B4-BE49-F238E27FC236}">
                <a16:creationId xmlns:a16="http://schemas.microsoft.com/office/drawing/2014/main" id="{57BE0045-F15D-4FF9-B38A-43786D1312A2}"/>
              </a:ext>
            </a:extLst>
          </p:cNvPr>
          <p:cNvCxnSpPr>
            <a:cxnSpLocks/>
          </p:cNvCxnSpPr>
          <p:nvPr/>
        </p:nvCxnSpPr>
        <p:spPr>
          <a:xfrm flipV="1">
            <a:off x="2105891" y="5175504"/>
            <a:ext cx="4057165" cy="89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41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184680" y="722880"/>
            <a:ext cx="4583880" cy="1864440"/>
          </a:xfrm>
          <a:prstGeom prst="rect">
            <a:avLst/>
          </a:prstGeom>
          <a:noFill/>
          <a:ln w="0">
            <a:noFill/>
          </a:ln>
        </p:spPr>
        <p:txBody>
          <a:bodyPr anchor="b">
            <a:normAutofit fontScale="90000"/>
          </a:bodyPr>
          <a:lstStyle/>
          <a:p>
            <a:pPr indent="0" algn="just">
              <a:lnSpc>
                <a:spcPct val="90000"/>
              </a:lnSpc>
              <a:buNone/>
            </a:pPr>
            <a:r>
              <a:rPr lang="fr-FR" sz="3200" b="1" strike="noStrike" spc="-1" dirty="0">
                <a:solidFill>
                  <a:srgbClr val="000000"/>
                </a:solidFill>
                <a:latin typeface="Source Sans Pro" panose="020B0503030403020204" pitchFamily="34" charset="0"/>
                <a:ea typeface="Source Sans Pro" panose="020B0503030403020204" pitchFamily="34" charset="0"/>
              </a:rPr>
              <a:t>Je fournis les pièces justificatives nécessaires à la validation de mon dossier</a:t>
            </a:r>
            <a:endParaRPr lang="fr-FR" sz="32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19" name="Espace réservé du contenu 9"/>
          <p:cNvPicPr/>
          <p:nvPr/>
        </p:nvPicPr>
        <p:blipFill>
          <a:blip r:embed="rId2"/>
          <a:stretch/>
        </p:blipFill>
        <p:spPr>
          <a:xfrm>
            <a:off x="1605600" y="2154620"/>
            <a:ext cx="370345" cy="462939"/>
          </a:xfrm>
          <a:prstGeom prst="rect">
            <a:avLst/>
          </a:prstGeom>
          <a:ln w="0">
            <a:noFill/>
          </a:ln>
        </p:spPr>
      </p:pic>
      <p:sp>
        <p:nvSpPr>
          <p:cNvPr id="220" name="PlaceHolder 2"/>
          <p:cNvSpPr>
            <a:spLocks noGrp="1"/>
          </p:cNvSpPr>
          <p:nvPr>
            <p:ph/>
          </p:nvPr>
        </p:nvSpPr>
        <p:spPr>
          <a:xfrm>
            <a:off x="313853" y="2617559"/>
            <a:ext cx="4061498" cy="4025463"/>
          </a:xfrm>
          <a:prstGeom prst="rect">
            <a:avLst/>
          </a:prstGeom>
          <a:solidFill>
            <a:schemeClr val="accent4">
              <a:lumMod val="20000"/>
              <a:lumOff val="80000"/>
            </a:schemeClr>
          </a:solidFill>
          <a:ln w="0">
            <a:noFill/>
          </a:ln>
        </p:spPr>
        <p:txBody>
          <a:bodyPr anchor="t">
            <a:no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En fonction du profil sélectionné dans les données personnelles et des critères de recrutement définis par l’établissement, les pièces à fournir varient.</a:t>
            </a:r>
          </a:p>
          <a:p>
            <a:pPr marL="285840" indent="-285840" algn="just">
              <a:lnSpc>
                <a:spcPct val="90000"/>
              </a:lnSpc>
              <a:spcBef>
                <a:spcPts val="1001"/>
              </a:spcBef>
              <a:buClr>
                <a:srgbClr val="000000"/>
              </a:buClr>
              <a:buFont typeface="Wingdings" charset="2"/>
              <a:buChar char=""/>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devez fournir toutes les pièces demandées en fonction de votre statut.</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Pour ajouter des documents au dossier, cliquez sur </a:t>
            </a:r>
          </a:p>
          <a:p>
            <a:pPr indent="0" algn="just">
              <a:lnSpc>
                <a:spcPct val="90000"/>
              </a:lnSpc>
              <a:spcBef>
                <a:spcPts val="1001"/>
              </a:spcBef>
              <a:buNone/>
              <a:tabLst>
                <a:tab pos="0" algn="l"/>
              </a:tabLst>
            </a:pPr>
            <a:endParaRPr lang="fr-FR" sz="1600" b="0" strike="noStrike" spc="-1" dirty="0">
              <a:solidFill>
                <a:srgbClr val="000000"/>
              </a:solidFill>
              <a:latin typeface="Calibri"/>
            </a:endParaRP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L’écran affiche alors que le fichier a été bien déposé.</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Si la suppression est nécessaire, cliquer sur la corbeille rouge</a:t>
            </a:r>
          </a:p>
        </p:txBody>
      </p:sp>
      <p:pic>
        <p:nvPicPr>
          <p:cNvPr id="221" name="Image 4"/>
          <p:cNvPicPr/>
          <p:nvPr/>
        </p:nvPicPr>
        <p:blipFill>
          <a:blip r:embed="rId3"/>
          <a:stretch/>
        </p:blipFill>
        <p:spPr>
          <a:xfrm>
            <a:off x="0" y="0"/>
            <a:ext cx="2268720" cy="842760"/>
          </a:xfrm>
          <a:prstGeom prst="rect">
            <a:avLst/>
          </a:prstGeom>
          <a:ln w="0">
            <a:noFill/>
          </a:ln>
        </p:spPr>
      </p:pic>
      <p:pic>
        <p:nvPicPr>
          <p:cNvPr id="222" name="Image 11"/>
          <p:cNvPicPr/>
          <p:nvPr/>
        </p:nvPicPr>
        <p:blipFill>
          <a:blip r:embed="rId4"/>
          <a:stretch/>
        </p:blipFill>
        <p:spPr>
          <a:xfrm>
            <a:off x="963600" y="4336151"/>
            <a:ext cx="2122200" cy="439560"/>
          </a:xfrm>
          <a:prstGeom prst="rect">
            <a:avLst/>
          </a:prstGeom>
          <a:ln w="0">
            <a:noFill/>
          </a:ln>
        </p:spPr>
      </p:pic>
      <p:pic>
        <p:nvPicPr>
          <p:cNvPr id="223" name="Image 13"/>
          <p:cNvPicPr/>
          <p:nvPr/>
        </p:nvPicPr>
        <p:blipFill>
          <a:blip r:embed="rId5"/>
          <a:stretch/>
        </p:blipFill>
        <p:spPr>
          <a:xfrm>
            <a:off x="1681302" y="6054743"/>
            <a:ext cx="1326600" cy="439560"/>
          </a:xfrm>
          <a:prstGeom prst="rect">
            <a:avLst/>
          </a:prstGeom>
          <a:ln w="0">
            <a:noFill/>
          </a:ln>
        </p:spPr>
      </p:pic>
      <p:pic>
        <p:nvPicPr>
          <p:cNvPr id="224" name="Image 15"/>
          <p:cNvPicPr/>
          <p:nvPr/>
        </p:nvPicPr>
        <p:blipFill>
          <a:blip r:embed="rId6"/>
          <a:stretch/>
        </p:blipFill>
        <p:spPr>
          <a:xfrm>
            <a:off x="5344412" y="842760"/>
            <a:ext cx="5855087" cy="5292981"/>
          </a:xfrm>
          <a:prstGeom prst="rect">
            <a:avLst/>
          </a:prstGeom>
          <a:ln w="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121504" y="2541343"/>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visualise l’avancée du traitement de mon dossier</a:t>
            </a:r>
          </a:p>
        </p:txBody>
      </p:sp>
    </p:spTree>
    <p:extLst>
      <p:ext uri="{BB962C8B-B14F-4D97-AF65-F5344CB8AC3E}">
        <p14:creationId xmlns:p14="http://schemas.microsoft.com/office/powerpoint/2010/main" val="3123926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184680" y="722880"/>
            <a:ext cx="4583880" cy="1864440"/>
          </a:xfrm>
          <a:prstGeom prst="rect">
            <a:avLst/>
          </a:prstGeom>
          <a:noFill/>
          <a:ln w="0">
            <a:noFill/>
          </a:ln>
        </p:spPr>
        <p:txBody>
          <a:bodyPr anchor="b">
            <a:normAutofit/>
          </a:bodyPr>
          <a:lstStyle/>
          <a:p>
            <a:pPr indent="0">
              <a:lnSpc>
                <a:spcPct val="90000"/>
              </a:lnSpc>
              <a:buNone/>
            </a:pPr>
            <a:r>
              <a:rPr lang="fr-FR" sz="2900" b="1" spc="-1" dirty="0">
                <a:solidFill>
                  <a:srgbClr val="000000"/>
                </a:solidFill>
                <a:latin typeface="Source Sans Pro" panose="020B0503030403020204" pitchFamily="34" charset="0"/>
                <a:ea typeface="Source Sans Pro" panose="020B0503030403020204" pitchFamily="34" charset="0"/>
              </a:rPr>
              <a:t>Je visualise l’avancée du traitement de mon dossier</a:t>
            </a:r>
            <a:br>
              <a:rPr sz="3200" dirty="0"/>
            </a:br>
            <a:endParaRPr lang="fr-FR" sz="3200" b="0" strike="noStrike" spc="-1" dirty="0">
              <a:solidFill>
                <a:srgbClr val="000000"/>
              </a:solidFill>
              <a:latin typeface="Calibri"/>
            </a:endParaRPr>
          </a:p>
        </p:txBody>
      </p:sp>
      <p:sp>
        <p:nvSpPr>
          <p:cNvPr id="226" name="PlaceHolder 2"/>
          <p:cNvSpPr>
            <a:spLocks noGrp="1"/>
          </p:cNvSpPr>
          <p:nvPr>
            <p:ph/>
          </p:nvPr>
        </p:nvSpPr>
        <p:spPr>
          <a:xfrm>
            <a:off x="354600" y="2522880"/>
            <a:ext cx="4243680" cy="3936240"/>
          </a:xfrm>
          <a:prstGeom prst="rect">
            <a:avLst/>
          </a:prstGeom>
          <a:solidFill>
            <a:schemeClr val="accent4">
              <a:lumMod val="20000"/>
              <a:lumOff val="80000"/>
            </a:schemeClr>
          </a:solidFill>
          <a:ln w="0">
            <a:noFill/>
          </a:ln>
        </p:spPr>
        <p:txBody>
          <a:bodyPr anchor="t">
            <a:norm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Une fois toutes les pièces déposées et validées par l’université vos données apparaîtront en vert pour complet.</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      </a:t>
            </a:r>
          </a:p>
          <a:p>
            <a:pPr indent="0" algn="just">
              <a:lnSpc>
                <a:spcPct val="9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          </a:t>
            </a:r>
            <a:r>
              <a:rPr lang="fr-FR" sz="1400" b="0" strike="noStrike" spc="-1" dirty="0">
                <a:solidFill>
                  <a:srgbClr val="000000"/>
                </a:solidFill>
                <a:latin typeface="Source Sans Pro" panose="020B0503030403020204" pitchFamily="34" charset="0"/>
                <a:ea typeface="Source Sans Pro" panose="020B0503030403020204" pitchFamily="34" charset="0"/>
              </a:rPr>
              <a:t> </a:t>
            </a:r>
            <a:r>
              <a:rPr lang="fr-FR" sz="1400" b="1" strike="noStrike" spc="-1" dirty="0">
                <a:solidFill>
                  <a:srgbClr val="000000"/>
                </a:solidFill>
                <a:latin typeface="Source Sans Pro" panose="020B0503030403020204" pitchFamily="34" charset="0"/>
                <a:ea typeface="Source Sans Pro" panose="020B0503030403020204" pitchFamily="34" charset="0"/>
              </a:rPr>
              <a:t>Information importante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Votre saisie est terminée.</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Votre contrat ne pourra être édité qu’après vérification et validation des pièces justificatives.</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Aucun enseignement ne pourra avoir lieu avant la transmission de l’arrêté de nomination.</a:t>
            </a:r>
          </a:p>
          <a:p>
            <a:pPr indent="0" algn="just">
              <a:lnSpc>
                <a:spcPct val="90000"/>
              </a:lnSpc>
              <a:spcBef>
                <a:spcPts val="1001"/>
              </a:spcBef>
              <a:buNone/>
              <a:tabLst>
                <a:tab pos="0" algn="l"/>
              </a:tabLst>
            </a:pP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nSpc>
                <a:spcPct val="90000"/>
              </a:lnSpc>
              <a:spcBef>
                <a:spcPts val="1001"/>
              </a:spcBef>
              <a:buNone/>
              <a:tabLst>
                <a:tab pos="0" algn="l"/>
              </a:tabLst>
            </a:pPr>
            <a:endParaRPr lang="fr-FR" sz="1600" b="0" strike="noStrike" spc="-1" dirty="0">
              <a:solidFill>
                <a:srgbClr val="000000"/>
              </a:solidFill>
              <a:latin typeface="Calibri"/>
            </a:endParaRPr>
          </a:p>
        </p:txBody>
      </p:sp>
      <p:pic>
        <p:nvPicPr>
          <p:cNvPr id="227" name="Image 4"/>
          <p:cNvPicPr/>
          <p:nvPr/>
        </p:nvPicPr>
        <p:blipFill>
          <a:blip r:embed="rId2"/>
          <a:stretch/>
        </p:blipFill>
        <p:spPr>
          <a:xfrm>
            <a:off x="0" y="0"/>
            <a:ext cx="2268720" cy="842760"/>
          </a:xfrm>
          <a:prstGeom prst="rect">
            <a:avLst/>
          </a:prstGeom>
          <a:ln w="0">
            <a:noFill/>
          </a:ln>
        </p:spPr>
      </p:pic>
      <p:cxnSp>
        <p:nvCxnSpPr>
          <p:cNvPr id="229" name="Connecteur droit avec flèche 10"/>
          <p:cNvCxnSpPr>
            <a:cxnSpLocks/>
          </p:cNvCxnSpPr>
          <p:nvPr/>
        </p:nvCxnSpPr>
        <p:spPr>
          <a:xfrm>
            <a:off x="1485900" y="3057540"/>
            <a:ext cx="4868962" cy="0"/>
          </a:xfrm>
          <a:prstGeom prst="straightConnector1">
            <a:avLst/>
          </a:prstGeom>
          <a:ln>
            <a:solidFill>
              <a:srgbClr val="4472C4"/>
            </a:solidFill>
            <a:tailEnd type="triangle" w="med" len="med"/>
          </a:ln>
        </p:spPr>
      </p:cxnSp>
      <p:pic>
        <p:nvPicPr>
          <p:cNvPr id="230" name="Graphique 14" descr="Avertissement"/>
          <p:cNvPicPr/>
          <p:nvPr/>
        </p:nvPicPr>
        <p:blipFill>
          <a:blip r:embed="rId3"/>
          <a:stretch/>
        </p:blipFill>
        <p:spPr>
          <a:xfrm>
            <a:off x="612014" y="3545733"/>
            <a:ext cx="291240" cy="291240"/>
          </a:xfrm>
          <a:prstGeom prst="rect">
            <a:avLst/>
          </a:prstGeom>
          <a:ln w="0">
            <a:noFill/>
          </a:ln>
        </p:spPr>
      </p:pic>
      <p:pic>
        <p:nvPicPr>
          <p:cNvPr id="231" name="Graphique 18" descr="Télécharger à partir du cloud"/>
          <p:cNvPicPr/>
          <p:nvPr/>
        </p:nvPicPr>
        <p:blipFill>
          <a:blip r:embed="rId4"/>
          <a:stretch/>
        </p:blipFill>
        <p:spPr>
          <a:xfrm>
            <a:off x="4967379" y="1717560"/>
            <a:ext cx="869760" cy="869760"/>
          </a:xfrm>
          <a:prstGeom prst="rect">
            <a:avLst/>
          </a:prstGeom>
          <a:ln w="0">
            <a:noFill/>
          </a:ln>
        </p:spPr>
      </p:pic>
      <p:pic>
        <p:nvPicPr>
          <p:cNvPr id="4" name="Image 3">
            <a:extLst>
              <a:ext uri="{FF2B5EF4-FFF2-40B4-BE49-F238E27FC236}">
                <a16:creationId xmlns:a16="http://schemas.microsoft.com/office/drawing/2014/main" id="{BAAA72D3-602B-4A1E-AAA6-386B6E01BA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4862" y="249292"/>
            <a:ext cx="4933884" cy="635905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28344" y="363532"/>
            <a:ext cx="10230336" cy="1864440"/>
          </a:xfrm>
          <a:prstGeom prst="rect">
            <a:avLst/>
          </a:prstGeom>
          <a:noFill/>
          <a:ln w="0">
            <a:noFill/>
          </a:ln>
        </p:spPr>
        <p:txBody>
          <a:bodyPr anchor="b">
            <a:normAutofit/>
          </a:bodyPr>
          <a:lstStyle/>
          <a:p>
            <a:pPr indent="0">
              <a:lnSpc>
                <a:spcPct val="90000"/>
              </a:lnSpc>
              <a:buNone/>
            </a:pPr>
            <a:r>
              <a:rPr lang="fr-FR" sz="2900" b="1" spc="-1" dirty="0">
                <a:solidFill>
                  <a:srgbClr val="000000"/>
                </a:solidFill>
                <a:latin typeface="Source Sans Pro" panose="020B0503030403020204" pitchFamily="34" charset="0"/>
                <a:ea typeface="Source Sans Pro" panose="020B0503030403020204" pitchFamily="34" charset="0"/>
              </a:rPr>
              <a:t>Je visualise l’avancée du traitement</a:t>
            </a:r>
            <a:br>
              <a:rPr lang="fr-FR" sz="2900" b="1" spc="-1" dirty="0">
                <a:solidFill>
                  <a:srgbClr val="000000"/>
                </a:solidFill>
                <a:latin typeface="Source Sans Pro" panose="020B0503030403020204" pitchFamily="34" charset="0"/>
                <a:ea typeface="Source Sans Pro" panose="020B0503030403020204" pitchFamily="34" charset="0"/>
              </a:rPr>
            </a:br>
            <a:r>
              <a:rPr lang="fr-FR" sz="2900" b="1" spc="-1" dirty="0">
                <a:solidFill>
                  <a:srgbClr val="000000"/>
                </a:solidFill>
                <a:latin typeface="Source Sans Pro" panose="020B0503030403020204" pitchFamily="34" charset="0"/>
                <a:ea typeface="Source Sans Pro" panose="020B0503030403020204" pitchFamily="34" charset="0"/>
              </a:rPr>
              <a:t> de mon dossier</a:t>
            </a:r>
            <a:br>
              <a:rPr sz="3200" dirty="0"/>
            </a:br>
            <a:endParaRPr lang="fr-FR" sz="3200" b="0" strike="noStrike" spc="-1" dirty="0">
              <a:solidFill>
                <a:srgbClr val="000000"/>
              </a:solidFill>
              <a:latin typeface="Calibri"/>
            </a:endParaRPr>
          </a:p>
        </p:txBody>
      </p:sp>
      <p:sp>
        <p:nvSpPr>
          <p:cNvPr id="233" name="PlaceHolder 2"/>
          <p:cNvSpPr>
            <a:spLocks noGrp="1"/>
          </p:cNvSpPr>
          <p:nvPr>
            <p:ph/>
          </p:nvPr>
        </p:nvSpPr>
        <p:spPr>
          <a:xfrm>
            <a:off x="354600" y="2522880"/>
            <a:ext cx="4243680" cy="3936240"/>
          </a:xfrm>
          <a:prstGeom prst="rect">
            <a:avLst/>
          </a:prstGeom>
          <a:solidFill>
            <a:schemeClr val="accent4">
              <a:lumMod val="20000"/>
              <a:lumOff val="80000"/>
            </a:schemeClr>
          </a:solidFill>
          <a:ln w="0">
            <a:noFill/>
          </a:ln>
        </p:spPr>
        <p:txBody>
          <a:bodyPr anchor="t">
            <a:normAutofit/>
          </a:bodyPr>
          <a:lstStyle/>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pouvez à tout moment visualiser votre dossier via la </a:t>
            </a:r>
            <a:r>
              <a:rPr lang="fr-FR" sz="1400" spc="-1" dirty="0">
                <a:solidFill>
                  <a:srgbClr val="000000"/>
                </a:solidFill>
                <a:latin typeface="Source Sans Pro" panose="020B0503030403020204" pitchFamily="34" charset="0"/>
                <a:ea typeface="Source Sans Pro" panose="020B0503030403020204" pitchFamily="34" charset="0"/>
              </a:rPr>
              <a:t>fiche individuelle puis votre feuille de route</a:t>
            </a:r>
            <a:r>
              <a:rPr lang="fr-FR" sz="1400" b="0" strike="noStrike" spc="-1" dirty="0">
                <a:solidFill>
                  <a:srgbClr val="000000"/>
                </a:solidFill>
                <a:latin typeface="Source Sans Pro" panose="020B0503030403020204" pitchFamily="34" charset="0"/>
                <a:ea typeface="Source Sans Pro" panose="020B0503030403020204" pitchFamily="34" charset="0"/>
              </a:rPr>
              <a:t>.</a:t>
            </a:r>
          </a:p>
          <a:p>
            <a:pPr indent="0" algn="just">
              <a:lnSpc>
                <a:spcPct val="9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Vous pouvez accéder aux  informations ci-dessous via votre feuille de route :</a:t>
            </a:r>
          </a:p>
          <a:p>
            <a:pPr marL="285840" indent="-285840" algn="just">
              <a:lnSpc>
                <a:spcPct val="9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J’accède aux données personnelles,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J’accède aux pièces justificatives,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visualise la validation des pièces justificatives,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9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visualise la validation des données personnelles.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34" name="Image 4"/>
          <p:cNvPicPr/>
          <p:nvPr/>
        </p:nvPicPr>
        <p:blipFill>
          <a:blip r:embed="rId2"/>
          <a:stretch/>
        </p:blipFill>
        <p:spPr>
          <a:xfrm>
            <a:off x="0" y="0"/>
            <a:ext cx="2268720" cy="842760"/>
          </a:xfrm>
          <a:prstGeom prst="rect">
            <a:avLst/>
          </a:prstGeom>
          <a:ln w="0">
            <a:noFill/>
          </a:ln>
        </p:spPr>
      </p:pic>
      <p:pic>
        <p:nvPicPr>
          <p:cNvPr id="236" name="Graphique 18" descr="Télécharger à partir du cloud"/>
          <p:cNvPicPr/>
          <p:nvPr/>
        </p:nvPicPr>
        <p:blipFill>
          <a:blip r:embed="rId3"/>
          <a:stretch/>
        </p:blipFill>
        <p:spPr>
          <a:xfrm>
            <a:off x="2800656" y="1200060"/>
            <a:ext cx="869760" cy="869760"/>
          </a:xfrm>
          <a:prstGeom prst="rect">
            <a:avLst/>
          </a:prstGeom>
          <a:ln w="0">
            <a:noFill/>
          </a:ln>
        </p:spPr>
      </p:pic>
      <p:pic>
        <p:nvPicPr>
          <p:cNvPr id="2" name="Image 1">
            <a:extLst>
              <a:ext uri="{FF2B5EF4-FFF2-40B4-BE49-F238E27FC236}">
                <a16:creationId xmlns:a16="http://schemas.microsoft.com/office/drawing/2014/main" id="{E654E0E5-8A95-464E-B4BF-C2ED9914A0D1}"/>
              </a:ext>
            </a:extLst>
          </p:cNvPr>
          <p:cNvPicPr>
            <a:picLocks noChangeAspect="1"/>
          </p:cNvPicPr>
          <p:nvPr/>
        </p:nvPicPr>
        <p:blipFill>
          <a:blip r:embed="rId4"/>
          <a:stretch>
            <a:fillRect/>
          </a:stretch>
        </p:blipFill>
        <p:spPr>
          <a:xfrm>
            <a:off x="6039498" y="1824064"/>
            <a:ext cx="5640399" cy="3738184"/>
          </a:xfrm>
          <a:prstGeom prst="rect">
            <a:avLst/>
          </a:prstGeom>
        </p:spPr>
      </p:pic>
      <p:cxnSp>
        <p:nvCxnSpPr>
          <p:cNvPr id="4" name="Connecteur droit avec flèche 3">
            <a:extLst>
              <a:ext uri="{FF2B5EF4-FFF2-40B4-BE49-F238E27FC236}">
                <a16:creationId xmlns:a16="http://schemas.microsoft.com/office/drawing/2014/main" id="{4B6D45D8-BCCA-4C6A-924C-5A74C84DB501}"/>
              </a:ext>
            </a:extLst>
          </p:cNvPr>
          <p:cNvCxnSpPr>
            <a:cxnSpLocks/>
          </p:cNvCxnSpPr>
          <p:nvPr/>
        </p:nvCxnSpPr>
        <p:spPr>
          <a:xfrm>
            <a:off x="2600325" y="3429000"/>
            <a:ext cx="4138803" cy="11795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C1FBF79F-3406-4FCD-BB0C-773D5B812A6D}"/>
              </a:ext>
            </a:extLst>
          </p:cNvPr>
          <p:cNvCxnSpPr>
            <a:cxnSpLocks/>
          </p:cNvCxnSpPr>
          <p:nvPr/>
        </p:nvCxnSpPr>
        <p:spPr>
          <a:xfrm flipV="1">
            <a:off x="4391025" y="1961262"/>
            <a:ext cx="1704975" cy="934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6694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734324" y="2541343"/>
            <a:ext cx="9948992"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renouvelle mon dossier</a:t>
            </a:r>
          </a:p>
        </p:txBody>
      </p:sp>
    </p:spTree>
    <p:extLst>
      <p:ext uri="{BB962C8B-B14F-4D97-AF65-F5344CB8AC3E}">
        <p14:creationId xmlns:p14="http://schemas.microsoft.com/office/powerpoint/2010/main" val="2845799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754149" y="676648"/>
            <a:ext cx="10230336" cy="994494"/>
          </a:xfrm>
          <a:prstGeom prst="rect">
            <a:avLst/>
          </a:prstGeom>
          <a:noFill/>
          <a:ln w="0">
            <a:noFill/>
          </a:ln>
        </p:spPr>
        <p:txBody>
          <a:bodyPr anchor="b">
            <a:normAutofit/>
          </a:bodyPr>
          <a:lstStyle/>
          <a:p>
            <a:pPr indent="0">
              <a:lnSpc>
                <a:spcPct val="90000"/>
              </a:lnSpc>
              <a:buNone/>
            </a:pPr>
            <a:r>
              <a:rPr lang="fr-FR" sz="2900" b="1" spc="-1" dirty="0">
                <a:solidFill>
                  <a:srgbClr val="000000"/>
                </a:solidFill>
                <a:latin typeface="Source Sans Pro" panose="020B0503030403020204" pitchFamily="34" charset="0"/>
                <a:ea typeface="Source Sans Pro" panose="020B0503030403020204" pitchFamily="34" charset="0"/>
              </a:rPr>
              <a:t>Je renouvelle mon dossier</a:t>
            </a:r>
            <a:br>
              <a:rPr sz="3200" dirty="0"/>
            </a:br>
            <a:endParaRPr lang="fr-FR" sz="3200" b="0" strike="noStrike" spc="-1" dirty="0">
              <a:solidFill>
                <a:srgbClr val="000000"/>
              </a:solidFill>
              <a:latin typeface="Calibri"/>
            </a:endParaRPr>
          </a:p>
        </p:txBody>
      </p:sp>
      <p:sp>
        <p:nvSpPr>
          <p:cNvPr id="233" name="PlaceHolder 2"/>
          <p:cNvSpPr>
            <a:spLocks noGrp="1"/>
          </p:cNvSpPr>
          <p:nvPr>
            <p:ph/>
          </p:nvPr>
        </p:nvSpPr>
        <p:spPr>
          <a:xfrm>
            <a:off x="325104" y="1371600"/>
            <a:ext cx="4984316" cy="5308746"/>
          </a:xfrm>
          <a:prstGeom prst="rect">
            <a:avLst/>
          </a:prstGeom>
          <a:solidFill>
            <a:schemeClr val="accent6">
              <a:lumMod val="20000"/>
              <a:lumOff val="80000"/>
            </a:schemeClr>
          </a:solidFill>
          <a:ln w="0">
            <a:noFill/>
          </a:ln>
        </p:spPr>
        <p:txBody>
          <a:bodyPr anchor="t">
            <a:normAutofit/>
          </a:bodyPr>
          <a:lstStyle/>
          <a:p>
            <a:pPr indent="0" algn="just">
              <a:lnSpc>
                <a:spcPct val="15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Pour renouveler votre dossier vacataire, vous devrez suivre les différentes étapes décrites dans « dossier de candidature process » dans la slide 8. Une fois ces étapes effectuées, rendez-vous sur l’application OSE à l’aide de vos identifiants et mot de passe.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50000"/>
              </a:lnSpc>
              <a:spcBef>
                <a:spcPts val="1001"/>
              </a:spcBef>
              <a:buNone/>
              <a:tabLst>
                <a:tab pos="0" algn="l"/>
              </a:tabLst>
            </a:pPr>
            <a:r>
              <a:rPr lang="fr-FR" sz="1400" b="0" strike="noStrike" spc="-1" dirty="0">
                <a:solidFill>
                  <a:srgbClr val="000000"/>
                </a:solidFill>
                <a:latin typeface="Source Sans Pro" panose="020B0503030403020204" pitchFamily="34" charset="0"/>
                <a:ea typeface="Source Sans Pro" panose="020B0503030403020204" pitchFamily="34" charset="0"/>
              </a:rPr>
              <a:t>En me</a:t>
            </a:r>
            <a:r>
              <a:rPr lang="fr-FR" sz="1400" spc="-1" dirty="0">
                <a:solidFill>
                  <a:srgbClr val="000000"/>
                </a:solidFill>
                <a:latin typeface="Source Sans Pro" panose="020B0503030403020204" pitchFamily="34" charset="0"/>
                <a:ea typeface="Source Sans Pro" panose="020B0503030403020204" pitchFamily="34" charset="0"/>
              </a:rPr>
              <a:t> connectant sur ose, je vérifie d’être sur la bonne année universitaire sur laquelle je souhaite candidater. Je peux choisir l’année dans la barre.</a:t>
            </a:r>
          </a:p>
          <a:p>
            <a:pPr indent="0" algn="just">
              <a:lnSpc>
                <a:spcPct val="15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 Dans mes données personnelles certaines informations seront pré-enregistrées. Je dois tout de même compléter les informations manquantes :</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15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complète mes données personnelles</a:t>
            </a:r>
            <a:endParaRPr lang="fr-FR" sz="1400" b="0" strike="noStrike" spc="-1" dirty="0">
              <a:solidFill>
                <a:srgbClr val="000000"/>
              </a:solidFill>
              <a:latin typeface="Source Sans Pro" panose="020B0503030403020204" pitchFamily="34" charset="0"/>
              <a:ea typeface="Source Sans Pro" panose="020B0503030403020204" pitchFamily="34" charset="0"/>
            </a:endParaRPr>
          </a:p>
          <a:p>
            <a:pPr marL="285840" indent="-285840" algn="just">
              <a:lnSpc>
                <a:spcPct val="150000"/>
              </a:lnSpc>
              <a:spcBef>
                <a:spcPts val="1001"/>
              </a:spcBef>
              <a:buClr>
                <a:srgbClr val="000000"/>
              </a:buClr>
              <a:buFont typeface="Arial"/>
              <a:buChar char="•"/>
              <a:tabLst>
                <a:tab pos="0" algn="l"/>
              </a:tabLst>
            </a:pPr>
            <a:r>
              <a:rPr lang="fr-FR" sz="1400" b="1" strike="noStrike" spc="-1" dirty="0">
                <a:solidFill>
                  <a:srgbClr val="000000"/>
                </a:solidFill>
                <a:latin typeface="Source Sans Pro" panose="020B0503030403020204" pitchFamily="34" charset="0"/>
                <a:ea typeface="Source Sans Pro" panose="020B0503030403020204" pitchFamily="34" charset="0"/>
              </a:rPr>
              <a:t>Je clique sur enregistrer  pour valider ma saisie</a:t>
            </a: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34" name="Image 4"/>
          <p:cNvPicPr/>
          <p:nvPr/>
        </p:nvPicPr>
        <p:blipFill>
          <a:blip r:embed="rId2"/>
          <a:stretch/>
        </p:blipFill>
        <p:spPr>
          <a:xfrm>
            <a:off x="0" y="0"/>
            <a:ext cx="2268720" cy="842760"/>
          </a:xfrm>
          <a:prstGeom prst="rect">
            <a:avLst/>
          </a:prstGeom>
          <a:ln w="0">
            <a:noFill/>
          </a:ln>
        </p:spPr>
      </p:pic>
      <p:pic>
        <p:nvPicPr>
          <p:cNvPr id="5" name="Image 4">
            <a:extLst>
              <a:ext uri="{FF2B5EF4-FFF2-40B4-BE49-F238E27FC236}">
                <a16:creationId xmlns:a16="http://schemas.microsoft.com/office/drawing/2014/main" id="{E9246EFD-C1D4-4DB9-9178-73D2FC2A08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928" y="0"/>
            <a:ext cx="6412240" cy="2654710"/>
          </a:xfrm>
          <a:prstGeom prst="rect">
            <a:avLst/>
          </a:prstGeom>
        </p:spPr>
      </p:pic>
      <p:cxnSp>
        <p:nvCxnSpPr>
          <p:cNvPr id="7" name="Connecteur droit avec flèche 6">
            <a:extLst>
              <a:ext uri="{FF2B5EF4-FFF2-40B4-BE49-F238E27FC236}">
                <a16:creationId xmlns:a16="http://schemas.microsoft.com/office/drawing/2014/main" id="{87133391-BE27-42D0-9643-931800D84269}"/>
              </a:ext>
            </a:extLst>
          </p:cNvPr>
          <p:cNvCxnSpPr>
            <a:cxnSpLocks/>
          </p:cNvCxnSpPr>
          <p:nvPr/>
        </p:nvCxnSpPr>
        <p:spPr>
          <a:xfrm flipV="1">
            <a:off x="2828925" y="221978"/>
            <a:ext cx="3409643" cy="3835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 18">
            <a:extLst>
              <a:ext uri="{FF2B5EF4-FFF2-40B4-BE49-F238E27FC236}">
                <a16:creationId xmlns:a16="http://schemas.microsoft.com/office/drawing/2014/main" id="{85242409-682D-4BBB-8771-91FA73E41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9213" y="2743200"/>
            <a:ext cx="3801123" cy="4112515"/>
          </a:xfrm>
          <a:prstGeom prst="rect">
            <a:avLst/>
          </a:prstGeom>
        </p:spPr>
      </p:pic>
      <p:cxnSp>
        <p:nvCxnSpPr>
          <p:cNvPr id="16" name="Connecteur droit avec flèche 15">
            <a:extLst>
              <a:ext uri="{FF2B5EF4-FFF2-40B4-BE49-F238E27FC236}">
                <a16:creationId xmlns:a16="http://schemas.microsoft.com/office/drawing/2014/main" id="{8D5A64FB-018F-4D41-9AC5-E5DC5A91FB13}"/>
              </a:ext>
            </a:extLst>
          </p:cNvPr>
          <p:cNvCxnSpPr>
            <a:cxnSpLocks/>
          </p:cNvCxnSpPr>
          <p:nvPr/>
        </p:nvCxnSpPr>
        <p:spPr>
          <a:xfrm flipV="1">
            <a:off x="2705100" y="4057650"/>
            <a:ext cx="3914775" cy="1006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56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509840" y="2631960"/>
            <a:ext cx="9172440"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Conditions de recrutement</a:t>
            </a:r>
          </a:p>
        </p:txBody>
      </p:sp>
    </p:spTree>
    <p:extLst>
      <p:ext uri="{BB962C8B-B14F-4D97-AF65-F5344CB8AC3E}">
        <p14:creationId xmlns:p14="http://schemas.microsoft.com/office/powerpoint/2010/main" val="2976293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0" y="1053383"/>
            <a:ext cx="10060086" cy="1048639"/>
          </a:xfrm>
          <a:prstGeom prst="rect">
            <a:avLst/>
          </a:prstGeom>
          <a:noFill/>
          <a:ln w="0">
            <a:noFill/>
          </a:ln>
        </p:spPr>
        <p:txBody>
          <a:bodyPr anchor="b">
            <a:normAutofit fontScale="90000"/>
          </a:bodyPr>
          <a:lstStyle/>
          <a:p>
            <a:pPr indent="0">
              <a:lnSpc>
                <a:spcPct val="90000"/>
              </a:lnSpc>
              <a:buNone/>
            </a:pPr>
            <a:r>
              <a:rPr lang="fr-FR" sz="3200" b="1" spc="-1" dirty="0">
                <a:solidFill>
                  <a:srgbClr val="000000"/>
                </a:solidFill>
                <a:latin typeface="Source Sans Pro" panose="020B0503030403020204" pitchFamily="34" charset="0"/>
                <a:ea typeface="Source Sans Pro" panose="020B0503030403020204" pitchFamily="34" charset="0"/>
              </a:rPr>
              <a:t>Je renouvelle mon dossier : pièces justificatives</a:t>
            </a:r>
            <a:br>
              <a:rPr lang="fr-FR" sz="3200" b="1" strike="noStrike" spc="-1" dirty="0">
                <a:solidFill>
                  <a:srgbClr val="000000"/>
                </a:solidFill>
                <a:latin typeface="Calibri Light"/>
              </a:rPr>
            </a:br>
            <a:br>
              <a:rPr sz="3200" dirty="0"/>
            </a:br>
            <a:endParaRPr lang="fr-FR" sz="3200" b="0" strike="noStrike" spc="-1" dirty="0">
              <a:solidFill>
                <a:srgbClr val="000000"/>
              </a:solidFill>
              <a:latin typeface="Calibri"/>
            </a:endParaRPr>
          </a:p>
        </p:txBody>
      </p:sp>
      <p:sp>
        <p:nvSpPr>
          <p:cNvPr id="233" name="PlaceHolder 2"/>
          <p:cNvSpPr>
            <a:spLocks noGrp="1"/>
          </p:cNvSpPr>
          <p:nvPr>
            <p:ph/>
          </p:nvPr>
        </p:nvSpPr>
        <p:spPr>
          <a:xfrm>
            <a:off x="325104" y="1371600"/>
            <a:ext cx="5770896" cy="5308746"/>
          </a:xfrm>
          <a:prstGeom prst="rect">
            <a:avLst/>
          </a:prstGeom>
          <a:solidFill>
            <a:schemeClr val="accent6">
              <a:lumMod val="20000"/>
              <a:lumOff val="80000"/>
            </a:schemeClr>
          </a:solidFill>
          <a:ln w="0">
            <a:noFill/>
          </a:ln>
        </p:spPr>
        <p:txBody>
          <a:bodyPr anchor="t">
            <a:normAutofit fontScale="92500" lnSpcReduction="20000"/>
          </a:bodyPr>
          <a:lstStyle/>
          <a:p>
            <a:pPr indent="0" algn="just">
              <a:lnSpc>
                <a:spcPct val="150000"/>
              </a:lnSpc>
              <a:spcBef>
                <a:spcPts val="1001"/>
              </a:spcBef>
              <a:buNone/>
              <a:tabLst>
                <a:tab pos="0" algn="l"/>
              </a:tabLst>
            </a:pPr>
            <a:r>
              <a:rPr lang="fr-FR" sz="1500" spc="-1" dirty="0">
                <a:solidFill>
                  <a:srgbClr val="000000"/>
                </a:solidFill>
                <a:latin typeface="Source Sans Pro" panose="020B0503030403020204" pitchFamily="34" charset="0"/>
                <a:ea typeface="Source Sans Pro" panose="020B0503030403020204" pitchFamily="34" charset="0"/>
              </a:rPr>
              <a:t>Dans le cadre du renouvellement de candidature, la durée de vie de certaines pièces a été prolongée afin de faciliter le process de recrutement.</a:t>
            </a:r>
          </a:p>
          <a:p>
            <a:pPr lvl="0" indent="0" algn="just">
              <a:lnSpc>
                <a:spcPct val="150000"/>
              </a:lnSpc>
              <a:spcBef>
                <a:spcPts val="1001"/>
              </a:spcBef>
              <a:buNone/>
              <a:tabLst>
                <a:tab pos="0" algn="l"/>
              </a:tabLst>
              <a:defRPr/>
            </a:pPr>
            <a:r>
              <a:rPr lang="fr-FR" sz="1500" spc="-1" dirty="0">
                <a:solidFill>
                  <a:srgbClr val="000000"/>
                </a:solidFill>
                <a:latin typeface="Source Sans Pro" panose="020B0503030403020204" pitchFamily="34" charset="0"/>
                <a:ea typeface="Source Sans Pro" panose="020B0503030403020204" pitchFamily="34" charset="0"/>
              </a:rPr>
              <a:t>L’exemple ci-contre représente le profil d’un retraité qui renouvelle son dossier de recrutement.</a:t>
            </a:r>
          </a:p>
          <a:p>
            <a:pPr lvl="0" indent="0" algn="just">
              <a:lnSpc>
                <a:spcPct val="150000"/>
              </a:lnSpc>
              <a:spcBef>
                <a:spcPts val="1001"/>
              </a:spcBef>
              <a:buNone/>
              <a:tabLst>
                <a:tab pos="0" algn="l"/>
              </a:tabLst>
              <a:defRPr/>
            </a:pPr>
            <a:r>
              <a:rPr lang="fr-FR" sz="1500" spc="-1" dirty="0">
                <a:solidFill>
                  <a:srgbClr val="000000"/>
                </a:solidFill>
                <a:latin typeface="Source Sans Pro" panose="020B0503030403020204" pitchFamily="34" charset="0"/>
                <a:ea typeface="Source Sans Pro" panose="020B0503030403020204" pitchFamily="34" charset="0"/>
              </a:rPr>
              <a:t>M. X devra compléter et déposer à nouveau son attestation de sécurité sociale qui est un document obligatoire à fournir chaque année. Le formulaire de changement de RIB ne sera à déposer que si M. change de RIB. En ce qui concerne l’annexe pédagogique, c’est un document qui peut être obligatoire ou non en fonction de l’établissement dans lequel vous intervenez.</a:t>
            </a:r>
          </a:p>
          <a:p>
            <a:pPr lvl="0" indent="0" algn="just">
              <a:lnSpc>
                <a:spcPct val="150000"/>
              </a:lnSpc>
              <a:spcBef>
                <a:spcPts val="1001"/>
              </a:spcBef>
              <a:buNone/>
              <a:tabLst>
                <a:tab pos="0" algn="l"/>
              </a:tabLst>
              <a:defRPr/>
            </a:pPr>
            <a:r>
              <a:rPr lang="fr-FR" sz="1500" spc="-1" dirty="0">
                <a:solidFill>
                  <a:srgbClr val="000000"/>
                </a:solidFill>
                <a:latin typeface="Source Sans Pro" panose="020B0503030403020204" pitchFamily="34" charset="0"/>
                <a:ea typeface="Source Sans Pro" panose="020B0503030403020204" pitchFamily="34" charset="0"/>
              </a:rPr>
              <a:t>Les pièces telles que la charte, la carte d’identité, le RIB et le titre de pension seront en vert. Cela signifie que le vacataire a déjà déposé ces documents dont la durée de vie a été prolongée.</a:t>
            </a:r>
          </a:p>
          <a:p>
            <a:pPr indent="0" algn="just">
              <a:lnSpc>
                <a:spcPct val="150000"/>
              </a:lnSpc>
              <a:spcBef>
                <a:spcPts val="1001"/>
              </a:spcBef>
              <a:buNone/>
              <a:tabLst>
                <a:tab pos="0" algn="l"/>
              </a:tabLst>
              <a:defRPr/>
            </a:pPr>
            <a:r>
              <a:rPr lang="fr-FR" sz="1500" spc="-1" dirty="0">
                <a:solidFill>
                  <a:srgbClr val="000000"/>
                </a:solidFill>
                <a:latin typeface="Source Sans Pro" panose="020B0503030403020204" pitchFamily="34" charset="0"/>
                <a:ea typeface="Source Sans Pro" panose="020B0503030403020204" pitchFamily="34" charset="0"/>
              </a:rPr>
              <a:t>Le dossier sera tout de même examiné pour vérifier la validité de certaines pièces lors de l’instruction.</a:t>
            </a:r>
          </a:p>
          <a:p>
            <a:pPr indent="0" algn="just">
              <a:lnSpc>
                <a:spcPct val="150000"/>
              </a:lnSpc>
              <a:spcBef>
                <a:spcPts val="1001"/>
              </a:spcBef>
              <a:buNone/>
              <a:tabLst>
                <a:tab pos="0" algn="l"/>
              </a:tabLst>
            </a:pPr>
            <a:endParaRPr lang="fr-FR" sz="1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234" name="Image 4"/>
          <p:cNvPicPr/>
          <p:nvPr/>
        </p:nvPicPr>
        <p:blipFill>
          <a:blip r:embed="rId2"/>
          <a:stretch/>
        </p:blipFill>
        <p:spPr>
          <a:xfrm>
            <a:off x="0" y="0"/>
            <a:ext cx="2268720" cy="842760"/>
          </a:xfrm>
          <a:prstGeom prst="rect">
            <a:avLst/>
          </a:prstGeom>
          <a:ln w="0">
            <a:noFill/>
          </a:ln>
        </p:spPr>
      </p:pic>
      <p:pic>
        <p:nvPicPr>
          <p:cNvPr id="9" name="Image 8">
            <a:extLst>
              <a:ext uri="{FF2B5EF4-FFF2-40B4-BE49-F238E27FC236}">
                <a16:creationId xmlns:a16="http://schemas.microsoft.com/office/drawing/2014/main" id="{F22A5D6E-274C-42D3-B0AF-E4D7E0498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9580" y="129264"/>
            <a:ext cx="3979781" cy="6469967"/>
          </a:xfrm>
          <a:prstGeom prst="rect">
            <a:avLst/>
          </a:prstGeom>
        </p:spPr>
      </p:pic>
    </p:spTree>
    <p:extLst>
      <p:ext uri="{BB962C8B-B14F-4D97-AF65-F5344CB8AC3E}">
        <p14:creationId xmlns:p14="http://schemas.microsoft.com/office/powerpoint/2010/main" val="1056245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E019F-FAC8-4B8B-A937-62F675210588}"/>
              </a:ext>
            </a:extLst>
          </p:cNvPr>
          <p:cNvSpPr>
            <a:spLocks noGrp="1"/>
          </p:cNvSpPr>
          <p:nvPr>
            <p:ph type="title"/>
          </p:nvPr>
        </p:nvSpPr>
        <p:spPr/>
        <p:txBody>
          <a:bodyPr>
            <a:normAutofit fontScale="90000"/>
          </a:bodyPr>
          <a:lstStyle/>
          <a:p>
            <a:endParaRPr lang="fr-FR" dirty="0"/>
          </a:p>
        </p:txBody>
      </p:sp>
      <p:sp>
        <p:nvSpPr>
          <p:cNvPr id="3" name="Espace réservé du contenu 2">
            <a:extLst>
              <a:ext uri="{FF2B5EF4-FFF2-40B4-BE49-F238E27FC236}">
                <a16:creationId xmlns:a16="http://schemas.microsoft.com/office/drawing/2014/main" id="{A5C51B7C-791C-4137-9811-E2876CC40D33}"/>
              </a:ext>
            </a:extLst>
          </p:cNvPr>
          <p:cNvSpPr>
            <a:spLocks noGrp="1"/>
          </p:cNvSpPr>
          <p:nvPr>
            <p:ph idx="1"/>
          </p:nvPr>
        </p:nvSpPr>
        <p:spPr/>
        <p:txBody>
          <a:bodyPr>
            <a:normAutofit lnSpcReduction="10000"/>
          </a:bodyPr>
          <a:lstStyle/>
          <a:p>
            <a:pPr marL="0" indent="0" algn="ctr">
              <a:buNone/>
            </a:pPr>
            <a:r>
              <a:rPr lang="fr-FR" sz="4105" dirty="0">
                <a:solidFill>
                  <a:srgbClr val="3B72B7"/>
                </a:solidFill>
              </a:rPr>
              <a:t>ANNEXES</a:t>
            </a:r>
          </a:p>
        </p:txBody>
      </p:sp>
    </p:spTree>
    <p:extLst>
      <p:ext uri="{BB962C8B-B14F-4D97-AF65-F5344CB8AC3E}">
        <p14:creationId xmlns:p14="http://schemas.microsoft.com/office/powerpoint/2010/main" val="2153643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p:cNvSpPr>
          <p:nvPr>
            <p:ph type="title"/>
          </p:nvPr>
        </p:nvSpPr>
        <p:spPr>
          <a:xfrm>
            <a:off x="2364994" y="87103"/>
            <a:ext cx="9621060" cy="663515"/>
          </a:xfrm>
          <a:prstGeom prst="rect">
            <a:avLst/>
          </a:prstGeom>
          <a:solidFill>
            <a:schemeClr val="bg1"/>
          </a:solidFill>
          <a:ln w="0">
            <a:noFill/>
          </a:ln>
        </p:spPr>
        <p:txBody>
          <a:bodyPr anchor="ctr">
            <a:normAutofit fontScale="90000"/>
          </a:bodyPr>
          <a:lstStyle/>
          <a:p>
            <a:pPr indent="0">
              <a:lnSpc>
                <a:spcPct val="90000"/>
              </a:lnSpc>
              <a:buNone/>
            </a:pPr>
            <a:br>
              <a:rPr sz="2700" dirty="0"/>
            </a:br>
            <a:r>
              <a:rPr lang="fr-FR" dirty="0">
                <a:solidFill>
                  <a:srgbClr val="3B72B7"/>
                </a:solidFill>
                <a:latin typeface="Source Sans Pro"/>
                <a:ea typeface="Source Sans Pro"/>
              </a:rPr>
              <a:t>Problème de connexion à OSE</a:t>
            </a:r>
            <a:br>
              <a:rPr sz="4400" dirty="0"/>
            </a:br>
            <a:endParaRPr lang="fr-FR" sz="2700" b="0" strike="noStrike" spc="-1" dirty="0">
              <a:solidFill>
                <a:srgbClr val="000000"/>
              </a:solidFill>
              <a:latin typeface="Calibri"/>
            </a:endParaRPr>
          </a:p>
        </p:txBody>
      </p:sp>
      <p:pic>
        <p:nvPicPr>
          <p:cNvPr id="179" name="Image 3"/>
          <p:cNvPicPr/>
          <p:nvPr/>
        </p:nvPicPr>
        <p:blipFill>
          <a:blip r:embed="rId3"/>
          <a:stretch/>
        </p:blipFill>
        <p:spPr>
          <a:xfrm>
            <a:off x="0" y="0"/>
            <a:ext cx="2255760" cy="837720"/>
          </a:xfrm>
          <a:prstGeom prst="rect">
            <a:avLst/>
          </a:prstGeom>
          <a:ln w="0">
            <a:noFill/>
          </a:ln>
        </p:spPr>
      </p:pic>
      <p:pic>
        <p:nvPicPr>
          <p:cNvPr id="4" name="Image 3">
            <a:extLst>
              <a:ext uri="{FF2B5EF4-FFF2-40B4-BE49-F238E27FC236}">
                <a16:creationId xmlns:a16="http://schemas.microsoft.com/office/drawing/2014/main" id="{35A8594B-0061-4AE1-91A8-E6BF8B9EC9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4" y="1764696"/>
            <a:ext cx="10848975" cy="5043377"/>
          </a:xfrm>
          <a:prstGeom prst="rect">
            <a:avLst/>
          </a:prstGeom>
        </p:spPr>
      </p:pic>
      <p:sp>
        <p:nvSpPr>
          <p:cNvPr id="5" name="ZoneTexte 4">
            <a:extLst>
              <a:ext uri="{FF2B5EF4-FFF2-40B4-BE49-F238E27FC236}">
                <a16:creationId xmlns:a16="http://schemas.microsoft.com/office/drawing/2014/main" id="{D5910F29-5D61-441E-BB81-23320817F830}"/>
              </a:ext>
            </a:extLst>
          </p:cNvPr>
          <p:cNvSpPr txBox="1"/>
          <p:nvPr/>
        </p:nvSpPr>
        <p:spPr>
          <a:xfrm>
            <a:off x="533400" y="837720"/>
            <a:ext cx="11353800" cy="1338828"/>
          </a:xfrm>
          <a:prstGeom prst="rect">
            <a:avLst/>
          </a:prstGeom>
          <a:noFill/>
        </p:spPr>
        <p:txBody>
          <a:bodyPr wrap="square" rtlCol="0">
            <a:spAutoFit/>
          </a:bodyPr>
          <a:lstStyle/>
          <a:p>
            <a:pPr>
              <a:lnSpc>
                <a:spcPct val="150000"/>
              </a:lnSpc>
            </a:pPr>
            <a:r>
              <a:rPr lang="fr-FR" sz="1400" dirty="0">
                <a:latin typeface="Source Sans Pro" panose="020B0503030403020204" pitchFamily="34" charset="0"/>
                <a:ea typeface="Source Sans Pro" panose="020B0503030403020204" pitchFamily="34" charset="0"/>
              </a:rPr>
              <a:t>Si vous rencontrez des problèmes lors de votre authentification sur Ose ,merci de vous rendre sur </a:t>
            </a:r>
            <a:r>
              <a:rPr lang="fr-FR" sz="1400" dirty="0">
                <a:latin typeface="Source Sans Pro" panose="020B0503030403020204" pitchFamily="34" charset="0"/>
                <a:ea typeface="Source Sans Pro" panose="020B0503030403020204" pitchFamily="34" charset="0"/>
                <a:hlinkClick r:id="rId5"/>
              </a:rPr>
              <a:t>https://wiki.univ-nantes.fr/doku.php?id=ose:faq</a:t>
            </a:r>
            <a:r>
              <a:rPr lang="fr-FR" sz="1400" dirty="0">
                <a:latin typeface="Source Sans Pro" panose="020B0503030403020204" pitchFamily="34" charset="0"/>
                <a:ea typeface="Source Sans Pro" panose="020B0503030403020204" pitchFamily="34" charset="0"/>
              </a:rPr>
              <a:t> afin de retrouver le schéma ci-dessous pour débloquer la situation.</a:t>
            </a:r>
          </a:p>
          <a:p>
            <a:pPr>
              <a:lnSpc>
                <a:spcPct val="150000"/>
              </a:lnSpc>
            </a:pPr>
            <a:r>
              <a:rPr lang="fr-FR" sz="1400" dirty="0">
                <a:latin typeface="Source Sans Pro" panose="020B0503030403020204" pitchFamily="34" charset="0"/>
                <a:ea typeface="Source Sans Pro" panose="020B0503030403020204" pitchFamily="34" charset="0"/>
              </a:rPr>
              <a:t>Si la situation persiste merci de contacter le/la gestionnaire de composante.</a:t>
            </a:r>
          </a:p>
          <a:p>
            <a:r>
              <a:rPr lang="fr-FR" dirty="0">
                <a:latin typeface="Source Sans Pro" panose="020B0503030403020204" pitchFamily="34" charset="0"/>
                <a:ea typeface="Source Sans Pro" panose="020B0503030403020204" pitchFamily="34" charset="0"/>
              </a:rPr>
              <a:t>  </a:t>
            </a:r>
          </a:p>
        </p:txBody>
      </p:sp>
      <p:pic>
        <p:nvPicPr>
          <p:cNvPr id="6" name="Image 5">
            <a:extLst>
              <a:ext uri="{FF2B5EF4-FFF2-40B4-BE49-F238E27FC236}">
                <a16:creationId xmlns:a16="http://schemas.microsoft.com/office/drawing/2014/main" id="{680B90C7-7EA2-4C5C-80C3-5AA49939D7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625" y="1805906"/>
            <a:ext cx="10848975" cy="5043377"/>
          </a:xfrm>
          <a:prstGeom prst="rect">
            <a:avLst/>
          </a:prstGeom>
        </p:spPr>
      </p:pic>
    </p:spTree>
    <p:extLst>
      <p:ext uri="{BB962C8B-B14F-4D97-AF65-F5344CB8AC3E}">
        <p14:creationId xmlns:p14="http://schemas.microsoft.com/office/powerpoint/2010/main" val="8726841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E019F-FAC8-4B8B-A937-62F675210588}"/>
              </a:ext>
            </a:extLst>
          </p:cNvPr>
          <p:cNvSpPr>
            <a:spLocks noGrp="1"/>
          </p:cNvSpPr>
          <p:nvPr>
            <p:ph type="title"/>
          </p:nvPr>
        </p:nvSpPr>
        <p:spPr/>
        <p:txBody>
          <a:bodyPr>
            <a:normAutofit fontScale="90000"/>
          </a:bodyPr>
          <a:lstStyle/>
          <a:p>
            <a:r>
              <a:rPr lang="fr-FR" dirty="0"/>
              <a:t>Mentions sur la protection des données</a:t>
            </a:r>
          </a:p>
        </p:txBody>
      </p:sp>
      <p:sp>
        <p:nvSpPr>
          <p:cNvPr id="5" name="Espace réservé du contenu 4">
            <a:extLst>
              <a:ext uri="{FF2B5EF4-FFF2-40B4-BE49-F238E27FC236}">
                <a16:creationId xmlns:a16="http://schemas.microsoft.com/office/drawing/2014/main" id="{E22E47DF-E352-4EE6-A9FB-052E9A1D088D}"/>
              </a:ext>
            </a:extLst>
          </p:cNvPr>
          <p:cNvSpPr>
            <a:spLocks noGrp="1"/>
          </p:cNvSpPr>
          <p:nvPr>
            <p:ph idx="1"/>
          </p:nvPr>
        </p:nvSpPr>
        <p:spPr>
          <a:xfrm>
            <a:off x="364246" y="1190016"/>
            <a:ext cx="11463507" cy="639627"/>
          </a:xfrm>
        </p:spPr>
        <p:txBody>
          <a:bodyPr>
            <a:normAutofit fontScale="25000" lnSpcReduction="20000"/>
          </a:bodyPr>
          <a:lstStyle/>
          <a:p>
            <a:pPr marL="0" indent="0" algn="just">
              <a:lnSpc>
                <a:spcPct val="120000"/>
              </a:lnSpc>
              <a:buNone/>
            </a:pPr>
            <a:r>
              <a:rPr lang="fr-FR" sz="5600" b="1" u="sng" dirty="0"/>
              <a:t>Mention d’informations</a:t>
            </a:r>
            <a:r>
              <a:rPr lang="fr-FR" sz="5600" b="1" dirty="0"/>
              <a:t> : </a:t>
            </a:r>
          </a:p>
          <a:p>
            <a:pPr marL="0" indent="0" algn="just">
              <a:lnSpc>
                <a:spcPct val="120000"/>
              </a:lnSpc>
              <a:buNone/>
            </a:pPr>
            <a:r>
              <a:rPr lang="fr-FR" sz="5600" dirty="0"/>
              <a:t>Les informations recueillies sur ce formulaire sont enregistrées dans un fichier informatisé par </a:t>
            </a:r>
            <a:r>
              <a:rPr lang="fr-FR" sz="5600" b="1" dirty="0"/>
              <a:t>le BME (bureau des moyens en enseignement) de Nantes Université, </a:t>
            </a:r>
            <a:r>
              <a:rPr lang="fr-FR" sz="5600" dirty="0"/>
              <a:t>pour </a:t>
            </a:r>
            <a:r>
              <a:rPr lang="fr-FR" sz="5600" b="1" dirty="0"/>
              <a:t>la mise en paiement des heures d’enseignement des vacataires.</a:t>
            </a:r>
            <a:r>
              <a:rPr lang="fr-FR" sz="5600" dirty="0"/>
              <a:t> La licéité du traitement repose sur </a:t>
            </a:r>
            <a:r>
              <a:rPr lang="fr-FR" sz="5600" b="1" dirty="0"/>
              <a:t>l’obligation légale pour Nantes Université de recueillir ces données en tant qu’employeur.</a:t>
            </a:r>
            <a:endParaRPr lang="fr-FR" sz="5600" dirty="0"/>
          </a:p>
          <a:p>
            <a:pPr marL="0" indent="0" algn="just">
              <a:lnSpc>
                <a:spcPct val="120000"/>
              </a:lnSpc>
              <a:buNone/>
            </a:pPr>
            <a:r>
              <a:rPr lang="fr-FR" sz="5600" dirty="0"/>
              <a:t>Les données collectées seront communiquées aux seuls destinataires suivants : le BME, la DSIN (Direction du système d’information et du numérique), la DRHDS (Direction des ressources humaines et du dialogue social) et l’agent comptable de Nantes Université.</a:t>
            </a:r>
          </a:p>
          <a:p>
            <a:pPr marL="0" indent="0" algn="just">
              <a:lnSpc>
                <a:spcPct val="120000"/>
              </a:lnSpc>
              <a:buNone/>
            </a:pPr>
            <a:r>
              <a:rPr lang="fr-FR" sz="5600" dirty="0"/>
              <a:t>Les données sont conservées cinq ans. Au-delà de ces cinq années, ces données seront archivées à des fins de statistiques, intérêt légitime.</a:t>
            </a:r>
          </a:p>
          <a:p>
            <a:pPr marL="0" indent="0" algn="just">
              <a:lnSpc>
                <a:spcPct val="120000"/>
              </a:lnSpc>
              <a:buNone/>
            </a:pPr>
            <a:r>
              <a:rPr lang="fr-FR" sz="5600" dirty="0"/>
              <a:t>Vous pouvez accéder aux données vous concernant, les rectifier, demander leur effacement ou exercer votre droit à la limitation du traitement de vos données. Pour exercer ces droits, ou pour toute question sur le traitement de vos données dans le cadre de ce dispositif, vous pouvez contacter le service chargé de ce traitement, à la déléguée à la protection des données de l'établissement à l'adresse </a:t>
            </a:r>
            <a:r>
              <a:rPr lang="fr-FR" sz="5600" u="sng" dirty="0">
                <a:hlinkClick r:id="rId2"/>
              </a:rPr>
              <a:t>dpo@univ-nantes.fr</a:t>
            </a:r>
            <a:r>
              <a:rPr lang="fr-FR" sz="5600" dirty="0"/>
              <a:t> ou à l’adresse postale suivante : </a:t>
            </a:r>
          </a:p>
          <a:p>
            <a:pPr marL="0" indent="0" algn="ctr">
              <a:lnSpc>
                <a:spcPct val="120000"/>
              </a:lnSpc>
              <a:buNone/>
            </a:pPr>
            <a:r>
              <a:rPr lang="fr-FR" sz="5600" i="1" dirty="0"/>
              <a:t>Présidence de Nantes Université</a:t>
            </a:r>
            <a:endParaRPr lang="fr-FR" sz="5600" dirty="0"/>
          </a:p>
          <a:p>
            <a:pPr marL="0" indent="0" algn="ctr">
              <a:lnSpc>
                <a:spcPct val="120000"/>
              </a:lnSpc>
              <a:buNone/>
            </a:pPr>
            <a:r>
              <a:rPr lang="fr-FR" sz="5600" i="1" dirty="0"/>
              <a:t>A l’attention de la Déléguée à la Protection des Données</a:t>
            </a:r>
            <a:endParaRPr lang="fr-FR" sz="5600" dirty="0"/>
          </a:p>
          <a:p>
            <a:pPr marL="0" indent="0" algn="ctr">
              <a:lnSpc>
                <a:spcPct val="120000"/>
              </a:lnSpc>
              <a:buNone/>
            </a:pPr>
            <a:r>
              <a:rPr lang="fr-FR" sz="5600" i="1" dirty="0"/>
              <a:t>1 Quai de Tourville, BP 13522</a:t>
            </a:r>
            <a:endParaRPr lang="fr-FR" sz="5600" dirty="0"/>
          </a:p>
          <a:p>
            <a:pPr marL="0" indent="0" algn="ctr">
              <a:lnSpc>
                <a:spcPct val="120000"/>
              </a:lnSpc>
              <a:buNone/>
            </a:pPr>
            <a:r>
              <a:rPr lang="fr-FR" sz="5600" i="1" dirty="0"/>
              <a:t>44 035 Nantes Cedex 1</a:t>
            </a:r>
            <a:endParaRPr lang="fr-FR" sz="5600" dirty="0"/>
          </a:p>
          <a:p>
            <a:pPr marL="0" indent="0">
              <a:lnSpc>
                <a:spcPct val="120000"/>
              </a:lnSpc>
              <a:buNone/>
            </a:pPr>
            <a:r>
              <a:rPr lang="fr-FR" sz="5600" dirty="0"/>
              <a:t>Si, après nous avoir contacté, vous estimez que vos droits informatiques et libertés ne sont pas respectés vous pouvez contacter la </a:t>
            </a:r>
            <a:r>
              <a:rPr lang="fr-FR" sz="6400" dirty="0"/>
              <a:t>CNIL. </a:t>
            </a:r>
          </a:p>
          <a:p>
            <a:pPr marL="0" indent="0">
              <a:buNone/>
            </a:pPr>
            <a:endParaRPr lang="fr-FR" dirty="0"/>
          </a:p>
        </p:txBody>
      </p:sp>
    </p:spTree>
    <p:extLst>
      <p:ext uri="{BB962C8B-B14F-4D97-AF65-F5344CB8AC3E}">
        <p14:creationId xmlns:p14="http://schemas.microsoft.com/office/powerpoint/2010/main" val="288201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982944" y="733882"/>
            <a:ext cx="10034214" cy="621992"/>
          </a:xfrm>
          <a:prstGeom prst="rect">
            <a:avLst/>
          </a:prstGeom>
          <a:solidFill>
            <a:srgbClr val="5CC8FE"/>
          </a:solidFill>
          <a:ln w="0">
            <a:noFill/>
          </a:ln>
        </p:spPr>
        <p:txBody>
          <a:bodyPr anchor="ctr">
            <a:normAutofit/>
          </a:bodyPr>
          <a:lstStyle/>
          <a:p>
            <a:pPr indent="0" algn="ctr">
              <a:lnSpc>
                <a:spcPct val="90000"/>
              </a:lnSpc>
              <a:buNone/>
            </a:pPr>
            <a:r>
              <a:rPr lang="fr-FR" sz="3200" b="1" strike="noStrike" spc="-1" dirty="0">
                <a:solidFill>
                  <a:schemeClr val="bg1"/>
                </a:solidFill>
                <a:latin typeface="Source Sans Pro" panose="020B0503030403020204" pitchFamily="34" charset="0"/>
                <a:ea typeface="Source Sans Pro" panose="020B0503030403020204" pitchFamily="34" charset="0"/>
              </a:rPr>
              <a:t>Conditions de recrutement </a:t>
            </a:r>
          </a:p>
        </p:txBody>
      </p:sp>
      <p:sp>
        <p:nvSpPr>
          <p:cNvPr id="175" name="PlaceHolder 2"/>
          <p:cNvSpPr>
            <a:spLocks noGrp="1"/>
          </p:cNvSpPr>
          <p:nvPr>
            <p:ph/>
          </p:nvPr>
        </p:nvSpPr>
        <p:spPr>
          <a:xfrm>
            <a:off x="103238" y="1730865"/>
            <a:ext cx="11793625" cy="4677502"/>
          </a:xfrm>
          <a:prstGeom prst="rect">
            <a:avLst/>
          </a:prstGeom>
          <a:noFill/>
          <a:ln w="0">
            <a:noFill/>
          </a:ln>
        </p:spPr>
        <p:txBody>
          <a:bodyPr anchor="t">
            <a:normAutofit/>
          </a:bodyPr>
          <a:lstStyle/>
          <a:p>
            <a:pPr indent="0" algn="just">
              <a:lnSpc>
                <a:spcPct val="15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rPr>
              <a:t>Avant  de débuter les démarches pour votre candidature, assurez-vous de remplir les conditions de recrutement et d’activité suivant votre statut professionnel :</a:t>
            </a:r>
            <a:endParaRPr lang="fr-FR" sz="140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50000"/>
              </a:lnSpc>
              <a:spcBef>
                <a:spcPts val="1001"/>
              </a:spcBef>
              <a:buNone/>
              <a:tabLst>
                <a:tab pos="0" algn="l"/>
              </a:tabLst>
            </a:pPr>
            <a:endParaRPr lang="fr-FR" sz="140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50000"/>
              </a:lnSpc>
              <a:spcBef>
                <a:spcPts val="1001"/>
              </a:spcBef>
              <a:buNone/>
              <a:tabLst>
                <a:tab pos="0" algn="l"/>
              </a:tabLst>
            </a:pPr>
            <a:r>
              <a:rPr lang="fr-FR" sz="1400" strike="noStrike" spc="-1" dirty="0">
                <a:solidFill>
                  <a:srgbClr val="000000"/>
                </a:solidFill>
                <a:latin typeface="Source Sans Pro" panose="020B0503030403020204" pitchFamily="34" charset="0"/>
                <a:ea typeface="Source Sans Pro" panose="020B0503030403020204" pitchFamily="34" charset="0"/>
              </a:rPr>
              <a:t>Vous justifiez d’une activité professionnelle principale (activité salariée ou non) : vous serez </a:t>
            </a:r>
            <a:r>
              <a:rPr lang="fr-FR" sz="1400" strike="noStrike" spc="-1" dirty="0" err="1">
                <a:solidFill>
                  <a:srgbClr val="000000"/>
                </a:solidFill>
                <a:latin typeface="Source Sans Pro" panose="020B0503030403020204" pitchFamily="34" charset="0"/>
                <a:ea typeface="Source Sans Pro" panose="020B0503030403020204" pitchFamily="34" charset="0"/>
              </a:rPr>
              <a:t>recruté.e</a:t>
            </a:r>
            <a:r>
              <a:rPr lang="fr-FR" sz="1400" strike="noStrike" spc="-1" dirty="0">
                <a:solidFill>
                  <a:srgbClr val="000000"/>
                </a:solidFill>
                <a:latin typeface="Source Sans Pro" panose="020B0503030403020204" pitchFamily="34" charset="0"/>
                <a:ea typeface="Source Sans Pro" panose="020B0503030403020204" pitchFamily="34" charset="0"/>
              </a:rPr>
              <a:t> en tant que </a:t>
            </a:r>
            <a:r>
              <a:rPr lang="fr-FR" sz="1400" strike="noStrike" spc="-1" dirty="0" err="1">
                <a:solidFill>
                  <a:srgbClr val="000000"/>
                </a:solidFill>
                <a:latin typeface="Source Sans Pro" panose="020B0503030403020204" pitchFamily="34" charset="0"/>
                <a:ea typeface="Source Sans Pro" panose="020B0503030403020204" pitchFamily="34" charset="0"/>
              </a:rPr>
              <a:t>chargé.e</a:t>
            </a:r>
            <a:r>
              <a:rPr lang="fr-FR" sz="1400" strike="noStrike" spc="-1" dirty="0">
                <a:solidFill>
                  <a:srgbClr val="000000"/>
                </a:solidFill>
                <a:latin typeface="Source Sans Pro" panose="020B0503030403020204" pitchFamily="34" charset="0"/>
                <a:ea typeface="Source Sans Pro" panose="020B0503030403020204" pitchFamily="34" charset="0"/>
              </a:rPr>
              <a:t> d’enseignement vacataire (CEV), vous pourrez intervenir jusqu’à 187 H d’enseignement équivalent TD.</a:t>
            </a:r>
            <a:endParaRPr lang="fr-FR" sz="1400" dirty="0">
              <a:solidFill>
                <a:srgbClr val="000000"/>
              </a:solidFill>
              <a:latin typeface="Source Sans Pro" panose="020B0503030403020204" pitchFamily="34" charset="0"/>
              <a:ea typeface="Source Sans Pro" panose="020B0503030403020204" pitchFamily="34" charset="0"/>
              <a:cs typeface="Source Sans Pro"/>
            </a:endParaRPr>
          </a:p>
          <a:p>
            <a:pPr indent="0" algn="just">
              <a:lnSpc>
                <a:spcPct val="150000"/>
              </a:lnSpc>
              <a:spcBef>
                <a:spcPts val="1001"/>
              </a:spcBef>
              <a:buNone/>
              <a:tabLst>
                <a:tab pos="0" algn="l"/>
              </a:tabLst>
            </a:pPr>
            <a:endParaRPr lang="fr-FR" sz="1400" spc="-1" dirty="0">
              <a:solidFill>
                <a:srgbClr val="000000"/>
              </a:solidFill>
              <a:latin typeface="Source Sans Pro" panose="020B0503030403020204" pitchFamily="34" charset="0"/>
              <a:ea typeface="Source Sans Pro" panose="020B0503030403020204" pitchFamily="34" charset="0"/>
              <a:cs typeface="Source Sans Pro"/>
            </a:endParaRPr>
          </a:p>
          <a:p>
            <a:pPr indent="0" algn="just">
              <a:lnSpc>
                <a:spcPct val="150000"/>
              </a:lnSpc>
              <a:spcBef>
                <a:spcPts val="1001"/>
              </a:spcBef>
              <a:buNone/>
              <a:tabLst>
                <a:tab pos="0" algn="l"/>
              </a:tabLst>
            </a:pPr>
            <a:r>
              <a:rPr lang="fr-FR" sz="1400" spc="-1" dirty="0">
                <a:solidFill>
                  <a:srgbClr val="000000"/>
                </a:solidFill>
                <a:latin typeface="Source Sans Pro" panose="020B0503030403020204" pitchFamily="34" charset="0"/>
                <a:ea typeface="Source Sans Pro" panose="020B0503030403020204" pitchFamily="34" charset="0"/>
                <a:cs typeface="Source Sans Pro"/>
              </a:rPr>
              <a:t>Vous êtes </a:t>
            </a:r>
            <a:r>
              <a:rPr lang="fr-FR" sz="1400" spc="-1" dirty="0" err="1">
                <a:solidFill>
                  <a:srgbClr val="000000"/>
                </a:solidFill>
                <a:latin typeface="Source Sans Pro" panose="020B0503030403020204" pitchFamily="34" charset="0"/>
                <a:ea typeface="Source Sans Pro" panose="020B0503030403020204" pitchFamily="34" charset="0"/>
                <a:cs typeface="Source Sans Pro"/>
              </a:rPr>
              <a:t>étudiant.e</a:t>
            </a:r>
            <a:r>
              <a:rPr lang="fr-FR" sz="1400" spc="-1" dirty="0">
                <a:solidFill>
                  <a:srgbClr val="000000"/>
                </a:solidFill>
                <a:latin typeface="Source Sans Pro" panose="020B0503030403020204" pitchFamily="34" charset="0"/>
                <a:ea typeface="Source Sans Pro" panose="020B0503030403020204" pitchFamily="34" charset="0"/>
                <a:cs typeface="Source Sans Pro"/>
              </a:rPr>
              <a:t> en 3</a:t>
            </a:r>
            <a:r>
              <a:rPr lang="fr-FR" sz="1400" spc="-1" baseline="30000" dirty="0">
                <a:solidFill>
                  <a:srgbClr val="000000"/>
                </a:solidFill>
                <a:latin typeface="Source Sans Pro" panose="020B0503030403020204" pitchFamily="34" charset="0"/>
                <a:ea typeface="Source Sans Pro" panose="020B0503030403020204" pitchFamily="34" charset="0"/>
                <a:cs typeface="Source Sans Pro"/>
              </a:rPr>
              <a:t>ème</a:t>
            </a:r>
            <a:r>
              <a:rPr lang="fr-FR" sz="1400" spc="-1" dirty="0">
                <a:solidFill>
                  <a:srgbClr val="000000"/>
                </a:solidFill>
                <a:latin typeface="Source Sans Pro" panose="020B0503030403020204" pitchFamily="34" charset="0"/>
                <a:ea typeface="Source Sans Pro" panose="020B0503030403020204" pitchFamily="34" charset="0"/>
                <a:cs typeface="Source Sans Pro"/>
              </a:rPr>
              <a:t> cycle ou </a:t>
            </a:r>
            <a:r>
              <a:rPr lang="fr-FR" sz="1400" spc="-1" dirty="0" err="1">
                <a:solidFill>
                  <a:srgbClr val="000000"/>
                </a:solidFill>
                <a:latin typeface="Source Sans Pro" panose="020B0503030403020204" pitchFamily="34" charset="0"/>
                <a:ea typeface="Source Sans Pro" panose="020B0503030403020204" pitchFamily="34" charset="0"/>
                <a:cs typeface="Source Sans Pro"/>
              </a:rPr>
              <a:t>retraité.e</a:t>
            </a:r>
            <a:r>
              <a:rPr lang="fr-FR" sz="1400" spc="-1" dirty="0">
                <a:solidFill>
                  <a:srgbClr val="000000"/>
                </a:solidFill>
                <a:latin typeface="Source Sans Pro" panose="020B0503030403020204" pitchFamily="34" charset="0"/>
                <a:ea typeface="Source Sans Pro" panose="020B0503030403020204" pitchFamily="34" charset="0"/>
                <a:cs typeface="Source Sans Pro"/>
              </a:rPr>
              <a:t> : vous serez recruté en tant qu’agent temporaire vacataire (ATV), vous pourrez intervenir jusqu’à 96h équivalent TD.</a:t>
            </a:r>
            <a:endParaRPr lang="fr-FR" sz="1400" spc="-5" dirty="0">
              <a:solidFill>
                <a:srgbClr val="000000"/>
              </a:solidFill>
              <a:latin typeface="Source Sans Pro" panose="020B0503030403020204" pitchFamily="34" charset="0"/>
              <a:ea typeface="Source Sans Pro" panose="020B0503030403020204" pitchFamily="34" charset="0"/>
              <a:cs typeface="Source Sans Pro"/>
            </a:endParaRPr>
          </a:p>
          <a:p>
            <a:pPr indent="0" algn="just">
              <a:lnSpc>
                <a:spcPct val="150000"/>
              </a:lnSpc>
              <a:spcBef>
                <a:spcPts val="1001"/>
              </a:spcBef>
              <a:buNone/>
              <a:tabLst>
                <a:tab pos="0" algn="l"/>
              </a:tabLst>
            </a:pPr>
            <a:endParaRPr lang="fr-FR" sz="1400" spc="-5" dirty="0">
              <a:solidFill>
                <a:srgbClr val="000000"/>
              </a:solidFill>
              <a:latin typeface="Source Sans Pro" panose="020B0503030403020204" pitchFamily="34" charset="0"/>
              <a:ea typeface="Source Sans Pro" panose="020B0503030403020204" pitchFamily="34" charset="0"/>
              <a:cs typeface="Source Sans Pro"/>
            </a:endParaRPr>
          </a:p>
          <a:p>
            <a:pPr indent="0" algn="just">
              <a:lnSpc>
                <a:spcPct val="150000"/>
              </a:lnSpc>
              <a:spcBef>
                <a:spcPts val="1001"/>
              </a:spcBef>
              <a:buNone/>
              <a:tabLst>
                <a:tab pos="0" algn="l"/>
              </a:tabLst>
            </a:pPr>
            <a:r>
              <a:rPr lang="fr-FR" sz="1400" spc="-5" dirty="0">
                <a:solidFill>
                  <a:srgbClr val="000000"/>
                </a:solidFill>
                <a:latin typeface="Source Sans Pro" panose="020B0503030403020204" pitchFamily="34" charset="0"/>
                <a:ea typeface="Source Sans Pro" panose="020B0503030403020204" pitchFamily="34" charset="0"/>
                <a:cs typeface="Source Sans Pro"/>
              </a:rPr>
              <a:t>Si vous souhaitez</a:t>
            </a:r>
            <a:r>
              <a:rPr lang="fr-FR" sz="1400" spc="-5" dirty="0">
                <a:solidFill>
                  <a:schemeClr val="accent1">
                    <a:lumMod val="75000"/>
                  </a:schemeClr>
                </a:solidFill>
                <a:latin typeface="Source Sans Pro" panose="020B0503030403020204" pitchFamily="34" charset="0"/>
                <a:ea typeface="Source Sans Pro" panose="020B0503030403020204" pitchFamily="34" charset="0"/>
                <a:cs typeface="Source Sans Pro"/>
              </a:rPr>
              <a:t> </a:t>
            </a:r>
            <a:r>
              <a:rPr lang="fr-FR" sz="1400" b="1" spc="-5" dirty="0">
                <a:solidFill>
                  <a:schemeClr val="accent1">
                    <a:lumMod val="75000"/>
                  </a:schemeClr>
                </a:solidFill>
                <a:latin typeface="Source Sans Pro" panose="020B0503030403020204" pitchFamily="34" charset="0"/>
                <a:ea typeface="Source Sans Pro" panose="020B0503030403020204" pitchFamily="34" charset="0"/>
                <a:cs typeface="Source Sans Pro"/>
              </a:rPr>
              <a:t>intervenir bénévolement</a:t>
            </a:r>
            <a:r>
              <a:rPr lang="fr-FR" sz="1400" dirty="0">
                <a:solidFill>
                  <a:schemeClr val="accent1">
                    <a:lumMod val="75000"/>
                  </a:schemeClr>
                </a:solidFill>
                <a:latin typeface="Source Sans Pro" panose="020B0503030403020204" pitchFamily="34" charset="0"/>
                <a:ea typeface="Source Sans Pro" panose="020B0503030403020204" pitchFamily="34" charset="0"/>
                <a:cs typeface="Source Sans Pro"/>
              </a:rPr>
              <a:t>, </a:t>
            </a:r>
            <a:r>
              <a:rPr lang="fr-FR" sz="1400" spc="-5" dirty="0">
                <a:solidFill>
                  <a:srgbClr val="000000"/>
                </a:solidFill>
                <a:latin typeface="Source Sans Pro" panose="020B0503030403020204" pitchFamily="34" charset="0"/>
                <a:ea typeface="Source Sans Pro" panose="020B0503030403020204" pitchFamily="34" charset="0"/>
                <a:cs typeface="Source Sans Pro"/>
              </a:rPr>
              <a:t>vous </a:t>
            </a:r>
            <a:r>
              <a:rPr lang="fr-FR" sz="1400" dirty="0">
                <a:solidFill>
                  <a:srgbClr val="000000"/>
                </a:solidFill>
                <a:latin typeface="Source Sans Pro" panose="020B0503030403020204" pitchFamily="34" charset="0"/>
                <a:ea typeface="Source Sans Pro" panose="020B0503030403020204" pitchFamily="34" charset="0"/>
                <a:cs typeface="Source Sans Pro"/>
              </a:rPr>
              <a:t>devrez </a:t>
            </a:r>
            <a:r>
              <a:rPr lang="fr-FR" sz="1400" spc="-5" dirty="0">
                <a:solidFill>
                  <a:srgbClr val="000000"/>
                </a:solidFill>
                <a:latin typeface="Source Sans Pro" panose="020B0503030403020204" pitchFamily="34" charset="0"/>
                <a:ea typeface="Source Sans Pro" panose="020B0503030403020204" pitchFamily="34" charset="0"/>
                <a:cs typeface="Source Sans Pro"/>
              </a:rPr>
              <a:t>également </a:t>
            </a:r>
            <a:r>
              <a:rPr lang="fr-FR" sz="1400" dirty="0">
                <a:solidFill>
                  <a:srgbClr val="000000"/>
                </a:solidFill>
                <a:latin typeface="Source Sans Pro" panose="020B0503030403020204" pitchFamily="34" charset="0"/>
                <a:ea typeface="Source Sans Pro" panose="020B0503030403020204" pitchFamily="34" charset="0"/>
                <a:cs typeface="Source Sans Pro"/>
              </a:rPr>
              <a:t>renseigner un </a:t>
            </a:r>
            <a:r>
              <a:rPr lang="fr-FR" sz="1400" spc="-5" dirty="0">
                <a:solidFill>
                  <a:srgbClr val="000000"/>
                </a:solidFill>
                <a:latin typeface="Source Sans Pro" panose="020B0503030403020204" pitchFamily="34" charset="0"/>
                <a:ea typeface="Source Sans Pro" panose="020B0503030403020204" pitchFamily="34" charset="0"/>
                <a:cs typeface="Source Sans Pro"/>
              </a:rPr>
              <a:t>dossier de  </a:t>
            </a:r>
            <a:r>
              <a:rPr lang="fr-FR" sz="1400" dirty="0">
                <a:solidFill>
                  <a:srgbClr val="000000"/>
                </a:solidFill>
                <a:latin typeface="Source Sans Pro" panose="020B0503030403020204" pitchFamily="34" charset="0"/>
                <a:ea typeface="Source Sans Pro" panose="020B0503030403020204" pitchFamily="34" charset="0"/>
                <a:cs typeface="Source Sans Pro"/>
              </a:rPr>
              <a:t>recrutement. Rapprochez-vous </a:t>
            </a:r>
            <a:r>
              <a:rPr lang="fr-FR" sz="1400" spc="-5" dirty="0">
                <a:solidFill>
                  <a:srgbClr val="000000"/>
                </a:solidFill>
                <a:latin typeface="Source Sans Pro" panose="020B0503030403020204" pitchFamily="34" charset="0"/>
                <a:ea typeface="Source Sans Pro" panose="020B0503030403020204" pitchFamily="34" charset="0"/>
                <a:cs typeface="Source Sans Pro"/>
              </a:rPr>
              <a:t>du service </a:t>
            </a:r>
            <a:r>
              <a:rPr lang="fr-FR" sz="1400" dirty="0">
                <a:solidFill>
                  <a:srgbClr val="000000"/>
                </a:solidFill>
                <a:latin typeface="Source Sans Pro" panose="020B0503030403020204" pitchFamily="34" charset="0"/>
                <a:ea typeface="Source Sans Pro" panose="020B0503030403020204" pitchFamily="34" charset="0"/>
                <a:cs typeface="Source Sans Pro"/>
              </a:rPr>
              <a:t>administratif de la </a:t>
            </a:r>
            <a:r>
              <a:rPr lang="fr-FR" sz="1400" spc="-5" dirty="0">
                <a:solidFill>
                  <a:srgbClr val="000000"/>
                </a:solidFill>
                <a:latin typeface="Source Sans Pro" panose="020B0503030403020204" pitchFamily="34" charset="0"/>
                <a:ea typeface="Source Sans Pro" panose="020B0503030403020204" pitchFamily="34" charset="0"/>
                <a:cs typeface="Source Sans Pro"/>
              </a:rPr>
              <a:t>composante où </a:t>
            </a:r>
            <a:r>
              <a:rPr lang="fr-FR" sz="1400" dirty="0">
                <a:solidFill>
                  <a:srgbClr val="000000"/>
                </a:solidFill>
                <a:latin typeface="Source Sans Pro" panose="020B0503030403020204" pitchFamily="34" charset="0"/>
                <a:ea typeface="Source Sans Pro" panose="020B0503030403020204" pitchFamily="34" charset="0"/>
                <a:cs typeface="Source Sans Pro"/>
              </a:rPr>
              <a:t>vous </a:t>
            </a:r>
            <a:r>
              <a:rPr lang="fr-FR" sz="1400" spc="-5" dirty="0">
                <a:solidFill>
                  <a:srgbClr val="000000"/>
                </a:solidFill>
                <a:latin typeface="Source Sans Pro" panose="020B0503030403020204" pitchFamily="34" charset="0"/>
                <a:ea typeface="Source Sans Pro" panose="020B0503030403020204" pitchFamily="34" charset="0"/>
                <a:cs typeface="Source Sans Pro"/>
              </a:rPr>
              <a:t>effectuez vos</a:t>
            </a:r>
            <a:r>
              <a:rPr lang="fr-FR" sz="1400" spc="-10" dirty="0">
                <a:solidFill>
                  <a:srgbClr val="000000"/>
                </a:solidFill>
                <a:latin typeface="Source Sans Pro" panose="020B0503030403020204" pitchFamily="34" charset="0"/>
                <a:ea typeface="Source Sans Pro" panose="020B0503030403020204" pitchFamily="34" charset="0"/>
                <a:cs typeface="Source Sans Pro"/>
              </a:rPr>
              <a:t> </a:t>
            </a:r>
            <a:r>
              <a:rPr lang="fr-FR" sz="1400" spc="-5" dirty="0">
                <a:solidFill>
                  <a:srgbClr val="000000"/>
                </a:solidFill>
                <a:latin typeface="Source Sans Pro" panose="020B0503030403020204" pitchFamily="34" charset="0"/>
                <a:ea typeface="Source Sans Pro" panose="020B0503030403020204" pitchFamily="34" charset="0"/>
                <a:cs typeface="Source Sans Pro"/>
              </a:rPr>
              <a:t>vacations.</a:t>
            </a:r>
          </a:p>
          <a:p>
            <a:pPr indent="0" algn="just">
              <a:lnSpc>
                <a:spcPct val="110000"/>
              </a:lnSpc>
              <a:spcBef>
                <a:spcPts val="1001"/>
              </a:spcBef>
              <a:buNone/>
              <a:tabLst>
                <a:tab pos="0" algn="l"/>
              </a:tabLst>
            </a:pPr>
            <a:endParaRPr lang="fr-FR" sz="1400" b="1" strike="noStrike" spc="-1" dirty="0">
              <a:solidFill>
                <a:schemeClr val="accent1">
                  <a:lumMod val="75000"/>
                </a:schemeClr>
              </a:solidFill>
              <a:latin typeface="Source Sans Pro" panose="020B0503030403020204" pitchFamily="34" charset="0"/>
              <a:ea typeface="Source Sans Pro" panose="020B0503030403020204" pitchFamily="34" charset="0"/>
            </a:endParaRPr>
          </a:p>
        </p:txBody>
      </p:sp>
      <p:pic>
        <p:nvPicPr>
          <p:cNvPr id="177" name="Image 4"/>
          <p:cNvPicPr/>
          <p:nvPr/>
        </p:nvPicPr>
        <p:blipFill>
          <a:blip r:embed="rId3"/>
          <a:stretch/>
        </p:blipFill>
        <p:spPr>
          <a:xfrm>
            <a:off x="0" y="0"/>
            <a:ext cx="2268720" cy="842760"/>
          </a:xfrm>
          <a:prstGeom prst="rect">
            <a:avLst/>
          </a:prstGeom>
          <a:ln w="0">
            <a:noFill/>
          </a:ln>
        </p:spPr>
      </p:pic>
      <p:sp>
        <p:nvSpPr>
          <p:cNvPr id="2" name="Flèche : droite 1">
            <a:extLst>
              <a:ext uri="{FF2B5EF4-FFF2-40B4-BE49-F238E27FC236}">
                <a16:creationId xmlns:a16="http://schemas.microsoft.com/office/drawing/2014/main" id="{21B782F5-BC07-4902-BD59-6A5B5D57FEF1}"/>
              </a:ext>
            </a:extLst>
          </p:cNvPr>
          <p:cNvSpPr/>
          <p:nvPr/>
        </p:nvSpPr>
        <p:spPr>
          <a:xfrm>
            <a:off x="129256" y="3048092"/>
            <a:ext cx="221226" cy="280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4B1D493B-52CF-46FA-A0F8-BEDDAAD4F116}"/>
              </a:ext>
            </a:extLst>
          </p:cNvPr>
          <p:cNvSpPr/>
          <p:nvPr/>
        </p:nvSpPr>
        <p:spPr>
          <a:xfrm>
            <a:off x="122152" y="4300788"/>
            <a:ext cx="221226" cy="280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BE6D6F8-029C-4CCF-B975-CF75D2C9C887}"/>
              </a:ext>
            </a:extLst>
          </p:cNvPr>
          <p:cNvPicPr>
            <a:picLocks noChangeAspect="1"/>
          </p:cNvPicPr>
          <p:nvPr/>
        </p:nvPicPr>
        <p:blipFill>
          <a:blip r:embed="rId4"/>
          <a:stretch>
            <a:fillRect/>
          </a:stretch>
        </p:blipFill>
        <p:spPr>
          <a:xfrm>
            <a:off x="112717" y="5469113"/>
            <a:ext cx="237765" cy="317019"/>
          </a:xfrm>
          <a:prstGeom prst="rect">
            <a:avLst/>
          </a:prstGeom>
        </p:spPr>
      </p:pic>
      <p:pic>
        <p:nvPicPr>
          <p:cNvPr id="5" name="Graphique 4" descr="Avertissement">
            <a:extLst>
              <a:ext uri="{FF2B5EF4-FFF2-40B4-BE49-F238E27FC236}">
                <a16:creationId xmlns:a16="http://schemas.microsoft.com/office/drawing/2014/main" id="{F8295628-B1F3-479C-AB2A-46D7C7B4E6D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9152" y="1850720"/>
            <a:ext cx="224896" cy="224896"/>
          </a:xfrm>
          <a:prstGeom prst="rect">
            <a:avLst/>
          </a:prstGeom>
        </p:spPr>
      </p:pic>
    </p:spTree>
    <p:extLst>
      <p:ext uri="{BB962C8B-B14F-4D97-AF65-F5344CB8AC3E}">
        <p14:creationId xmlns:p14="http://schemas.microsoft.com/office/powerpoint/2010/main" val="307495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078893" y="892581"/>
            <a:ext cx="10034214" cy="621992"/>
          </a:xfrm>
          <a:prstGeom prst="rect">
            <a:avLst/>
          </a:prstGeom>
          <a:solidFill>
            <a:srgbClr val="5CC8FE"/>
          </a:solidFill>
          <a:ln w="0">
            <a:noFill/>
          </a:ln>
        </p:spPr>
        <p:txBody>
          <a:bodyPr anchor="ctr">
            <a:normAutofit/>
          </a:bodyPr>
          <a:lstStyle/>
          <a:p>
            <a:pPr indent="0" algn="ctr">
              <a:lnSpc>
                <a:spcPct val="90000"/>
              </a:lnSpc>
              <a:buNone/>
            </a:pPr>
            <a:r>
              <a:rPr lang="fr-FR" sz="3200" b="1" strike="noStrike" spc="-1" dirty="0">
                <a:solidFill>
                  <a:schemeClr val="bg1"/>
                </a:solidFill>
                <a:latin typeface="Source Sans Pro" panose="020B0503030403020204" pitchFamily="34" charset="0"/>
                <a:ea typeface="Source Sans Pro" panose="020B0503030403020204" pitchFamily="34" charset="0"/>
              </a:rPr>
              <a:t>Conditions de recrutement (CEV) </a:t>
            </a:r>
          </a:p>
        </p:txBody>
      </p:sp>
      <p:pic>
        <p:nvPicPr>
          <p:cNvPr id="177" name="Image 4"/>
          <p:cNvPicPr/>
          <p:nvPr/>
        </p:nvPicPr>
        <p:blipFill>
          <a:blip r:embed="rId3"/>
          <a:stretch/>
        </p:blipFill>
        <p:spPr>
          <a:xfrm>
            <a:off x="0" y="0"/>
            <a:ext cx="2268720" cy="842760"/>
          </a:xfrm>
          <a:prstGeom prst="rect">
            <a:avLst/>
          </a:prstGeom>
          <a:ln w="0">
            <a:noFill/>
          </a:ln>
        </p:spPr>
      </p:pic>
      <p:sp>
        <p:nvSpPr>
          <p:cNvPr id="30" name="object 4">
            <a:extLst>
              <a:ext uri="{FF2B5EF4-FFF2-40B4-BE49-F238E27FC236}">
                <a16:creationId xmlns:a16="http://schemas.microsoft.com/office/drawing/2014/main" id="{7C49C0CD-BDB6-46A1-9BF0-D60E0ABD20E0}"/>
              </a:ext>
            </a:extLst>
          </p:cNvPr>
          <p:cNvSpPr/>
          <p:nvPr/>
        </p:nvSpPr>
        <p:spPr>
          <a:xfrm>
            <a:off x="320039" y="3726179"/>
            <a:ext cx="3321050" cy="2170430"/>
          </a:xfrm>
          <a:custGeom>
            <a:avLst/>
            <a:gdLst/>
            <a:ahLst/>
            <a:cxnLst/>
            <a:rect l="l" t="t" r="r" b="b"/>
            <a:pathLst>
              <a:path w="3321050" h="2170429">
                <a:moveTo>
                  <a:pt x="3319272" y="2170176"/>
                </a:moveTo>
                <a:lnTo>
                  <a:pt x="3048" y="2170176"/>
                </a:lnTo>
                <a:lnTo>
                  <a:pt x="0" y="2167128"/>
                </a:lnTo>
                <a:lnTo>
                  <a:pt x="0" y="1524"/>
                </a:lnTo>
                <a:lnTo>
                  <a:pt x="3048" y="0"/>
                </a:lnTo>
                <a:lnTo>
                  <a:pt x="3319272" y="0"/>
                </a:lnTo>
                <a:lnTo>
                  <a:pt x="3320796" y="1524"/>
                </a:lnTo>
                <a:lnTo>
                  <a:pt x="3320796" y="4572"/>
                </a:lnTo>
                <a:lnTo>
                  <a:pt x="10668" y="4572"/>
                </a:lnTo>
                <a:lnTo>
                  <a:pt x="4572" y="9144"/>
                </a:lnTo>
                <a:lnTo>
                  <a:pt x="10668" y="9144"/>
                </a:lnTo>
                <a:lnTo>
                  <a:pt x="10668" y="2159508"/>
                </a:lnTo>
                <a:lnTo>
                  <a:pt x="4572" y="2159508"/>
                </a:lnTo>
                <a:lnTo>
                  <a:pt x="10668" y="2164080"/>
                </a:lnTo>
                <a:lnTo>
                  <a:pt x="3320796" y="2164080"/>
                </a:lnTo>
                <a:lnTo>
                  <a:pt x="3320796" y="2167128"/>
                </a:lnTo>
                <a:lnTo>
                  <a:pt x="3319272" y="2170176"/>
                </a:lnTo>
                <a:close/>
              </a:path>
              <a:path w="3321050" h="2170429">
                <a:moveTo>
                  <a:pt x="10668" y="9144"/>
                </a:moveTo>
                <a:lnTo>
                  <a:pt x="4572" y="9144"/>
                </a:lnTo>
                <a:lnTo>
                  <a:pt x="10668" y="4572"/>
                </a:lnTo>
                <a:lnTo>
                  <a:pt x="10668" y="9144"/>
                </a:lnTo>
                <a:close/>
              </a:path>
              <a:path w="3321050" h="2170429">
                <a:moveTo>
                  <a:pt x="3311652" y="9144"/>
                </a:moveTo>
                <a:lnTo>
                  <a:pt x="10668" y="9144"/>
                </a:lnTo>
                <a:lnTo>
                  <a:pt x="10668" y="4572"/>
                </a:lnTo>
                <a:lnTo>
                  <a:pt x="3311652" y="4572"/>
                </a:lnTo>
                <a:lnTo>
                  <a:pt x="3311652" y="9144"/>
                </a:lnTo>
                <a:close/>
              </a:path>
              <a:path w="3321050" h="2170429">
                <a:moveTo>
                  <a:pt x="3311652" y="2164080"/>
                </a:moveTo>
                <a:lnTo>
                  <a:pt x="3311652" y="4572"/>
                </a:lnTo>
                <a:lnTo>
                  <a:pt x="3316224" y="9144"/>
                </a:lnTo>
                <a:lnTo>
                  <a:pt x="3320796" y="9144"/>
                </a:lnTo>
                <a:lnTo>
                  <a:pt x="3320796" y="2159508"/>
                </a:lnTo>
                <a:lnTo>
                  <a:pt x="3316224" y="2159508"/>
                </a:lnTo>
                <a:lnTo>
                  <a:pt x="3311652" y="2164080"/>
                </a:lnTo>
                <a:close/>
              </a:path>
              <a:path w="3321050" h="2170429">
                <a:moveTo>
                  <a:pt x="3320796" y="9144"/>
                </a:moveTo>
                <a:lnTo>
                  <a:pt x="3316224" y="9144"/>
                </a:lnTo>
                <a:lnTo>
                  <a:pt x="3311652" y="4572"/>
                </a:lnTo>
                <a:lnTo>
                  <a:pt x="3320796" y="4572"/>
                </a:lnTo>
                <a:lnTo>
                  <a:pt x="3320796" y="9144"/>
                </a:lnTo>
                <a:close/>
              </a:path>
              <a:path w="3321050" h="2170429">
                <a:moveTo>
                  <a:pt x="10668" y="2164080"/>
                </a:moveTo>
                <a:lnTo>
                  <a:pt x="4572" y="2159508"/>
                </a:lnTo>
                <a:lnTo>
                  <a:pt x="10668" y="2159508"/>
                </a:lnTo>
                <a:lnTo>
                  <a:pt x="10668" y="2164080"/>
                </a:lnTo>
                <a:close/>
              </a:path>
              <a:path w="3321050" h="2170429">
                <a:moveTo>
                  <a:pt x="3311652" y="2164080"/>
                </a:moveTo>
                <a:lnTo>
                  <a:pt x="10668" y="2164080"/>
                </a:lnTo>
                <a:lnTo>
                  <a:pt x="10668" y="2159508"/>
                </a:lnTo>
                <a:lnTo>
                  <a:pt x="3311652" y="2159508"/>
                </a:lnTo>
                <a:lnTo>
                  <a:pt x="3311652" y="2164080"/>
                </a:lnTo>
                <a:close/>
              </a:path>
              <a:path w="3321050" h="2170429">
                <a:moveTo>
                  <a:pt x="3320796" y="2164080"/>
                </a:moveTo>
                <a:lnTo>
                  <a:pt x="3311652" y="2164080"/>
                </a:lnTo>
                <a:lnTo>
                  <a:pt x="3316224" y="2159508"/>
                </a:lnTo>
                <a:lnTo>
                  <a:pt x="3320796" y="2159508"/>
                </a:lnTo>
                <a:lnTo>
                  <a:pt x="3320796" y="2164080"/>
                </a:lnTo>
                <a:close/>
              </a:path>
            </a:pathLst>
          </a:custGeom>
          <a:solidFill>
            <a:srgbClr val="FFFFFF"/>
          </a:solidFill>
        </p:spPr>
        <p:txBody>
          <a:bodyPr wrap="square" lIns="0" tIns="0" rIns="0" bIns="0" rtlCol="0"/>
          <a:lstStyle/>
          <a:p>
            <a:endParaRPr/>
          </a:p>
        </p:txBody>
      </p:sp>
      <p:sp>
        <p:nvSpPr>
          <p:cNvPr id="37" name="object 11">
            <a:extLst>
              <a:ext uri="{FF2B5EF4-FFF2-40B4-BE49-F238E27FC236}">
                <a16:creationId xmlns:a16="http://schemas.microsoft.com/office/drawing/2014/main" id="{EE8C67B1-D755-4149-9799-C8CA9FFCFC69}"/>
              </a:ext>
            </a:extLst>
          </p:cNvPr>
          <p:cNvSpPr/>
          <p:nvPr/>
        </p:nvSpPr>
        <p:spPr>
          <a:xfrm>
            <a:off x="179832" y="5499757"/>
            <a:ext cx="7200900" cy="1295400"/>
          </a:xfrm>
          <a:custGeom>
            <a:avLst/>
            <a:gdLst/>
            <a:ahLst/>
            <a:cxnLst/>
            <a:rect l="l" t="t" r="r" b="b"/>
            <a:pathLst>
              <a:path w="7200900" h="1295400">
                <a:moveTo>
                  <a:pt x="6804660" y="1295400"/>
                </a:moveTo>
                <a:lnTo>
                  <a:pt x="0" y="1295400"/>
                </a:lnTo>
                <a:lnTo>
                  <a:pt x="0" y="0"/>
                </a:lnTo>
                <a:lnTo>
                  <a:pt x="7200900" y="0"/>
                </a:lnTo>
                <a:lnTo>
                  <a:pt x="7200900" y="900684"/>
                </a:lnTo>
                <a:lnTo>
                  <a:pt x="6804660" y="1295400"/>
                </a:lnTo>
                <a:close/>
              </a:path>
            </a:pathLst>
          </a:custGeom>
          <a:solidFill>
            <a:srgbClr val="F1DCDB"/>
          </a:solidFill>
        </p:spPr>
        <p:txBody>
          <a:bodyPr wrap="square" lIns="0" tIns="0" rIns="0" bIns="0" rtlCol="0"/>
          <a:lstStyle/>
          <a:p>
            <a:endParaRPr/>
          </a:p>
        </p:txBody>
      </p:sp>
      <p:sp>
        <p:nvSpPr>
          <p:cNvPr id="38" name="object 12">
            <a:extLst>
              <a:ext uri="{FF2B5EF4-FFF2-40B4-BE49-F238E27FC236}">
                <a16:creationId xmlns:a16="http://schemas.microsoft.com/office/drawing/2014/main" id="{E49F9CC1-0156-4E5C-A33A-093DE986AAD1}"/>
              </a:ext>
            </a:extLst>
          </p:cNvPr>
          <p:cNvSpPr/>
          <p:nvPr/>
        </p:nvSpPr>
        <p:spPr>
          <a:xfrm>
            <a:off x="7093377" y="6463030"/>
            <a:ext cx="396240" cy="394970"/>
          </a:xfrm>
          <a:custGeom>
            <a:avLst/>
            <a:gdLst/>
            <a:ahLst/>
            <a:cxnLst/>
            <a:rect l="l" t="t" r="r" b="b"/>
            <a:pathLst>
              <a:path w="396240" h="394970">
                <a:moveTo>
                  <a:pt x="0" y="394716"/>
                </a:moveTo>
                <a:lnTo>
                  <a:pt x="79248" y="79248"/>
                </a:lnTo>
                <a:lnTo>
                  <a:pt x="396240" y="0"/>
                </a:lnTo>
                <a:lnTo>
                  <a:pt x="0" y="394716"/>
                </a:lnTo>
                <a:close/>
              </a:path>
            </a:pathLst>
          </a:custGeom>
          <a:solidFill>
            <a:srgbClr val="C3B0AF"/>
          </a:solidFill>
        </p:spPr>
        <p:txBody>
          <a:bodyPr wrap="square" lIns="0" tIns="0" rIns="0" bIns="0" rtlCol="0"/>
          <a:lstStyle/>
          <a:p>
            <a:endParaRPr/>
          </a:p>
        </p:txBody>
      </p:sp>
      <p:sp>
        <p:nvSpPr>
          <p:cNvPr id="39" name="object 13">
            <a:extLst>
              <a:ext uri="{FF2B5EF4-FFF2-40B4-BE49-F238E27FC236}">
                <a16:creationId xmlns:a16="http://schemas.microsoft.com/office/drawing/2014/main" id="{20C11551-9201-4263-B9DA-C44150AAA520}"/>
              </a:ext>
            </a:extLst>
          </p:cNvPr>
          <p:cNvSpPr txBox="1"/>
          <p:nvPr/>
        </p:nvSpPr>
        <p:spPr>
          <a:xfrm>
            <a:off x="249554" y="5585164"/>
            <a:ext cx="6783070" cy="1124585"/>
          </a:xfrm>
          <a:prstGeom prst="rect">
            <a:avLst/>
          </a:prstGeom>
        </p:spPr>
        <p:txBody>
          <a:bodyPr vert="horz" wrap="square" lIns="0" tIns="12065" rIns="0" bIns="0" rtlCol="0">
            <a:spAutoFit/>
          </a:bodyPr>
          <a:lstStyle/>
          <a:p>
            <a:pPr marL="1054735">
              <a:lnSpc>
                <a:spcPct val="100000"/>
              </a:lnSpc>
              <a:spcBef>
                <a:spcPts val="95"/>
              </a:spcBef>
            </a:pPr>
            <a:r>
              <a:rPr sz="1600" b="1" spc="-5" dirty="0">
                <a:solidFill>
                  <a:srgbClr val="295386"/>
                </a:solidFill>
                <a:latin typeface="Source Sans Pro"/>
                <a:cs typeface="Source Sans Pro"/>
              </a:rPr>
              <a:t>IMPORTANT</a:t>
            </a:r>
            <a:endParaRPr sz="1600" dirty="0">
              <a:latin typeface="Source Sans Pro"/>
              <a:cs typeface="Source Sans Pro"/>
            </a:endParaRPr>
          </a:p>
          <a:p>
            <a:pPr marL="12700" marR="5080">
              <a:lnSpc>
                <a:spcPct val="100000"/>
              </a:lnSpc>
              <a:spcBef>
                <a:spcPts val="20"/>
              </a:spcBef>
            </a:pPr>
            <a:r>
              <a:rPr sz="1400" spc="-5" dirty="0">
                <a:solidFill>
                  <a:srgbClr val="295386"/>
                </a:solidFill>
                <a:latin typeface="Source Sans Pro"/>
                <a:cs typeface="Source Sans Pro"/>
              </a:rPr>
              <a:t>Si </a:t>
            </a:r>
            <a:r>
              <a:rPr sz="1400" dirty="0">
                <a:solidFill>
                  <a:srgbClr val="295386"/>
                </a:solidFill>
                <a:latin typeface="Source Sans Pro"/>
                <a:cs typeface="Source Sans Pro"/>
              </a:rPr>
              <a:t>vous </a:t>
            </a:r>
            <a:r>
              <a:rPr sz="1400" spc="-5" dirty="0">
                <a:solidFill>
                  <a:srgbClr val="295386"/>
                </a:solidFill>
                <a:latin typeface="Source Sans Pro"/>
                <a:cs typeface="Source Sans Pro"/>
              </a:rPr>
              <a:t>perdez </a:t>
            </a:r>
            <a:r>
              <a:rPr sz="1400" dirty="0">
                <a:solidFill>
                  <a:srgbClr val="295386"/>
                </a:solidFill>
                <a:latin typeface="Source Sans Pro"/>
                <a:cs typeface="Source Sans Pro"/>
              </a:rPr>
              <a:t>votre activité </a:t>
            </a:r>
            <a:r>
              <a:rPr sz="1400" spc="-5" dirty="0">
                <a:solidFill>
                  <a:srgbClr val="295386"/>
                </a:solidFill>
                <a:latin typeface="Source Sans Pro"/>
                <a:cs typeface="Source Sans Pro"/>
              </a:rPr>
              <a:t>professionnelle </a:t>
            </a:r>
            <a:r>
              <a:rPr sz="1400" dirty="0">
                <a:solidFill>
                  <a:srgbClr val="295386"/>
                </a:solidFill>
                <a:latin typeface="Source Sans Pro"/>
                <a:cs typeface="Source Sans Pro"/>
              </a:rPr>
              <a:t>principale en </a:t>
            </a:r>
            <a:r>
              <a:rPr sz="1400" spc="-5" dirty="0">
                <a:solidFill>
                  <a:srgbClr val="295386"/>
                </a:solidFill>
                <a:latin typeface="Source Sans Pro"/>
                <a:cs typeface="Source Sans Pro"/>
              </a:rPr>
              <a:t>cours d’année </a:t>
            </a:r>
            <a:r>
              <a:rPr sz="1400" dirty="0">
                <a:solidFill>
                  <a:srgbClr val="295386"/>
                </a:solidFill>
                <a:latin typeface="Source Sans Pro"/>
                <a:cs typeface="Source Sans Pro"/>
              </a:rPr>
              <a:t>universitaire, </a:t>
            </a:r>
            <a:r>
              <a:rPr sz="1400" spc="-5" dirty="0">
                <a:solidFill>
                  <a:srgbClr val="295386"/>
                </a:solidFill>
                <a:latin typeface="Source Sans Pro"/>
                <a:cs typeface="Source Sans Pro"/>
              </a:rPr>
              <a:t>vous  conservez </a:t>
            </a:r>
            <a:r>
              <a:rPr sz="1400" dirty="0">
                <a:solidFill>
                  <a:srgbClr val="295386"/>
                </a:solidFill>
                <a:latin typeface="Source Sans Pro"/>
                <a:cs typeface="Source Sans Pro"/>
              </a:rPr>
              <a:t>le bénéfice </a:t>
            </a:r>
            <a:r>
              <a:rPr sz="1400" spc="-5" dirty="0">
                <a:solidFill>
                  <a:srgbClr val="295386"/>
                </a:solidFill>
                <a:latin typeface="Source Sans Pro"/>
                <a:cs typeface="Source Sans Pro"/>
              </a:rPr>
              <a:t>de </a:t>
            </a:r>
            <a:r>
              <a:rPr sz="1400" dirty="0">
                <a:solidFill>
                  <a:srgbClr val="295386"/>
                </a:solidFill>
                <a:latin typeface="Source Sans Pro"/>
                <a:cs typeface="Source Sans Pro"/>
              </a:rPr>
              <a:t>votre statut </a:t>
            </a:r>
            <a:r>
              <a:rPr sz="1400" spc="-5" dirty="0">
                <a:solidFill>
                  <a:srgbClr val="295386"/>
                </a:solidFill>
                <a:latin typeface="Source Sans Pro"/>
                <a:cs typeface="Source Sans Pro"/>
              </a:rPr>
              <a:t>de vacataire jusqu’à la </a:t>
            </a:r>
            <a:r>
              <a:rPr sz="1400" dirty="0">
                <a:solidFill>
                  <a:srgbClr val="295386"/>
                </a:solidFill>
                <a:latin typeface="Source Sans Pro"/>
                <a:cs typeface="Source Sans Pro"/>
              </a:rPr>
              <a:t>fin </a:t>
            </a:r>
            <a:r>
              <a:rPr sz="1400" spc="-5" dirty="0">
                <a:solidFill>
                  <a:srgbClr val="295386"/>
                </a:solidFill>
                <a:latin typeface="Source Sans Pro"/>
                <a:cs typeface="Source Sans Pro"/>
              </a:rPr>
              <a:t>de l’année </a:t>
            </a:r>
            <a:r>
              <a:rPr sz="1400" dirty="0">
                <a:solidFill>
                  <a:srgbClr val="295386"/>
                </a:solidFill>
                <a:latin typeface="Source Sans Pro"/>
                <a:cs typeface="Source Sans Pro"/>
              </a:rPr>
              <a:t>universitaire. En  </a:t>
            </a:r>
            <a:r>
              <a:rPr sz="1400" spc="-5" dirty="0">
                <a:solidFill>
                  <a:srgbClr val="295386"/>
                </a:solidFill>
                <a:latin typeface="Source Sans Pro"/>
                <a:cs typeface="Source Sans Pro"/>
              </a:rPr>
              <a:t>revanche, </a:t>
            </a:r>
            <a:r>
              <a:rPr sz="1400" dirty="0">
                <a:solidFill>
                  <a:srgbClr val="295386"/>
                </a:solidFill>
                <a:latin typeface="Source Sans Pro"/>
                <a:cs typeface="Source Sans Pro"/>
              </a:rPr>
              <a:t>votre </a:t>
            </a:r>
            <a:r>
              <a:rPr sz="1400" spc="-5" dirty="0">
                <a:solidFill>
                  <a:srgbClr val="295386"/>
                </a:solidFill>
                <a:latin typeface="Source Sans Pro"/>
                <a:cs typeface="Source Sans Pro"/>
              </a:rPr>
              <a:t>candidature </a:t>
            </a:r>
            <a:r>
              <a:rPr sz="1400" dirty="0">
                <a:solidFill>
                  <a:srgbClr val="295386"/>
                </a:solidFill>
                <a:latin typeface="Source Sans Pro"/>
                <a:cs typeface="Source Sans Pro"/>
              </a:rPr>
              <a:t>ne </a:t>
            </a:r>
            <a:r>
              <a:rPr sz="1400" spc="-5" dirty="0">
                <a:solidFill>
                  <a:srgbClr val="295386"/>
                </a:solidFill>
                <a:latin typeface="Source Sans Pro"/>
                <a:cs typeface="Source Sans Pro"/>
              </a:rPr>
              <a:t>pourra pas </a:t>
            </a:r>
            <a:r>
              <a:rPr sz="1400" dirty="0">
                <a:solidFill>
                  <a:srgbClr val="295386"/>
                </a:solidFill>
                <a:latin typeface="Source Sans Pro"/>
                <a:cs typeface="Source Sans Pro"/>
              </a:rPr>
              <a:t>être renouvelée l’année suivante </a:t>
            </a:r>
            <a:r>
              <a:rPr sz="1400" spc="-10" dirty="0">
                <a:solidFill>
                  <a:srgbClr val="295386"/>
                </a:solidFill>
                <a:latin typeface="Source Sans Pro"/>
                <a:cs typeface="Source Sans Pro"/>
              </a:rPr>
              <a:t>si </a:t>
            </a:r>
            <a:r>
              <a:rPr sz="1400" spc="-5" dirty="0">
                <a:solidFill>
                  <a:srgbClr val="295386"/>
                </a:solidFill>
                <a:latin typeface="Source Sans Pro"/>
                <a:cs typeface="Source Sans Pro"/>
              </a:rPr>
              <a:t>vous </a:t>
            </a:r>
            <a:r>
              <a:rPr sz="1400" dirty="0">
                <a:solidFill>
                  <a:srgbClr val="295386"/>
                </a:solidFill>
                <a:latin typeface="Source Sans Pro"/>
                <a:cs typeface="Source Sans Pro"/>
              </a:rPr>
              <a:t>ne  pouvez </a:t>
            </a:r>
            <a:r>
              <a:rPr sz="1400" spc="-5" dirty="0">
                <a:solidFill>
                  <a:srgbClr val="295386"/>
                </a:solidFill>
                <a:latin typeface="Source Sans Pro"/>
                <a:cs typeface="Source Sans Pro"/>
              </a:rPr>
              <a:t>pas </a:t>
            </a:r>
            <a:r>
              <a:rPr sz="1400" dirty="0">
                <a:solidFill>
                  <a:srgbClr val="295386"/>
                </a:solidFill>
                <a:latin typeface="Source Sans Pro"/>
                <a:cs typeface="Source Sans Pro"/>
              </a:rPr>
              <a:t>justifier d’une nouvelle situation</a:t>
            </a:r>
            <a:r>
              <a:rPr sz="1400" spc="-125" dirty="0">
                <a:solidFill>
                  <a:srgbClr val="295386"/>
                </a:solidFill>
                <a:latin typeface="Source Sans Pro"/>
                <a:cs typeface="Source Sans Pro"/>
              </a:rPr>
              <a:t> </a:t>
            </a:r>
            <a:r>
              <a:rPr sz="1400" dirty="0">
                <a:solidFill>
                  <a:srgbClr val="295386"/>
                </a:solidFill>
                <a:latin typeface="Source Sans Pro"/>
                <a:cs typeface="Source Sans Pro"/>
              </a:rPr>
              <a:t>professionnelle.</a:t>
            </a:r>
            <a:endParaRPr sz="1400" dirty="0">
              <a:latin typeface="Source Sans Pro"/>
              <a:cs typeface="Source Sans Pro"/>
            </a:endParaRPr>
          </a:p>
        </p:txBody>
      </p:sp>
      <p:sp>
        <p:nvSpPr>
          <p:cNvPr id="43" name="object 17">
            <a:extLst>
              <a:ext uri="{FF2B5EF4-FFF2-40B4-BE49-F238E27FC236}">
                <a16:creationId xmlns:a16="http://schemas.microsoft.com/office/drawing/2014/main" id="{8AD85887-E05B-4A0D-8E0D-545D08A61A1D}"/>
              </a:ext>
            </a:extLst>
          </p:cNvPr>
          <p:cNvSpPr txBox="1"/>
          <p:nvPr/>
        </p:nvSpPr>
        <p:spPr>
          <a:xfrm>
            <a:off x="7206581" y="483996"/>
            <a:ext cx="13271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Source Sans Pro"/>
                <a:cs typeface="Source Sans Pro"/>
              </a:rPr>
              <a:t>7</a:t>
            </a:r>
            <a:endParaRPr sz="1600" dirty="0">
              <a:latin typeface="Source Sans Pro"/>
              <a:cs typeface="Source Sans Pro"/>
            </a:endParaRPr>
          </a:p>
        </p:txBody>
      </p:sp>
      <p:sp>
        <p:nvSpPr>
          <p:cNvPr id="3" name="ZoneTexte 2">
            <a:extLst>
              <a:ext uri="{FF2B5EF4-FFF2-40B4-BE49-F238E27FC236}">
                <a16:creationId xmlns:a16="http://schemas.microsoft.com/office/drawing/2014/main" id="{E7F7E5B5-7AE8-4A79-8846-5F02862E67C0}"/>
              </a:ext>
            </a:extLst>
          </p:cNvPr>
          <p:cNvSpPr txBox="1"/>
          <p:nvPr/>
        </p:nvSpPr>
        <p:spPr>
          <a:xfrm>
            <a:off x="563130" y="1653919"/>
            <a:ext cx="11095470" cy="4001095"/>
          </a:xfrm>
          <a:prstGeom prst="rect">
            <a:avLst/>
          </a:prstGeom>
          <a:noFill/>
        </p:spPr>
        <p:txBody>
          <a:bodyPr wrap="square" rtlCol="0">
            <a:spAutoFit/>
          </a:bodyPr>
          <a:lstStyle/>
          <a:p>
            <a:pPr algn="just">
              <a:lnSpc>
                <a:spcPct val="150000"/>
              </a:lnSpc>
            </a:pPr>
            <a:r>
              <a:rPr lang="fr-FR" sz="1400" dirty="0">
                <a:solidFill>
                  <a:srgbClr val="000000"/>
                </a:solidFill>
                <a:latin typeface="Source Sans Pro" panose="020B0503030403020204" pitchFamily="34" charset="0"/>
                <a:ea typeface="Source Sans Pro" panose="020B0503030403020204" pitchFamily="34" charset="0"/>
              </a:rPr>
              <a:t>Vous pouvez être </a:t>
            </a:r>
            <a:r>
              <a:rPr lang="fr-FR" sz="1400" dirty="0" err="1">
                <a:solidFill>
                  <a:srgbClr val="000000"/>
                </a:solidFill>
                <a:latin typeface="Source Sans Pro" panose="020B0503030403020204" pitchFamily="34" charset="0"/>
                <a:ea typeface="Source Sans Pro" panose="020B0503030403020204" pitchFamily="34" charset="0"/>
              </a:rPr>
              <a:t>recruté.e</a:t>
            </a:r>
            <a:r>
              <a:rPr lang="fr-FR" sz="1400" dirty="0">
                <a:solidFill>
                  <a:srgbClr val="000000"/>
                </a:solidFill>
                <a:latin typeface="Source Sans Pro" panose="020B0503030403020204" pitchFamily="34" charset="0"/>
                <a:ea typeface="Source Sans Pro" panose="020B0503030403020204" pitchFamily="34" charset="0"/>
              </a:rPr>
              <a:t> en tant que CEV si vous exercez une activité professionnelle en dehors de votre charge d’enseignement, cette activité principale peut être :</a:t>
            </a:r>
          </a:p>
          <a:p>
            <a:pPr algn="just">
              <a:lnSpc>
                <a:spcPct val="150000"/>
              </a:lnSpc>
            </a:pPr>
            <a:endParaRPr lang="fr-FR" sz="1400" dirty="0">
              <a:solidFill>
                <a:srgbClr val="000000"/>
              </a:solidFill>
              <a:latin typeface="Source Sans Pro" panose="020B0503030403020204" pitchFamily="34" charset="0"/>
              <a:ea typeface="Source Sans Pro" panose="020B0503030403020204" pitchFamily="34" charset="0"/>
            </a:endParaRPr>
          </a:p>
          <a:p>
            <a:pPr algn="just">
              <a:lnSpc>
                <a:spcPct val="150000"/>
              </a:lnSpc>
            </a:pPr>
            <a:r>
              <a:rPr lang="fr-FR" sz="1400" b="1" dirty="0">
                <a:solidFill>
                  <a:srgbClr val="000000"/>
                </a:solidFill>
                <a:latin typeface="Source Sans Pro" panose="020B0503030403020204" pitchFamily="34" charset="0"/>
                <a:ea typeface="Source Sans Pro" panose="020B0503030403020204" pitchFamily="34" charset="0"/>
              </a:rPr>
              <a:t>Une activité salariée </a:t>
            </a:r>
            <a:r>
              <a:rPr lang="fr-FR" sz="1400" dirty="0">
                <a:solidFill>
                  <a:srgbClr val="000000"/>
                </a:solidFill>
                <a:latin typeface="Source Sans Pro" panose="020B0503030403020204" pitchFamily="34" charset="0"/>
                <a:ea typeface="Source Sans Pro" panose="020B0503030403020204" pitchFamily="34" charset="0"/>
              </a:rPr>
              <a:t>: dans le secteur public, privé ou </a:t>
            </a:r>
            <a:r>
              <a:rPr lang="fr-FR" sz="1400" dirty="0" err="1">
                <a:solidFill>
                  <a:srgbClr val="000000"/>
                </a:solidFill>
                <a:latin typeface="Source Sans Pro" panose="020B0503030403020204" pitchFamily="34" charset="0"/>
                <a:ea typeface="Source Sans Pro" panose="020B0503030403020204" pitchFamily="34" charset="0"/>
              </a:rPr>
              <a:t>gérant.e</a:t>
            </a:r>
            <a:r>
              <a:rPr lang="fr-FR" sz="1400" dirty="0">
                <a:solidFill>
                  <a:srgbClr val="000000"/>
                </a:solidFill>
                <a:latin typeface="Source Sans Pro" panose="020B0503030403020204" pitchFamily="34" charset="0"/>
                <a:ea typeface="Source Sans Pro" panose="020B0503030403020204" pitchFamily="34" charset="0"/>
              </a:rPr>
              <a:t> </a:t>
            </a:r>
            <a:r>
              <a:rPr lang="fr-FR" sz="1400" dirty="0" err="1">
                <a:solidFill>
                  <a:srgbClr val="000000"/>
                </a:solidFill>
                <a:latin typeface="Source Sans Pro" panose="020B0503030403020204" pitchFamily="34" charset="0"/>
                <a:ea typeface="Source Sans Pro" panose="020B0503030403020204" pitchFamily="34" charset="0"/>
              </a:rPr>
              <a:t>salarié.e</a:t>
            </a:r>
            <a:r>
              <a:rPr lang="fr-FR" sz="1400" dirty="0">
                <a:solidFill>
                  <a:srgbClr val="000000"/>
                </a:solidFill>
                <a:latin typeface="Source Sans Pro" panose="020B0503030403020204" pitchFamily="34" charset="0"/>
                <a:ea typeface="Source Sans Pro" panose="020B0503030403020204" pitchFamily="34" charset="0"/>
              </a:rPr>
              <a:t> et que cette activité représente au moins 900H de travail pour le même employeur ou 300H d’enseignement.</a:t>
            </a:r>
          </a:p>
          <a:p>
            <a:pPr algn="just">
              <a:lnSpc>
                <a:spcPct val="150000"/>
              </a:lnSpc>
            </a:pPr>
            <a:endParaRPr lang="fr-FR" sz="1400" dirty="0">
              <a:solidFill>
                <a:srgbClr val="000000"/>
              </a:solidFill>
              <a:latin typeface="Source Sans Pro" panose="020B0503030403020204" pitchFamily="34" charset="0"/>
              <a:ea typeface="Source Sans Pro" panose="020B0503030403020204" pitchFamily="34" charset="0"/>
            </a:endParaRPr>
          </a:p>
          <a:p>
            <a:pPr algn="just">
              <a:lnSpc>
                <a:spcPct val="150000"/>
              </a:lnSpc>
            </a:pPr>
            <a:endParaRPr lang="fr-FR" sz="1400" dirty="0">
              <a:solidFill>
                <a:srgbClr val="000000"/>
              </a:solidFill>
              <a:latin typeface="Source Sans Pro" panose="020B0503030403020204" pitchFamily="34" charset="0"/>
              <a:ea typeface="Source Sans Pro" panose="020B0503030403020204" pitchFamily="34" charset="0"/>
            </a:endParaRPr>
          </a:p>
          <a:p>
            <a:pPr algn="just">
              <a:lnSpc>
                <a:spcPct val="150000"/>
              </a:lnSpc>
            </a:pPr>
            <a:endParaRPr lang="fr-FR" sz="1400" dirty="0">
              <a:solidFill>
                <a:srgbClr val="000000"/>
              </a:solidFill>
              <a:latin typeface="Source Sans Pro" panose="020B0503030403020204" pitchFamily="34" charset="0"/>
              <a:ea typeface="Source Sans Pro" panose="020B0503030403020204" pitchFamily="34" charset="0"/>
            </a:endParaRPr>
          </a:p>
          <a:p>
            <a:pPr algn="just">
              <a:lnSpc>
                <a:spcPct val="150000"/>
              </a:lnSpc>
            </a:pPr>
            <a:r>
              <a:rPr lang="fr-FR" sz="1400" b="1" dirty="0">
                <a:solidFill>
                  <a:srgbClr val="000000"/>
                </a:solidFill>
                <a:latin typeface="Source Sans Pro" panose="020B0503030403020204" pitchFamily="34" charset="0"/>
                <a:ea typeface="Source Sans Pro" panose="020B0503030403020204" pitchFamily="34" charset="0"/>
              </a:rPr>
              <a:t>Une activité non salariée </a:t>
            </a:r>
            <a:r>
              <a:rPr lang="fr-FR" sz="1400" dirty="0">
                <a:solidFill>
                  <a:srgbClr val="000000"/>
                </a:solidFill>
                <a:latin typeface="Source Sans Pro" panose="020B0503030403020204" pitchFamily="34" charset="0"/>
                <a:ea typeface="Source Sans Pro" panose="020B0503030403020204" pitchFamily="34" charset="0"/>
              </a:rPr>
              <a:t>: </a:t>
            </a:r>
            <a:r>
              <a:rPr lang="fr-FR" sz="1400" dirty="0" err="1">
                <a:solidFill>
                  <a:srgbClr val="000000"/>
                </a:solidFill>
                <a:latin typeface="Source Sans Pro" panose="020B0503030403020204" pitchFamily="34" charset="0"/>
                <a:ea typeface="Source Sans Pro" panose="020B0503030403020204" pitchFamily="34" charset="0"/>
              </a:rPr>
              <a:t>indépendant.e</a:t>
            </a:r>
            <a:r>
              <a:rPr lang="fr-FR" sz="1400" dirty="0">
                <a:solidFill>
                  <a:srgbClr val="000000"/>
                </a:solidFill>
                <a:latin typeface="Source Sans Pro" panose="020B0503030403020204" pitchFamily="34" charset="0"/>
                <a:ea typeface="Source Sans Pro" panose="020B0503030403020204" pitchFamily="34" charset="0"/>
              </a:rPr>
              <a:t>, </a:t>
            </a:r>
            <a:r>
              <a:rPr lang="fr-FR" sz="1400" dirty="0" err="1">
                <a:solidFill>
                  <a:srgbClr val="000000"/>
                </a:solidFill>
                <a:latin typeface="Source Sans Pro" panose="020B0503030403020204" pitchFamily="34" charset="0"/>
                <a:ea typeface="Source Sans Pro" panose="020B0503030403020204" pitchFamily="34" charset="0"/>
              </a:rPr>
              <a:t>libéral.e</a:t>
            </a:r>
            <a:r>
              <a:rPr lang="fr-FR" sz="1400" dirty="0">
                <a:solidFill>
                  <a:srgbClr val="000000"/>
                </a:solidFill>
                <a:latin typeface="Source Sans Pro" panose="020B0503030403020204" pitchFamily="34" charset="0"/>
                <a:ea typeface="Source Sans Pro" panose="020B0503030403020204" pitchFamily="34" charset="0"/>
              </a:rPr>
              <a:t>, auto-entrepreneur.se, </a:t>
            </a:r>
            <a:r>
              <a:rPr lang="fr-FR" sz="1400" dirty="0" err="1">
                <a:solidFill>
                  <a:srgbClr val="000000"/>
                </a:solidFill>
                <a:latin typeface="Source Sans Pro" panose="020B0503030403020204" pitchFamily="34" charset="0"/>
                <a:ea typeface="Source Sans Pro" panose="020B0503030403020204" pitchFamily="34" charset="0"/>
              </a:rPr>
              <a:t>chef.fe</a:t>
            </a:r>
            <a:r>
              <a:rPr lang="fr-FR" sz="1400" dirty="0">
                <a:solidFill>
                  <a:srgbClr val="000000"/>
                </a:solidFill>
                <a:latin typeface="Source Sans Pro" panose="020B0503030403020204" pitchFamily="34" charset="0"/>
                <a:ea typeface="Source Sans Pro" panose="020B0503030403020204" pitchFamily="34" charset="0"/>
              </a:rPr>
              <a:t> d’entreprise. La condition est de justifier de revenus réguliers et suffisants depuis au moins trois ans dans la même profession (7 000 € annuel).</a:t>
            </a:r>
          </a:p>
          <a:p>
            <a:endParaRPr lang="fr-FR" sz="2200" dirty="0">
              <a:solidFill>
                <a:srgbClr val="000000"/>
              </a:solidFill>
              <a:latin typeface="Source Sans Pro" panose="020B0503030403020204" pitchFamily="34" charset="0"/>
              <a:ea typeface="Source Sans Pro" panose="020B0503030403020204" pitchFamily="34" charset="0"/>
            </a:endParaRPr>
          </a:p>
          <a:p>
            <a:endParaRPr lang="fr-FR" sz="2200" dirty="0">
              <a:solidFill>
                <a:srgbClr val="000000"/>
              </a:solidFill>
              <a:latin typeface="Source Sans Pro" panose="020B0503030403020204" pitchFamily="34" charset="0"/>
              <a:ea typeface="Source Sans Pro" panose="020B0503030403020204" pitchFamily="34" charset="0"/>
            </a:endParaRPr>
          </a:p>
        </p:txBody>
      </p:sp>
      <p:sp>
        <p:nvSpPr>
          <p:cNvPr id="4" name="Flèche : droite 3">
            <a:extLst>
              <a:ext uri="{FF2B5EF4-FFF2-40B4-BE49-F238E27FC236}">
                <a16:creationId xmlns:a16="http://schemas.microsoft.com/office/drawing/2014/main" id="{B97616BC-7C58-43FF-90C9-4F2FFF727AC7}"/>
              </a:ext>
            </a:extLst>
          </p:cNvPr>
          <p:cNvSpPr/>
          <p:nvPr/>
        </p:nvSpPr>
        <p:spPr>
          <a:xfrm>
            <a:off x="263557" y="2737158"/>
            <a:ext cx="243091" cy="204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droite 19">
            <a:extLst>
              <a:ext uri="{FF2B5EF4-FFF2-40B4-BE49-F238E27FC236}">
                <a16:creationId xmlns:a16="http://schemas.microsoft.com/office/drawing/2014/main" id="{1B161E91-003A-49E2-8083-648511295550}"/>
              </a:ext>
            </a:extLst>
          </p:cNvPr>
          <p:cNvSpPr/>
          <p:nvPr/>
        </p:nvSpPr>
        <p:spPr>
          <a:xfrm>
            <a:off x="263557" y="4344570"/>
            <a:ext cx="243091" cy="204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7025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1078893" y="693363"/>
            <a:ext cx="10034214" cy="621992"/>
          </a:xfrm>
          <a:prstGeom prst="rect">
            <a:avLst/>
          </a:prstGeom>
          <a:solidFill>
            <a:srgbClr val="5CC8FE"/>
          </a:solidFill>
          <a:ln w="0">
            <a:noFill/>
          </a:ln>
        </p:spPr>
        <p:txBody>
          <a:bodyPr anchor="ctr">
            <a:normAutofit/>
          </a:bodyPr>
          <a:lstStyle/>
          <a:p>
            <a:pPr indent="0" algn="ctr">
              <a:lnSpc>
                <a:spcPct val="90000"/>
              </a:lnSpc>
              <a:buNone/>
            </a:pPr>
            <a:r>
              <a:rPr lang="fr-FR" sz="3200" b="1" strike="noStrike" spc="-1" dirty="0">
                <a:solidFill>
                  <a:schemeClr val="bg1"/>
                </a:solidFill>
                <a:latin typeface="Source Sans Pro" panose="020B0503030403020204" pitchFamily="34" charset="0"/>
                <a:ea typeface="Source Sans Pro" panose="020B0503030403020204" pitchFamily="34" charset="0"/>
              </a:rPr>
              <a:t>Conditions de recrutement (CEV) </a:t>
            </a:r>
          </a:p>
        </p:txBody>
      </p:sp>
      <p:pic>
        <p:nvPicPr>
          <p:cNvPr id="177" name="Image 4"/>
          <p:cNvPicPr/>
          <p:nvPr/>
        </p:nvPicPr>
        <p:blipFill>
          <a:blip r:embed="rId3"/>
          <a:stretch/>
        </p:blipFill>
        <p:spPr>
          <a:xfrm>
            <a:off x="0" y="0"/>
            <a:ext cx="2268720" cy="842760"/>
          </a:xfrm>
          <a:prstGeom prst="rect">
            <a:avLst/>
          </a:prstGeom>
          <a:ln w="0">
            <a:noFill/>
          </a:ln>
        </p:spPr>
      </p:pic>
      <p:sp>
        <p:nvSpPr>
          <p:cNvPr id="30" name="object 4">
            <a:extLst>
              <a:ext uri="{FF2B5EF4-FFF2-40B4-BE49-F238E27FC236}">
                <a16:creationId xmlns:a16="http://schemas.microsoft.com/office/drawing/2014/main" id="{7C49C0CD-BDB6-46A1-9BF0-D60E0ABD20E0}"/>
              </a:ext>
            </a:extLst>
          </p:cNvPr>
          <p:cNvSpPr/>
          <p:nvPr/>
        </p:nvSpPr>
        <p:spPr>
          <a:xfrm>
            <a:off x="320039" y="3726179"/>
            <a:ext cx="3321050" cy="2170430"/>
          </a:xfrm>
          <a:custGeom>
            <a:avLst/>
            <a:gdLst/>
            <a:ahLst/>
            <a:cxnLst/>
            <a:rect l="l" t="t" r="r" b="b"/>
            <a:pathLst>
              <a:path w="3321050" h="2170429">
                <a:moveTo>
                  <a:pt x="3319272" y="2170176"/>
                </a:moveTo>
                <a:lnTo>
                  <a:pt x="3048" y="2170176"/>
                </a:lnTo>
                <a:lnTo>
                  <a:pt x="0" y="2167128"/>
                </a:lnTo>
                <a:lnTo>
                  <a:pt x="0" y="1524"/>
                </a:lnTo>
                <a:lnTo>
                  <a:pt x="3048" y="0"/>
                </a:lnTo>
                <a:lnTo>
                  <a:pt x="3319272" y="0"/>
                </a:lnTo>
                <a:lnTo>
                  <a:pt x="3320796" y="1524"/>
                </a:lnTo>
                <a:lnTo>
                  <a:pt x="3320796" y="4572"/>
                </a:lnTo>
                <a:lnTo>
                  <a:pt x="10668" y="4572"/>
                </a:lnTo>
                <a:lnTo>
                  <a:pt x="4572" y="9144"/>
                </a:lnTo>
                <a:lnTo>
                  <a:pt x="10668" y="9144"/>
                </a:lnTo>
                <a:lnTo>
                  <a:pt x="10668" y="2159508"/>
                </a:lnTo>
                <a:lnTo>
                  <a:pt x="4572" y="2159508"/>
                </a:lnTo>
                <a:lnTo>
                  <a:pt x="10668" y="2164080"/>
                </a:lnTo>
                <a:lnTo>
                  <a:pt x="3320796" y="2164080"/>
                </a:lnTo>
                <a:lnTo>
                  <a:pt x="3320796" y="2167128"/>
                </a:lnTo>
                <a:lnTo>
                  <a:pt x="3319272" y="2170176"/>
                </a:lnTo>
                <a:close/>
              </a:path>
              <a:path w="3321050" h="2170429">
                <a:moveTo>
                  <a:pt x="10668" y="9144"/>
                </a:moveTo>
                <a:lnTo>
                  <a:pt x="4572" y="9144"/>
                </a:lnTo>
                <a:lnTo>
                  <a:pt x="10668" y="4572"/>
                </a:lnTo>
                <a:lnTo>
                  <a:pt x="10668" y="9144"/>
                </a:lnTo>
                <a:close/>
              </a:path>
              <a:path w="3321050" h="2170429">
                <a:moveTo>
                  <a:pt x="3311652" y="9144"/>
                </a:moveTo>
                <a:lnTo>
                  <a:pt x="10668" y="9144"/>
                </a:lnTo>
                <a:lnTo>
                  <a:pt x="10668" y="4572"/>
                </a:lnTo>
                <a:lnTo>
                  <a:pt x="3311652" y="4572"/>
                </a:lnTo>
                <a:lnTo>
                  <a:pt x="3311652" y="9144"/>
                </a:lnTo>
                <a:close/>
              </a:path>
              <a:path w="3321050" h="2170429">
                <a:moveTo>
                  <a:pt x="3311652" y="2164080"/>
                </a:moveTo>
                <a:lnTo>
                  <a:pt x="3311652" y="4572"/>
                </a:lnTo>
                <a:lnTo>
                  <a:pt x="3316224" y="9144"/>
                </a:lnTo>
                <a:lnTo>
                  <a:pt x="3320796" y="9144"/>
                </a:lnTo>
                <a:lnTo>
                  <a:pt x="3320796" y="2159508"/>
                </a:lnTo>
                <a:lnTo>
                  <a:pt x="3316224" y="2159508"/>
                </a:lnTo>
                <a:lnTo>
                  <a:pt x="3311652" y="2164080"/>
                </a:lnTo>
                <a:close/>
              </a:path>
              <a:path w="3321050" h="2170429">
                <a:moveTo>
                  <a:pt x="3320796" y="9144"/>
                </a:moveTo>
                <a:lnTo>
                  <a:pt x="3316224" y="9144"/>
                </a:lnTo>
                <a:lnTo>
                  <a:pt x="3311652" y="4572"/>
                </a:lnTo>
                <a:lnTo>
                  <a:pt x="3320796" y="4572"/>
                </a:lnTo>
                <a:lnTo>
                  <a:pt x="3320796" y="9144"/>
                </a:lnTo>
                <a:close/>
              </a:path>
              <a:path w="3321050" h="2170429">
                <a:moveTo>
                  <a:pt x="10668" y="2164080"/>
                </a:moveTo>
                <a:lnTo>
                  <a:pt x="4572" y="2159508"/>
                </a:lnTo>
                <a:lnTo>
                  <a:pt x="10668" y="2159508"/>
                </a:lnTo>
                <a:lnTo>
                  <a:pt x="10668" y="2164080"/>
                </a:lnTo>
                <a:close/>
              </a:path>
              <a:path w="3321050" h="2170429">
                <a:moveTo>
                  <a:pt x="3311652" y="2164080"/>
                </a:moveTo>
                <a:lnTo>
                  <a:pt x="10668" y="2164080"/>
                </a:lnTo>
                <a:lnTo>
                  <a:pt x="10668" y="2159508"/>
                </a:lnTo>
                <a:lnTo>
                  <a:pt x="3311652" y="2159508"/>
                </a:lnTo>
                <a:lnTo>
                  <a:pt x="3311652" y="2164080"/>
                </a:lnTo>
                <a:close/>
              </a:path>
              <a:path w="3321050" h="2170429">
                <a:moveTo>
                  <a:pt x="3320796" y="2164080"/>
                </a:moveTo>
                <a:lnTo>
                  <a:pt x="3311652" y="2164080"/>
                </a:lnTo>
                <a:lnTo>
                  <a:pt x="3316224" y="2159508"/>
                </a:lnTo>
                <a:lnTo>
                  <a:pt x="3320796" y="2159508"/>
                </a:lnTo>
                <a:lnTo>
                  <a:pt x="3320796" y="2164080"/>
                </a:lnTo>
                <a:close/>
              </a:path>
            </a:pathLst>
          </a:custGeom>
          <a:solidFill>
            <a:srgbClr val="FFFFFF"/>
          </a:solidFill>
        </p:spPr>
        <p:txBody>
          <a:bodyPr wrap="square" lIns="0" tIns="0" rIns="0" bIns="0" rtlCol="0"/>
          <a:lstStyle/>
          <a:p>
            <a:endParaRPr/>
          </a:p>
        </p:txBody>
      </p:sp>
      <p:sp>
        <p:nvSpPr>
          <p:cNvPr id="37" name="object 11">
            <a:extLst>
              <a:ext uri="{FF2B5EF4-FFF2-40B4-BE49-F238E27FC236}">
                <a16:creationId xmlns:a16="http://schemas.microsoft.com/office/drawing/2014/main" id="{EE8C67B1-D755-4149-9799-C8CA9FFCFC69}"/>
              </a:ext>
            </a:extLst>
          </p:cNvPr>
          <p:cNvSpPr/>
          <p:nvPr/>
        </p:nvSpPr>
        <p:spPr>
          <a:xfrm>
            <a:off x="72038" y="5118718"/>
            <a:ext cx="7200900" cy="1295400"/>
          </a:xfrm>
          <a:custGeom>
            <a:avLst/>
            <a:gdLst/>
            <a:ahLst/>
            <a:cxnLst/>
            <a:rect l="l" t="t" r="r" b="b"/>
            <a:pathLst>
              <a:path w="7200900" h="1295400">
                <a:moveTo>
                  <a:pt x="6804660" y="1295400"/>
                </a:moveTo>
                <a:lnTo>
                  <a:pt x="0" y="1295400"/>
                </a:lnTo>
                <a:lnTo>
                  <a:pt x="0" y="0"/>
                </a:lnTo>
                <a:lnTo>
                  <a:pt x="7200900" y="0"/>
                </a:lnTo>
                <a:lnTo>
                  <a:pt x="7200900" y="900684"/>
                </a:lnTo>
                <a:lnTo>
                  <a:pt x="6804660" y="1295400"/>
                </a:lnTo>
                <a:close/>
              </a:path>
            </a:pathLst>
          </a:custGeom>
          <a:solidFill>
            <a:srgbClr val="F1DCDB"/>
          </a:solidFill>
        </p:spPr>
        <p:txBody>
          <a:bodyPr wrap="square" lIns="0" tIns="0" rIns="0" bIns="0" rtlCol="0"/>
          <a:lstStyle/>
          <a:p>
            <a:endParaRPr/>
          </a:p>
        </p:txBody>
      </p:sp>
      <p:sp>
        <p:nvSpPr>
          <p:cNvPr id="38" name="object 12">
            <a:extLst>
              <a:ext uri="{FF2B5EF4-FFF2-40B4-BE49-F238E27FC236}">
                <a16:creationId xmlns:a16="http://schemas.microsoft.com/office/drawing/2014/main" id="{E49F9CC1-0156-4E5C-A33A-093DE986AAD1}"/>
              </a:ext>
            </a:extLst>
          </p:cNvPr>
          <p:cNvSpPr/>
          <p:nvPr/>
        </p:nvSpPr>
        <p:spPr>
          <a:xfrm>
            <a:off x="7008461" y="6084536"/>
            <a:ext cx="396240" cy="394970"/>
          </a:xfrm>
          <a:custGeom>
            <a:avLst/>
            <a:gdLst/>
            <a:ahLst/>
            <a:cxnLst/>
            <a:rect l="l" t="t" r="r" b="b"/>
            <a:pathLst>
              <a:path w="396240" h="394970">
                <a:moveTo>
                  <a:pt x="0" y="394716"/>
                </a:moveTo>
                <a:lnTo>
                  <a:pt x="79248" y="79248"/>
                </a:lnTo>
                <a:lnTo>
                  <a:pt x="396240" y="0"/>
                </a:lnTo>
                <a:lnTo>
                  <a:pt x="0" y="394716"/>
                </a:lnTo>
                <a:close/>
              </a:path>
            </a:pathLst>
          </a:custGeom>
          <a:solidFill>
            <a:srgbClr val="C3B0AF"/>
          </a:solidFill>
        </p:spPr>
        <p:txBody>
          <a:bodyPr wrap="square" lIns="0" tIns="0" rIns="0" bIns="0" rtlCol="0"/>
          <a:lstStyle/>
          <a:p>
            <a:endParaRPr/>
          </a:p>
        </p:txBody>
      </p:sp>
      <p:sp>
        <p:nvSpPr>
          <p:cNvPr id="39" name="object 13">
            <a:extLst>
              <a:ext uri="{FF2B5EF4-FFF2-40B4-BE49-F238E27FC236}">
                <a16:creationId xmlns:a16="http://schemas.microsoft.com/office/drawing/2014/main" id="{20C11551-9201-4263-B9DA-C44150AAA520}"/>
              </a:ext>
            </a:extLst>
          </p:cNvPr>
          <p:cNvSpPr txBox="1"/>
          <p:nvPr/>
        </p:nvSpPr>
        <p:spPr>
          <a:xfrm>
            <a:off x="72038" y="5157436"/>
            <a:ext cx="6783070" cy="1124585"/>
          </a:xfrm>
          <a:prstGeom prst="rect">
            <a:avLst/>
          </a:prstGeom>
        </p:spPr>
        <p:txBody>
          <a:bodyPr vert="horz" wrap="square" lIns="0" tIns="12065" rIns="0" bIns="0" rtlCol="0">
            <a:spAutoFit/>
          </a:bodyPr>
          <a:lstStyle/>
          <a:p>
            <a:pPr marL="1054735">
              <a:lnSpc>
                <a:spcPct val="100000"/>
              </a:lnSpc>
              <a:spcBef>
                <a:spcPts val="95"/>
              </a:spcBef>
            </a:pPr>
            <a:r>
              <a:rPr sz="1600" b="1" spc="-5" dirty="0">
                <a:solidFill>
                  <a:srgbClr val="295386"/>
                </a:solidFill>
                <a:latin typeface="Source Sans Pro"/>
                <a:cs typeface="Source Sans Pro"/>
              </a:rPr>
              <a:t>IMPORTANT</a:t>
            </a:r>
            <a:endParaRPr sz="1600" dirty="0">
              <a:latin typeface="Source Sans Pro"/>
              <a:cs typeface="Source Sans Pro"/>
            </a:endParaRPr>
          </a:p>
          <a:p>
            <a:pPr marL="12700" marR="5080">
              <a:lnSpc>
                <a:spcPct val="100000"/>
              </a:lnSpc>
              <a:spcBef>
                <a:spcPts val="20"/>
              </a:spcBef>
            </a:pPr>
            <a:r>
              <a:rPr sz="1400" spc="-5" dirty="0">
                <a:solidFill>
                  <a:srgbClr val="295386"/>
                </a:solidFill>
                <a:latin typeface="Source Sans Pro"/>
                <a:cs typeface="Source Sans Pro"/>
              </a:rPr>
              <a:t>Si </a:t>
            </a:r>
            <a:r>
              <a:rPr sz="1400" dirty="0">
                <a:solidFill>
                  <a:srgbClr val="295386"/>
                </a:solidFill>
                <a:latin typeface="Source Sans Pro"/>
                <a:cs typeface="Source Sans Pro"/>
              </a:rPr>
              <a:t>vous </a:t>
            </a:r>
            <a:r>
              <a:rPr sz="1400" spc="-5" dirty="0">
                <a:solidFill>
                  <a:srgbClr val="295386"/>
                </a:solidFill>
                <a:latin typeface="Source Sans Pro"/>
                <a:cs typeface="Source Sans Pro"/>
              </a:rPr>
              <a:t>perdez </a:t>
            </a:r>
            <a:r>
              <a:rPr sz="1400" dirty="0">
                <a:solidFill>
                  <a:srgbClr val="295386"/>
                </a:solidFill>
                <a:latin typeface="Source Sans Pro"/>
                <a:cs typeface="Source Sans Pro"/>
              </a:rPr>
              <a:t>votre activité </a:t>
            </a:r>
            <a:r>
              <a:rPr sz="1400" spc="-5" dirty="0">
                <a:solidFill>
                  <a:srgbClr val="295386"/>
                </a:solidFill>
                <a:latin typeface="Source Sans Pro"/>
                <a:cs typeface="Source Sans Pro"/>
              </a:rPr>
              <a:t>professionnelle </a:t>
            </a:r>
            <a:r>
              <a:rPr sz="1400" dirty="0">
                <a:solidFill>
                  <a:srgbClr val="295386"/>
                </a:solidFill>
                <a:latin typeface="Source Sans Pro"/>
                <a:cs typeface="Source Sans Pro"/>
              </a:rPr>
              <a:t>principale en </a:t>
            </a:r>
            <a:r>
              <a:rPr sz="1400" spc="-5" dirty="0">
                <a:solidFill>
                  <a:srgbClr val="295386"/>
                </a:solidFill>
                <a:latin typeface="Source Sans Pro"/>
                <a:cs typeface="Source Sans Pro"/>
              </a:rPr>
              <a:t>cours d’année </a:t>
            </a:r>
            <a:r>
              <a:rPr sz="1400" dirty="0">
                <a:solidFill>
                  <a:srgbClr val="295386"/>
                </a:solidFill>
                <a:latin typeface="Source Sans Pro"/>
                <a:cs typeface="Source Sans Pro"/>
              </a:rPr>
              <a:t>universitaire, </a:t>
            </a:r>
            <a:r>
              <a:rPr sz="1400" spc="-5" dirty="0">
                <a:solidFill>
                  <a:srgbClr val="295386"/>
                </a:solidFill>
                <a:latin typeface="Source Sans Pro"/>
                <a:cs typeface="Source Sans Pro"/>
              </a:rPr>
              <a:t>vous  conservez </a:t>
            </a:r>
            <a:r>
              <a:rPr sz="1400" dirty="0">
                <a:solidFill>
                  <a:srgbClr val="295386"/>
                </a:solidFill>
                <a:latin typeface="Source Sans Pro"/>
                <a:cs typeface="Source Sans Pro"/>
              </a:rPr>
              <a:t>le bénéfice </a:t>
            </a:r>
            <a:r>
              <a:rPr sz="1400" spc="-5" dirty="0">
                <a:solidFill>
                  <a:srgbClr val="295386"/>
                </a:solidFill>
                <a:latin typeface="Source Sans Pro"/>
                <a:cs typeface="Source Sans Pro"/>
              </a:rPr>
              <a:t>de </a:t>
            </a:r>
            <a:r>
              <a:rPr sz="1400" dirty="0">
                <a:solidFill>
                  <a:srgbClr val="295386"/>
                </a:solidFill>
                <a:latin typeface="Source Sans Pro"/>
                <a:cs typeface="Source Sans Pro"/>
              </a:rPr>
              <a:t>votre statut </a:t>
            </a:r>
            <a:r>
              <a:rPr sz="1400" spc="-5" dirty="0">
                <a:solidFill>
                  <a:srgbClr val="295386"/>
                </a:solidFill>
                <a:latin typeface="Source Sans Pro"/>
                <a:cs typeface="Source Sans Pro"/>
              </a:rPr>
              <a:t>de vacataire jusqu’à la </a:t>
            </a:r>
            <a:r>
              <a:rPr sz="1400" dirty="0">
                <a:solidFill>
                  <a:srgbClr val="295386"/>
                </a:solidFill>
                <a:latin typeface="Source Sans Pro"/>
                <a:cs typeface="Source Sans Pro"/>
              </a:rPr>
              <a:t>fin </a:t>
            </a:r>
            <a:r>
              <a:rPr sz="1400" spc="-5" dirty="0">
                <a:solidFill>
                  <a:srgbClr val="295386"/>
                </a:solidFill>
                <a:latin typeface="Source Sans Pro"/>
                <a:cs typeface="Source Sans Pro"/>
              </a:rPr>
              <a:t>de l’année </a:t>
            </a:r>
            <a:r>
              <a:rPr sz="1400" dirty="0">
                <a:solidFill>
                  <a:srgbClr val="295386"/>
                </a:solidFill>
                <a:latin typeface="Source Sans Pro"/>
                <a:cs typeface="Source Sans Pro"/>
              </a:rPr>
              <a:t>universitaire. En  </a:t>
            </a:r>
            <a:r>
              <a:rPr sz="1400" spc="-5" dirty="0">
                <a:solidFill>
                  <a:srgbClr val="295386"/>
                </a:solidFill>
                <a:latin typeface="Source Sans Pro"/>
                <a:cs typeface="Source Sans Pro"/>
              </a:rPr>
              <a:t>revanche, </a:t>
            </a:r>
            <a:r>
              <a:rPr sz="1400" dirty="0">
                <a:solidFill>
                  <a:srgbClr val="295386"/>
                </a:solidFill>
                <a:latin typeface="Source Sans Pro"/>
                <a:cs typeface="Source Sans Pro"/>
              </a:rPr>
              <a:t>votre </a:t>
            </a:r>
            <a:r>
              <a:rPr sz="1400" spc="-5" dirty="0">
                <a:solidFill>
                  <a:srgbClr val="295386"/>
                </a:solidFill>
                <a:latin typeface="Source Sans Pro"/>
                <a:cs typeface="Source Sans Pro"/>
              </a:rPr>
              <a:t>candidature </a:t>
            </a:r>
            <a:r>
              <a:rPr sz="1400" dirty="0">
                <a:solidFill>
                  <a:srgbClr val="295386"/>
                </a:solidFill>
                <a:latin typeface="Source Sans Pro"/>
                <a:cs typeface="Source Sans Pro"/>
              </a:rPr>
              <a:t>ne </a:t>
            </a:r>
            <a:r>
              <a:rPr sz="1400" spc="-5" dirty="0">
                <a:solidFill>
                  <a:srgbClr val="295386"/>
                </a:solidFill>
                <a:latin typeface="Source Sans Pro"/>
                <a:cs typeface="Source Sans Pro"/>
              </a:rPr>
              <a:t>pourra pas </a:t>
            </a:r>
            <a:r>
              <a:rPr sz="1400" dirty="0">
                <a:solidFill>
                  <a:srgbClr val="295386"/>
                </a:solidFill>
                <a:latin typeface="Source Sans Pro"/>
                <a:cs typeface="Source Sans Pro"/>
              </a:rPr>
              <a:t>être renouvelée l’année suivante </a:t>
            </a:r>
            <a:r>
              <a:rPr sz="1400" spc="-10" dirty="0">
                <a:solidFill>
                  <a:srgbClr val="295386"/>
                </a:solidFill>
                <a:latin typeface="Source Sans Pro"/>
                <a:cs typeface="Source Sans Pro"/>
              </a:rPr>
              <a:t>si </a:t>
            </a:r>
            <a:r>
              <a:rPr sz="1400" spc="-5" dirty="0">
                <a:solidFill>
                  <a:srgbClr val="295386"/>
                </a:solidFill>
                <a:latin typeface="Source Sans Pro"/>
                <a:cs typeface="Source Sans Pro"/>
              </a:rPr>
              <a:t>vous </a:t>
            </a:r>
            <a:r>
              <a:rPr sz="1400" dirty="0">
                <a:solidFill>
                  <a:srgbClr val="295386"/>
                </a:solidFill>
                <a:latin typeface="Source Sans Pro"/>
                <a:cs typeface="Source Sans Pro"/>
              </a:rPr>
              <a:t>ne  pouvez </a:t>
            </a:r>
            <a:r>
              <a:rPr sz="1400" spc="-5" dirty="0">
                <a:solidFill>
                  <a:srgbClr val="295386"/>
                </a:solidFill>
                <a:latin typeface="Source Sans Pro"/>
                <a:cs typeface="Source Sans Pro"/>
              </a:rPr>
              <a:t>pas </a:t>
            </a:r>
            <a:r>
              <a:rPr sz="1400" dirty="0">
                <a:solidFill>
                  <a:srgbClr val="295386"/>
                </a:solidFill>
                <a:latin typeface="Source Sans Pro"/>
                <a:cs typeface="Source Sans Pro"/>
              </a:rPr>
              <a:t>justifier d’une nouvelle situation</a:t>
            </a:r>
            <a:r>
              <a:rPr sz="1400" spc="-125" dirty="0">
                <a:solidFill>
                  <a:srgbClr val="295386"/>
                </a:solidFill>
                <a:latin typeface="Source Sans Pro"/>
                <a:cs typeface="Source Sans Pro"/>
              </a:rPr>
              <a:t> </a:t>
            </a:r>
            <a:r>
              <a:rPr sz="1400" dirty="0">
                <a:solidFill>
                  <a:srgbClr val="295386"/>
                </a:solidFill>
                <a:latin typeface="Source Sans Pro"/>
                <a:cs typeface="Source Sans Pro"/>
              </a:rPr>
              <a:t>professionnelle.</a:t>
            </a:r>
            <a:endParaRPr sz="1400" dirty="0">
              <a:latin typeface="Source Sans Pro"/>
              <a:cs typeface="Source Sans Pro"/>
            </a:endParaRPr>
          </a:p>
        </p:txBody>
      </p:sp>
      <p:sp>
        <p:nvSpPr>
          <p:cNvPr id="41" name="object 15">
            <a:extLst>
              <a:ext uri="{FF2B5EF4-FFF2-40B4-BE49-F238E27FC236}">
                <a16:creationId xmlns:a16="http://schemas.microsoft.com/office/drawing/2014/main" id="{A0E477D7-D29C-4489-9CD2-2DA3EECC14B1}"/>
              </a:ext>
            </a:extLst>
          </p:cNvPr>
          <p:cNvSpPr txBox="1"/>
          <p:nvPr/>
        </p:nvSpPr>
        <p:spPr>
          <a:xfrm>
            <a:off x="506649" y="1595996"/>
            <a:ext cx="11023935" cy="2278765"/>
          </a:xfrm>
          <a:prstGeom prst="rect">
            <a:avLst/>
          </a:prstGeom>
        </p:spPr>
        <p:txBody>
          <a:bodyPr vert="horz" wrap="square" lIns="0" tIns="12065" rIns="0" bIns="0" rtlCol="0">
            <a:spAutoFit/>
          </a:bodyPr>
          <a:lstStyle/>
          <a:p>
            <a:pPr marL="12700" algn="just">
              <a:lnSpc>
                <a:spcPct val="150000"/>
              </a:lnSpc>
              <a:spcBef>
                <a:spcPts val="95"/>
              </a:spcBef>
            </a:pPr>
            <a:r>
              <a:rPr sz="1400" b="1" spc="-5" dirty="0">
                <a:solidFill>
                  <a:srgbClr val="295386"/>
                </a:solidFill>
                <a:latin typeface="Source Sans Pro" panose="020B0503030403020204" pitchFamily="34" charset="0"/>
                <a:ea typeface="Source Sans Pro" panose="020B0503030403020204" pitchFamily="34" charset="0"/>
                <a:cs typeface="Source Sans Pro"/>
              </a:rPr>
              <a:t>Vous êtes salarié.e de Nantes Université en tant que</a:t>
            </a:r>
            <a:r>
              <a:rPr sz="1400" b="1" spc="70" dirty="0">
                <a:solidFill>
                  <a:srgbClr val="295386"/>
                </a:solidFill>
                <a:latin typeface="Source Sans Pro" panose="020B0503030403020204" pitchFamily="34" charset="0"/>
                <a:ea typeface="Source Sans Pro" panose="020B0503030403020204" pitchFamily="34" charset="0"/>
                <a:cs typeface="Source Sans Pro"/>
              </a:rPr>
              <a:t> </a:t>
            </a:r>
            <a:r>
              <a:rPr sz="1400" b="1" spc="-5" dirty="0">
                <a:solidFill>
                  <a:srgbClr val="295386"/>
                </a:solidFill>
                <a:latin typeface="Source Sans Pro" panose="020B0503030403020204" pitchFamily="34" charset="0"/>
                <a:ea typeface="Source Sans Pro" panose="020B0503030403020204" pitchFamily="34" charset="0"/>
                <a:cs typeface="Source Sans Pro"/>
              </a:rPr>
              <a:t>…</a:t>
            </a:r>
            <a:endParaRPr lang="fr-FR" sz="1400" b="1" spc="-5" dirty="0">
              <a:solidFill>
                <a:srgbClr val="295386"/>
              </a:solidFill>
              <a:latin typeface="Source Sans Pro" panose="020B0503030403020204" pitchFamily="34" charset="0"/>
              <a:ea typeface="Source Sans Pro" panose="020B0503030403020204" pitchFamily="34" charset="0"/>
              <a:cs typeface="Source Sans Pro"/>
            </a:endParaRPr>
          </a:p>
          <a:p>
            <a:pPr marL="12700" marR="5080" algn="just">
              <a:lnSpc>
                <a:spcPct val="150000"/>
              </a:lnSpc>
              <a:spcBef>
                <a:spcPts val="85"/>
              </a:spcBef>
              <a:tabLst>
                <a:tab pos="264795" algn="l"/>
              </a:tabLst>
            </a:pPr>
            <a:endParaRPr lang="fr-FR" sz="1400" spc="-5" dirty="0">
              <a:solidFill>
                <a:srgbClr val="295386"/>
              </a:solidFill>
              <a:latin typeface="Source Sans Pro" panose="020B0503030403020204" pitchFamily="34" charset="0"/>
              <a:ea typeface="Source Sans Pro" panose="020B0503030403020204" pitchFamily="34" charset="0"/>
              <a:cs typeface="Source Sans Pro"/>
            </a:endParaRPr>
          </a:p>
          <a:p>
            <a:pPr marL="12700" marR="5080" algn="just">
              <a:lnSpc>
                <a:spcPct val="150000"/>
              </a:lnSpc>
              <a:spcBef>
                <a:spcPts val="85"/>
              </a:spcBef>
              <a:tabLst>
                <a:tab pos="264795" algn="l"/>
              </a:tabLst>
            </a:pPr>
            <a:r>
              <a:rPr sz="1400" spc="-5" dirty="0">
                <a:solidFill>
                  <a:srgbClr val="000000"/>
                </a:solidFill>
                <a:latin typeface="Source Sans Pro" panose="020B0503030403020204" pitchFamily="34" charset="0"/>
                <a:ea typeface="Source Sans Pro" panose="020B0503030403020204" pitchFamily="34" charset="0"/>
                <a:cs typeface="Source Sans Pro"/>
              </a:rPr>
              <a:t>personnel</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dirty="0">
                <a:solidFill>
                  <a:srgbClr val="000000"/>
                </a:solidFill>
                <a:latin typeface="Source Sans Pro" panose="020B0503030403020204" pitchFamily="34" charset="0"/>
                <a:ea typeface="Source Sans Pro" panose="020B0503030403020204" pitchFamily="34" charset="0"/>
                <a:cs typeface="Source Sans Pro"/>
              </a:rPr>
              <a:t>de </a:t>
            </a:r>
            <a:r>
              <a:rPr sz="1400" spc="-5" dirty="0" err="1">
                <a:solidFill>
                  <a:srgbClr val="000000"/>
                </a:solidFill>
                <a:latin typeface="Source Sans Pro" panose="020B0503030403020204" pitchFamily="34" charset="0"/>
                <a:ea typeface="Source Sans Pro" panose="020B0503030403020204" pitchFamily="34" charset="0"/>
                <a:cs typeface="Source Sans Pro"/>
              </a:rPr>
              <a:t>bibliothèque</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ingénieur</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administratif</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technique</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socia</a:t>
            </a:r>
            <a:r>
              <a:rPr lang="fr-FR" sz="1400" spc="-5" dirty="0" err="1">
                <a:solidFill>
                  <a:srgbClr val="000000"/>
                </a:solidFill>
                <a:latin typeface="Source Sans Pro" panose="020B0503030403020204" pitchFamily="34" charset="0"/>
                <a:ea typeface="Source Sans Pro" panose="020B0503030403020204" pitchFamily="34" charset="0"/>
                <a:cs typeface="Source Sans Pro"/>
              </a:rPr>
              <a:t>ux</a:t>
            </a:r>
            <a:r>
              <a:rPr lang="fr-F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dirty="0">
                <a:solidFill>
                  <a:srgbClr val="000000"/>
                </a:solidFill>
                <a:latin typeface="Source Sans Pro" panose="020B0503030403020204" pitchFamily="34" charset="0"/>
                <a:ea typeface="Source Sans Pro" panose="020B0503030403020204" pitchFamily="34" charset="0"/>
                <a:cs typeface="Source Sans Pro"/>
              </a:rPr>
              <a:t>et de </a:t>
            </a:r>
            <a:r>
              <a:rPr sz="1400" spc="-5" dirty="0">
                <a:solidFill>
                  <a:srgbClr val="000000"/>
                </a:solidFill>
                <a:latin typeface="Source Sans Pro" panose="020B0503030403020204" pitchFamily="34" charset="0"/>
                <a:ea typeface="Source Sans Pro" panose="020B0503030403020204" pitchFamily="34" charset="0"/>
                <a:cs typeface="Source Sans Pro"/>
              </a:rPr>
              <a:t>santé </a:t>
            </a:r>
            <a:r>
              <a:rPr sz="1400" spc="-10" dirty="0">
                <a:solidFill>
                  <a:srgbClr val="000000"/>
                </a:solidFill>
                <a:latin typeface="Source Sans Pro" panose="020B0503030403020204" pitchFamily="34" charset="0"/>
                <a:ea typeface="Source Sans Pro" panose="020B0503030403020204" pitchFamily="34" charset="0"/>
                <a:cs typeface="Source Sans Pro"/>
              </a:rPr>
              <a:t>(BIATSS) </a:t>
            </a:r>
            <a:r>
              <a:rPr sz="1400" spc="-5" dirty="0">
                <a:solidFill>
                  <a:srgbClr val="000000"/>
                </a:solidFill>
                <a:latin typeface="Source Sans Pro" panose="020B0503030403020204" pitchFamily="34" charset="0"/>
                <a:ea typeface="Source Sans Pro" panose="020B0503030403020204" pitchFamily="34" charset="0"/>
                <a:cs typeface="Source Sans Pro"/>
              </a:rPr>
              <a:t>titulaires </a:t>
            </a:r>
            <a:r>
              <a:rPr sz="1400" dirty="0">
                <a:solidFill>
                  <a:srgbClr val="000000"/>
                </a:solidFill>
                <a:latin typeface="Source Sans Pro" panose="020B0503030403020204" pitchFamily="34" charset="0"/>
                <a:ea typeface="Source Sans Pro" panose="020B0503030403020204" pitchFamily="34" charset="0"/>
                <a:cs typeface="Source Sans Pro"/>
              </a:rPr>
              <a:t>ou</a:t>
            </a:r>
            <a:r>
              <a:rPr sz="1400" spc="60" dirty="0">
                <a:solidFill>
                  <a:srgbClr val="000000"/>
                </a:solidFill>
                <a:latin typeface="Source Sans Pro" panose="020B0503030403020204" pitchFamily="34" charset="0"/>
                <a:ea typeface="Source Sans Pro" panose="020B0503030403020204" pitchFamily="34" charset="0"/>
                <a:cs typeface="Source Sans Pro"/>
              </a:rPr>
              <a:t> </a:t>
            </a:r>
            <a:r>
              <a:rPr sz="1400" spc="-5" dirty="0">
                <a:solidFill>
                  <a:srgbClr val="000000"/>
                </a:solidFill>
                <a:latin typeface="Source Sans Pro" panose="020B0503030403020204" pitchFamily="34" charset="0"/>
                <a:ea typeface="Source Sans Pro" panose="020B0503030403020204" pitchFamily="34" charset="0"/>
                <a:cs typeface="Source Sans Pro"/>
              </a:rPr>
              <a:t>contractuel(le)s,</a:t>
            </a:r>
            <a:r>
              <a:rPr lang="fr-FR" sz="1400" dirty="0">
                <a:solidFill>
                  <a:srgbClr val="000000"/>
                </a:solidFill>
                <a:latin typeface="Source Sans Pro" panose="020B0503030403020204" pitchFamily="34" charset="0"/>
                <a:ea typeface="Source Sans Pro" panose="020B0503030403020204" pitchFamily="34" charset="0"/>
                <a:cs typeface="Source Sans Pro"/>
              </a:rPr>
              <a:t> </a:t>
            </a:r>
            <a:r>
              <a:rPr sz="1400" spc="-5" dirty="0">
                <a:solidFill>
                  <a:srgbClr val="000000"/>
                </a:solidFill>
                <a:latin typeface="Source Sans Pro" panose="020B0503030403020204" pitchFamily="34" charset="0"/>
                <a:ea typeface="Source Sans Pro" panose="020B0503030403020204" pitchFamily="34" charset="0"/>
                <a:cs typeface="Source Sans Pro"/>
              </a:rPr>
              <a:t>agent</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contractuel</a:t>
            </a:r>
            <a:r>
              <a:rPr sz="1400" spc="-5" dirty="0">
                <a:solidFill>
                  <a:srgbClr val="000000"/>
                </a:solidFill>
                <a:latin typeface="Source Sans Pro" panose="020B0503030403020204" pitchFamily="34" charset="0"/>
                <a:ea typeface="Source Sans Pro" panose="020B0503030403020204" pitchFamily="34" charset="0"/>
                <a:cs typeface="Source Sans Pro"/>
              </a:rPr>
              <a:t>.</a:t>
            </a:r>
            <a:r>
              <a:rPr lang="fr-FR" sz="1400" spc="-5" dirty="0">
                <a:solidFill>
                  <a:srgbClr val="000000"/>
                </a:solidFill>
                <a:latin typeface="Source Sans Pro" panose="020B0503030403020204" pitchFamily="34" charset="0"/>
                <a:ea typeface="Source Sans Pro" panose="020B0503030403020204" pitchFamily="34" charset="0"/>
                <a:cs typeface="Source Sans Pro"/>
              </a:rPr>
              <a:t>(</a:t>
            </a:r>
            <a:r>
              <a:rPr sz="1400" spc="-5" dirty="0">
                <a:solidFill>
                  <a:srgbClr val="000000"/>
                </a:solidFill>
                <a:latin typeface="Source Sans Pro" panose="020B0503030403020204" pitchFamily="34" charset="0"/>
                <a:ea typeface="Source Sans Pro" panose="020B0503030403020204" pitchFamily="34" charset="0"/>
                <a:cs typeface="Source Sans Pro"/>
              </a:rPr>
              <a:t>le</a:t>
            </a:r>
            <a:r>
              <a:rPr lang="fr-FR" sz="1400" spc="-5" dirty="0">
                <a:solidFill>
                  <a:srgbClr val="000000"/>
                </a:solidFill>
                <a:latin typeface="Source Sans Pro" panose="020B0503030403020204" pitchFamily="34" charset="0"/>
                <a:ea typeface="Source Sans Pro" panose="020B0503030403020204" pitchFamily="34" charset="0"/>
                <a:cs typeface="Source Sans Pro"/>
              </a:rPr>
              <a:t>)s</a:t>
            </a:r>
            <a:r>
              <a:rPr sz="1400" spc="-5" dirty="0">
                <a:solidFill>
                  <a:srgbClr val="000000"/>
                </a:solidFill>
                <a:latin typeface="Source Sans Pro" panose="020B0503030403020204" pitchFamily="34" charset="0"/>
                <a:ea typeface="Source Sans Pro" panose="020B0503030403020204" pitchFamily="34" charset="0"/>
                <a:cs typeface="Source Sans Pro"/>
              </a:rPr>
              <a:t> sur missions </a:t>
            </a:r>
            <a:r>
              <a:rPr sz="1400" dirty="0">
                <a:solidFill>
                  <a:srgbClr val="000000"/>
                </a:solidFill>
                <a:latin typeface="Source Sans Pro" panose="020B0503030403020204" pitchFamily="34" charset="0"/>
                <a:ea typeface="Source Sans Pro" panose="020B0503030403020204" pitchFamily="34" charset="0"/>
                <a:cs typeface="Source Sans Pro"/>
              </a:rPr>
              <a:t>de</a:t>
            </a:r>
            <a:r>
              <a:rPr sz="1400" spc="60" dirty="0">
                <a:solidFill>
                  <a:srgbClr val="000000"/>
                </a:solidFill>
                <a:latin typeface="Source Sans Pro" panose="020B0503030403020204" pitchFamily="34" charset="0"/>
                <a:ea typeface="Source Sans Pro" panose="020B0503030403020204" pitchFamily="34" charset="0"/>
                <a:cs typeface="Source Sans Pro"/>
              </a:rPr>
              <a:t> </a:t>
            </a:r>
            <a:r>
              <a:rPr sz="1400" spc="-5" dirty="0">
                <a:solidFill>
                  <a:srgbClr val="000000"/>
                </a:solidFill>
                <a:latin typeface="Source Sans Pro" panose="020B0503030403020204" pitchFamily="34" charset="0"/>
                <a:ea typeface="Source Sans Pro" panose="020B0503030403020204" pitchFamily="34" charset="0"/>
                <a:cs typeface="Source Sans Pro"/>
              </a:rPr>
              <a:t>recherche</a:t>
            </a:r>
            <a:endParaRPr lang="fr-FR" sz="1400" spc="-5" dirty="0">
              <a:solidFill>
                <a:srgbClr val="000000"/>
              </a:solidFill>
              <a:latin typeface="Source Sans Pro" panose="020B0503030403020204" pitchFamily="34" charset="0"/>
              <a:ea typeface="Source Sans Pro" panose="020B0503030403020204" pitchFamily="34" charset="0"/>
              <a:cs typeface="Source Sans Pro"/>
            </a:endParaRPr>
          </a:p>
          <a:p>
            <a:pPr marL="12700" marR="5080" algn="just">
              <a:lnSpc>
                <a:spcPct val="150000"/>
              </a:lnSpc>
              <a:spcBef>
                <a:spcPts val="85"/>
              </a:spcBef>
              <a:tabLst>
                <a:tab pos="264795" algn="l"/>
              </a:tabLst>
            </a:pPr>
            <a:endParaRPr sz="1400" dirty="0">
              <a:solidFill>
                <a:srgbClr val="000000"/>
              </a:solidFill>
              <a:latin typeface="Source Sans Pro" panose="020B0503030403020204" pitchFamily="34" charset="0"/>
              <a:ea typeface="Source Sans Pro" panose="020B0503030403020204" pitchFamily="34" charset="0"/>
              <a:cs typeface="Source Sans Pro"/>
            </a:endParaRPr>
          </a:p>
          <a:p>
            <a:pPr marL="12700" marR="5080" algn="just">
              <a:lnSpc>
                <a:spcPct val="150000"/>
              </a:lnSpc>
            </a:pPr>
            <a:r>
              <a:rPr sz="1400" spc="-5" dirty="0">
                <a:solidFill>
                  <a:srgbClr val="000000"/>
                </a:solidFill>
                <a:latin typeface="Source Sans Pro" panose="020B0503030403020204" pitchFamily="34" charset="0"/>
                <a:ea typeface="Source Sans Pro" panose="020B0503030403020204" pitchFamily="34" charset="0"/>
                <a:cs typeface="Times New Roman"/>
              </a:rPr>
              <a:t> </a:t>
            </a:r>
            <a:r>
              <a:rPr sz="1400" spc="-5" dirty="0">
                <a:solidFill>
                  <a:srgbClr val="000000"/>
                </a:solidFill>
                <a:latin typeface="Source Sans Pro" panose="020B0503030403020204" pitchFamily="34" charset="0"/>
                <a:ea typeface="Source Sans Pro" panose="020B0503030403020204" pitchFamily="34" charset="0"/>
                <a:cs typeface="Source Sans Pro"/>
              </a:rPr>
              <a:t>Vous pouvez être </a:t>
            </a:r>
            <a:r>
              <a:rPr sz="1400" spc="-10" dirty="0">
                <a:solidFill>
                  <a:srgbClr val="000000"/>
                </a:solidFill>
                <a:latin typeface="Source Sans Pro" panose="020B0503030403020204" pitchFamily="34" charset="0"/>
                <a:ea typeface="Source Sans Pro" panose="020B0503030403020204" pitchFamily="34" charset="0"/>
                <a:cs typeface="Source Sans Pro"/>
              </a:rPr>
              <a:t>recruté.e en tant </a:t>
            </a:r>
            <a:r>
              <a:rPr sz="1400" dirty="0">
                <a:solidFill>
                  <a:srgbClr val="000000"/>
                </a:solidFill>
                <a:latin typeface="Source Sans Pro" panose="020B0503030403020204" pitchFamily="34" charset="0"/>
                <a:ea typeface="Source Sans Pro" panose="020B0503030403020204" pitchFamily="34" charset="0"/>
                <a:cs typeface="Source Sans Pro"/>
              </a:rPr>
              <a:t>que </a:t>
            </a:r>
            <a:r>
              <a:rPr sz="1400" spc="-5" dirty="0">
                <a:solidFill>
                  <a:srgbClr val="000000"/>
                </a:solidFill>
                <a:latin typeface="Source Sans Pro" panose="020B0503030403020204" pitchFamily="34" charset="0"/>
                <a:ea typeface="Source Sans Pro" panose="020B0503030403020204" pitchFamily="34" charset="0"/>
                <a:cs typeface="Source Sans Pro"/>
              </a:rPr>
              <a:t>chargé.e d’enseignement vacataire  (CEV) sous réserve </a:t>
            </a:r>
            <a:r>
              <a:rPr sz="1400" spc="-10" dirty="0">
                <a:solidFill>
                  <a:srgbClr val="000000"/>
                </a:solidFill>
                <a:latin typeface="Source Sans Pro" panose="020B0503030403020204" pitchFamily="34" charset="0"/>
                <a:ea typeface="Source Sans Pro" panose="020B0503030403020204" pitchFamily="34" charset="0"/>
                <a:cs typeface="Source Sans Pro"/>
              </a:rPr>
              <a:t>de </a:t>
            </a:r>
            <a:r>
              <a:rPr sz="1400" spc="-5" dirty="0">
                <a:solidFill>
                  <a:srgbClr val="000000"/>
                </a:solidFill>
                <a:latin typeface="Source Sans Pro" panose="020B0503030403020204" pitchFamily="34" charset="0"/>
                <a:ea typeface="Source Sans Pro" panose="020B0503030403020204" pitchFamily="34" charset="0"/>
                <a:cs typeface="Source Sans Pro"/>
              </a:rPr>
              <a:t>l’accord </a:t>
            </a:r>
            <a:r>
              <a:rPr sz="1400" spc="-10" dirty="0">
                <a:solidFill>
                  <a:srgbClr val="000000"/>
                </a:solidFill>
                <a:latin typeface="Source Sans Pro" panose="020B0503030403020204" pitchFamily="34" charset="0"/>
                <a:ea typeface="Source Sans Pro" panose="020B0503030403020204" pitchFamily="34" charset="0"/>
                <a:cs typeface="Source Sans Pro"/>
              </a:rPr>
              <a:t>de votre </a:t>
            </a:r>
            <a:r>
              <a:rPr sz="1400" spc="-5" dirty="0">
                <a:solidFill>
                  <a:srgbClr val="000000"/>
                </a:solidFill>
                <a:latin typeface="Source Sans Pro" panose="020B0503030403020204" pitchFamily="34" charset="0"/>
                <a:ea typeface="Source Sans Pro" panose="020B0503030403020204" pitchFamily="34" charset="0"/>
                <a:cs typeface="Source Sans Pro"/>
              </a:rPr>
              <a:t>responsable hiérarchique, </a:t>
            </a:r>
            <a:r>
              <a:rPr sz="1400" dirty="0">
                <a:solidFill>
                  <a:srgbClr val="000000"/>
                </a:solidFill>
                <a:latin typeface="Source Sans Pro" panose="020B0503030403020204" pitchFamily="34" charset="0"/>
                <a:ea typeface="Source Sans Pro" panose="020B0503030403020204" pitchFamily="34" charset="0"/>
                <a:cs typeface="Source Sans Pro"/>
              </a:rPr>
              <a:t>il </a:t>
            </a:r>
            <a:r>
              <a:rPr sz="1400" spc="-10" dirty="0">
                <a:solidFill>
                  <a:srgbClr val="000000"/>
                </a:solidFill>
                <a:latin typeface="Source Sans Pro" panose="020B0503030403020204" pitchFamily="34" charset="0"/>
                <a:ea typeface="Source Sans Pro" panose="020B0503030403020204" pitchFamily="34" charset="0"/>
                <a:cs typeface="Source Sans Pro"/>
              </a:rPr>
              <a:t>vous </a:t>
            </a:r>
            <a:r>
              <a:rPr sz="1400" dirty="0" err="1">
                <a:solidFill>
                  <a:srgbClr val="000000"/>
                </a:solidFill>
                <a:latin typeface="Source Sans Pro" panose="020B0503030403020204" pitchFamily="34" charset="0"/>
                <a:ea typeface="Source Sans Pro" panose="020B0503030403020204" pitchFamily="34" charset="0"/>
                <a:cs typeface="Source Sans Pro"/>
              </a:rPr>
              <a:t>faudra</a:t>
            </a:r>
            <a:r>
              <a:rPr sz="1400"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alors</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sz="1400" spc="-5" dirty="0" err="1">
                <a:solidFill>
                  <a:srgbClr val="000000"/>
                </a:solidFill>
                <a:latin typeface="Source Sans Pro" panose="020B0503030403020204" pitchFamily="34" charset="0"/>
                <a:ea typeface="Source Sans Pro" panose="020B0503030403020204" pitchFamily="34" charset="0"/>
                <a:cs typeface="Source Sans Pro"/>
              </a:rPr>
              <a:t>fournir</a:t>
            </a:r>
            <a:r>
              <a:rPr sz="1400" spc="-5" dirty="0">
                <a:solidFill>
                  <a:srgbClr val="000000"/>
                </a:solidFill>
                <a:latin typeface="Source Sans Pro" panose="020B0503030403020204" pitchFamily="34" charset="0"/>
                <a:ea typeface="Source Sans Pro" panose="020B0503030403020204" pitchFamily="34" charset="0"/>
                <a:cs typeface="Source Sans Pro"/>
              </a:rPr>
              <a:t> </a:t>
            </a:r>
            <a:r>
              <a:rPr lang="fr-FR" sz="1400" b="1" spc="-5" dirty="0">
                <a:solidFill>
                  <a:srgbClr val="295386"/>
                </a:solidFill>
                <a:latin typeface="Source Sans Pro" panose="020B0503030403020204" pitchFamily="34" charset="0"/>
                <a:ea typeface="Source Sans Pro" panose="020B0503030403020204" pitchFamily="34" charset="0"/>
                <a:cs typeface="Source Sans Pro"/>
              </a:rPr>
              <a:t>une déclaration de cumul d’activité</a:t>
            </a:r>
            <a:r>
              <a:rPr sz="1400" spc="-5" dirty="0">
                <a:solidFill>
                  <a:srgbClr val="295386"/>
                </a:solidFill>
                <a:latin typeface="Source Sans Pro" panose="020B0503030403020204" pitchFamily="34" charset="0"/>
                <a:ea typeface="Source Sans Pro" panose="020B0503030403020204" pitchFamily="34" charset="0"/>
                <a:cs typeface="Source Sans Pro"/>
              </a:rPr>
              <a:t>.</a:t>
            </a:r>
            <a:endParaRPr sz="1400" dirty="0">
              <a:latin typeface="Source Sans Pro" panose="020B0503030403020204" pitchFamily="34" charset="0"/>
              <a:ea typeface="Source Sans Pro" panose="020B0503030403020204" pitchFamily="34" charset="0"/>
              <a:cs typeface="Source Sans Pro"/>
            </a:endParaRPr>
          </a:p>
        </p:txBody>
      </p:sp>
      <p:sp>
        <p:nvSpPr>
          <p:cNvPr id="43" name="object 17">
            <a:extLst>
              <a:ext uri="{FF2B5EF4-FFF2-40B4-BE49-F238E27FC236}">
                <a16:creationId xmlns:a16="http://schemas.microsoft.com/office/drawing/2014/main" id="{8AD85887-E05B-4A0D-8E0D-545D08A61A1D}"/>
              </a:ext>
            </a:extLst>
          </p:cNvPr>
          <p:cNvSpPr txBox="1"/>
          <p:nvPr/>
        </p:nvSpPr>
        <p:spPr>
          <a:xfrm>
            <a:off x="7206581" y="483996"/>
            <a:ext cx="132715"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FFFF"/>
                </a:solidFill>
                <a:latin typeface="Source Sans Pro"/>
                <a:cs typeface="Source Sans Pro"/>
              </a:rPr>
              <a:t>7</a:t>
            </a:r>
            <a:endParaRPr sz="1600">
              <a:latin typeface="Source Sans Pro"/>
              <a:cs typeface="Source Sans Pro"/>
            </a:endParaRPr>
          </a:p>
        </p:txBody>
      </p:sp>
      <p:sp>
        <p:nvSpPr>
          <p:cNvPr id="4" name="Flèche : droite 3">
            <a:extLst>
              <a:ext uri="{FF2B5EF4-FFF2-40B4-BE49-F238E27FC236}">
                <a16:creationId xmlns:a16="http://schemas.microsoft.com/office/drawing/2014/main" id="{B97616BC-7C58-43FF-90C9-4F2FFF727AC7}"/>
              </a:ext>
            </a:extLst>
          </p:cNvPr>
          <p:cNvSpPr/>
          <p:nvPr/>
        </p:nvSpPr>
        <p:spPr>
          <a:xfrm>
            <a:off x="198493" y="2409943"/>
            <a:ext cx="243091" cy="2044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77591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966164" y="804200"/>
            <a:ext cx="10259667" cy="621992"/>
          </a:xfrm>
          <a:prstGeom prst="rect">
            <a:avLst/>
          </a:prstGeom>
          <a:solidFill>
            <a:srgbClr val="5CC8FE"/>
          </a:solidFill>
          <a:ln w="0">
            <a:noFill/>
          </a:ln>
        </p:spPr>
        <p:txBody>
          <a:bodyPr anchor="ctr">
            <a:normAutofit/>
          </a:bodyPr>
          <a:lstStyle/>
          <a:p>
            <a:pPr indent="0" algn="ctr">
              <a:lnSpc>
                <a:spcPct val="90000"/>
              </a:lnSpc>
              <a:buNone/>
            </a:pPr>
            <a:r>
              <a:rPr lang="fr-FR" sz="3200" b="1" spc="-1" dirty="0">
                <a:solidFill>
                  <a:schemeClr val="bg1"/>
                </a:solidFill>
                <a:latin typeface="Source Sans Pro" panose="020B0503030403020204" pitchFamily="34" charset="0"/>
                <a:ea typeface="Source Sans Pro" panose="020B0503030403020204" pitchFamily="34" charset="0"/>
              </a:rPr>
              <a:t>Vous ne pouvez pas être</a:t>
            </a:r>
            <a:r>
              <a:rPr lang="fr-FR" sz="3200" b="1" strike="noStrike" spc="-1" dirty="0">
                <a:solidFill>
                  <a:schemeClr val="bg1"/>
                </a:solidFill>
                <a:latin typeface="Source Sans Pro" panose="020B0503030403020204" pitchFamily="34" charset="0"/>
                <a:ea typeface="Source Sans Pro" panose="020B0503030403020204" pitchFamily="34" charset="0"/>
              </a:rPr>
              <a:t> vacataire à Nantes Université </a:t>
            </a:r>
          </a:p>
        </p:txBody>
      </p:sp>
      <p:sp>
        <p:nvSpPr>
          <p:cNvPr id="175" name="PlaceHolder 2"/>
          <p:cNvSpPr>
            <a:spLocks noGrp="1"/>
          </p:cNvSpPr>
          <p:nvPr>
            <p:ph/>
          </p:nvPr>
        </p:nvSpPr>
        <p:spPr>
          <a:xfrm>
            <a:off x="320040" y="1646960"/>
            <a:ext cx="11622024" cy="5046447"/>
          </a:xfrm>
          <a:prstGeom prst="rect">
            <a:avLst/>
          </a:prstGeom>
          <a:solidFill>
            <a:srgbClr val="FFCCCC"/>
          </a:solidFill>
          <a:ln w="0">
            <a:noFill/>
          </a:ln>
        </p:spPr>
        <p:txBody>
          <a:bodyPr anchor="t">
            <a:normAutofit/>
          </a:bodyPr>
          <a:lstStyle/>
          <a:p>
            <a:pPr marL="1054735">
              <a:lnSpc>
                <a:spcPct val="150000"/>
              </a:lnSpc>
              <a:spcBef>
                <a:spcPts val="95"/>
              </a:spcBef>
            </a:pPr>
            <a:r>
              <a:rPr lang="fr-FR" sz="1400" b="1" spc="-5" dirty="0">
                <a:solidFill>
                  <a:srgbClr val="295386"/>
                </a:solidFill>
                <a:latin typeface="Source Sans Pro"/>
                <a:cs typeface="Source Sans Pro"/>
              </a:rPr>
              <a:t>IMPORTANT</a:t>
            </a:r>
          </a:p>
          <a:p>
            <a:pPr marL="0" indent="0">
              <a:lnSpc>
                <a:spcPct val="150000"/>
              </a:lnSpc>
              <a:spcBef>
                <a:spcPts val="95"/>
              </a:spcBef>
              <a:buNone/>
            </a:pPr>
            <a:r>
              <a:rPr lang="fr-FR" sz="1400" spc="-5" dirty="0">
                <a:solidFill>
                  <a:srgbClr val="295386"/>
                </a:solidFill>
                <a:latin typeface="Source Sans Pro"/>
                <a:cs typeface="Source Sans Pro"/>
              </a:rPr>
              <a:t>         Vous</a:t>
            </a:r>
            <a:r>
              <a:rPr lang="fr-FR" sz="1400" spc="10" dirty="0">
                <a:solidFill>
                  <a:srgbClr val="295386"/>
                </a:solidFill>
                <a:latin typeface="Source Sans Pro"/>
                <a:cs typeface="Source Sans Pro"/>
              </a:rPr>
              <a:t> </a:t>
            </a:r>
            <a:r>
              <a:rPr lang="fr-FR" sz="1400" b="1" dirty="0">
                <a:solidFill>
                  <a:srgbClr val="295386"/>
                </a:solidFill>
                <a:latin typeface="Source Sans Pro"/>
                <a:cs typeface="Source Sans Pro"/>
              </a:rPr>
              <a:t>NE</a:t>
            </a:r>
            <a:r>
              <a:rPr lang="fr-FR" sz="1400" b="1" spc="-40" dirty="0">
                <a:solidFill>
                  <a:srgbClr val="295386"/>
                </a:solidFill>
                <a:latin typeface="Source Sans Pro"/>
                <a:cs typeface="Source Sans Pro"/>
              </a:rPr>
              <a:t> </a:t>
            </a:r>
            <a:r>
              <a:rPr lang="fr-FR" sz="1400" b="1" dirty="0">
                <a:solidFill>
                  <a:srgbClr val="295386"/>
                </a:solidFill>
                <a:latin typeface="Source Sans Pro"/>
                <a:cs typeface="Source Sans Pro"/>
              </a:rPr>
              <a:t>POUVEZ</a:t>
            </a:r>
            <a:r>
              <a:rPr lang="fr-FR" sz="1400" b="1" spc="-30" dirty="0">
                <a:solidFill>
                  <a:srgbClr val="295386"/>
                </a:solidFill>
                <a:latin typeface="Source Sans Pro"/>
                <a:cs typeface="Source Sans Pro"/>
              </a:rPr>
              <a:t> </a:t>
            </a:r>
            <a:r>
              <a:rPr lang="fr-FR" sz="1400" b="1" dirty="0">
                <a:solidFill>
                  <a:srgbClr val="295386"/>
                </a:solidFill>
                <a:latin typeface="Source Sans Pro"/>
                <a:cs typeface="Source Sans Pro"/>
              </a:rPr>
              <a:t>PAS</a:t>
            </a:r>
            <a:r>
              <a:rPr lang="fr-FR" sz="1400" b="1" spc="-5" dirty="0">
                <a:solidFill>
                  <a:srgbClr val="295386"/>
                </a:solidFill>
                <a:latin typeface="Source Sans Pro"/>
                <a:cs typeface="Source Sans Pro"/>
              </a:rPr>
              <a:t> ÊTRE</a:t>
            </a:r>
            <a:r>
              <a:rPr lang="fr-FR" sz="1400" b="1" spc="-25" dirty="0">
                <a:solidFill>
                  <a:srgbClr val="295386"/>
                </a:solidFill>
                <a:latin typeface="Source Sans Pro"/>
                <a:cs typeface="Source Sans Pro"/>
              </a:rPr>
              <a:t> </a:t>
            </a:r>
            <a:r>
              <a:rPr lang="fr-FR" sz="1400" b="1" dirty="0">
                <a:solidFill>
                  <a:srgbClr val="295386"/>
                </a:solidFill>
                <a:latin typeface="Source Sans Pro"/>
                <a:cs typeface="Source Sans Pro"/>
              </a:rPr>
              <a:t>RECRUTÉ.E</a:t>
            </a:r>
            <a:r>
              <a:rPr lang="fr-FR" sz="1400" b="1" spc="-50" dirty="0">
                <a:solidFill>
                  <a:srgbClr val="295386"/>
                </a:solidFill>
                <a:latin typeface="Source Sans Pro"/>
                <a:cs typeface="Source Sans Pro"/>
              </a:rPr>
              <a:t> </a:t>
            </a:r>
            <a:r>
              <a:rPr lang="fr-FR" sz="1400" dirty="0">
                <a:solidFill>
                  <a:srgbClr val="295386"/>
                </a:solidFill>
                <a:latin typeface="Source Sans Pro"/>
                <a:cs typeface="Source Sans Pro"/>
              </a:rPr>
              <a:t>en</a:t>
            </a:r>
            <a:r>
              <a:rPr lang="fr-FR" sz="1400" spc="-10" dirty="0">
                <a:solidFill>
                  <a:srgbClr val="295386"/>
                </a:solidFill>
                <a:latin typeface="Source Sans Pro"/>
                <a:cs typeface="Source Sans Pro"/>
              </a:rPr>
              <a:t> </a:t>
            </a:r>
            <a:r>
              <a:rPr lang="fr-FR" sz="1400" dirty="0">
                <a:solidFill>
                  <a:srgbClr val="295386"/>
                </a:solidFill>
                <a:latin typeface="Source Sans Pro"/>
                <a:cs typeface="Source Sans Pro"/>
              </a:rPr>
              <a:t>tant</a:t>
            </a:r>
            <a:r>
              <a:rPr lang="fr-FR" sz="1400" spc="-20" dirty="0">
                <a:solidFill>
                  <a:srgbClr val="295386"/>
                </a:solidFill>
                <a:latin typeface="Source Sans Pro"/>
                <a:cs typeface="Source Sans Pro"/>
              </a:rPr>
              <a:t> </a:t>
            </a:r>
            <a:r>
              <a:rPr lang="fr-FR" sz="1400" spc="5" dirty="0">
                <a:solidFill>
                  <a:srgbClr val="295386"/>
                </a:solidFill>
                <a:latin typeface="Source Sans Pro"/>
                <a:cs typeface="Source Sans Pro"/>
              </a:rPr>
              <a:t>que</a:t>
            </a:r>
            <a:r>
              <a:rPr lang="fr-FR" sz="1400" spc="-10" dirty="0">
                <a:solidFill>
                  <a:srgbClr val="295386"/>
                </a:solidFill>
                <a:latin typeface="Source Sans Pro"/>
                <a:cs typeface="Source Sans Pro"/>
              </a:rPr>
              <a:t> </a:t>
            </a:r>
            <a:r>
              <a:rPr lang="fr-FR" sz="1400" spc="-5" dirty="0">
                <a:solidFill>
                  <a:srgbClr val="295386"/>
                </a:solidFill>
                <a:latin typeface="Source Sans Pro"/>
                <a:cs typeface="Source Sans Pro"/>
              </a:rPr>
              <a:t>vacataire</a:t>
            </a:r>
            <a:r>
              <a:rPr lang="fr-FR" sz="1400" spc="-40" dirty="0">
                <a:solidFill>
                  <a:srgbClr val="295386"/>
                </a:solidFill>
                <a:latin typeface="Source Sans Pro"/>
                <a:cs typeface="Source Sans Pro"/>
              </a:rPr>
              <a:t> </a:t>
            </a:r>
            <a:r>
              <a:rPr lang="fr-FR" sz="1400" dirty="0">
                <a:solidFill>
                  <a:srgbClr val="295386"/>
                </a:solidFill>
                <a:latin typeface="Source Sans Pro"/>
                <a:cs typeface="Source Sans Pro"/>
              </a:rPr>
              <a:t>d’enseignement</a:t>
            </a:r>
            <a:r>
              <a:rPr lang="fr-FR" sz="1400" spc="-25" dirty="0">
                <a:solidFill>
                  <a:srgbClr val="295386"/>
                </a:solidFill>
                <a:latin typeface="Source Sans Pro"/>
                <a:cs typeface="Source Sans Pro"/>
              </a:rPr>
              <a:t> </a:t>
            </a:r>
            <a:r>
              <a:rPr lang="fr-FR" sz="1400" dirty="0">
                <a:solidFill>
                  <a:srgbClr val="295386"/>
                </a:solidFill>
                <a:latin typeface="Source Sans Pro"/>
                <a:cs typeface="Source Sans Pro"/>
              </a:rPr>
              <a:t>si</a:t>
            </a:r>
            <a:r>
              <a:rPr lang="fr-FR" sz="1400" spc="-5" dirty="0">
                <a:solidFill>
                  <a:srgbClr val="295386"/>
                </a:solidFill>
                <a:latin typeface="Source Sans Pro"/>
                <a:cs typeface="Source Sans Pro"/>
              </a:rPr>
              <a:t> </a:t>
            </a:r>
            <a:r>
              <a:rPr lang="fr-FR" sz="1400" dirty="0">
                <a:solidFill>
                  <a:srgbClr val="295386"/>
                </a:solidFill>
                <a:latin typeface="Source Sans Pro"/>
                <a:cs typeface="Source Sans Pro"/>
              </a:rPr>
              <a:t>vous  êtes</a:t>
            </a:r>
            <a:r>
              <a:rPr lang="fr-FR" sz="1400" spc="-5" dirty="0">
                <a:solidFill>
                  <a:srgbClr val="295386"/>
                </a:solidFill>
                <a:latin typeface="Source Sans Pro"/>
                <a:cs typeface="Source Sans Pro"/>
              </a:rPr>
              <a:t> </a:t>
            </a:r>
            <a:r>
              <a:rPr lang="fr-FR" sz="1400" dirty="0">
                <a:solidFill>
                  <a:srgbClr val="295386"/>
                </a:solidFill>
                <a:latin typeface="Source Sans Pro"/>
                <a:cs typeface="Source Sans Pro"/>
              </a:rPr>
              <a:t>:</a:t>
            </a:r>
          </a:p>
          <a:p>
            <a:pPr marL="826135" indent="0">
              <a:lnSpc>
                <a:spcPct val="150000"/>
              </a:lnSpc>
              <a:spcBef>
                <a:spcPts val="95"/>
              </a:spcBef>
              <a:buNone/>
            </a:pPr>
            <a:endParaRPr lang="fr-FR" sz="1400" dirty="0">
              <a:latin typeface="Source Sans Pro"/>
              <a:cs typeface="Source Sans Pro"/>
            </a:endParaRPr>
          </a:p>
          <a:p>
            <a:pPr marL="180975" marR="59055" indent="-180975" algn="just">
              <a:lnSpc>
                <a:spcPct val="150000"/>
              </a:lnSpc>
              <a:buNone/>
            </a:pPr>
            <a:r>
              <a:rPr lang="fr-FR" sz="1400" dirty="0">
                <a:solidFill>
                  <a:srgbClr val="295386"/>
                </a:solidFill>
                <a:latin typeface="Source Sans Pro"/>
                <a:cs typeface="Source Sans Pro"/>
              </a:rPr>
              <a:t>× </a:t>
            </a:r>
            <a:r>
              <a:rPr lang="fr-FR" sz="1400" spc="-5" dirty="0" err="1">
                <a:solidFill>
                  <a:srgbClr val="295386"/>
                </a:solidFill>
                <a:latin typeface="Source Sans Pro"/>
                <a:cs typeface="Source Sans Pro"/>
              </a:rPr>
              <a:t>Salarié.e</a:t>
            </a:r>
            <a:r>
              <a:rPr lang="fr-FR" sz="1400" spc="-5" dirty="0">
                <a:solidFill>
                  <a:srgbClr val="295386"/>
                </a:solidFill>
                <a:latin typeface="Source Sans Pro"/>
                <a:cs typeface="Source Sans Pro"/>
              </a:rPr>
              <a:t> (secteur </a:t>
            </a:r>
            <a:r>
              <a:rPr lang="fr-FR" sz="1400" dirty="0">
                <a:solidFill>
                  <a:srgbClr val="295386"/>
                </a:solidFill>
                <a:latin typeface="Source Sans Pro"/>
                <a:cs typeface="Source Sans Pro"/>
              </a:rPr>
              <a:t>privé </a:t>
            </a:r>
            <a:r>
              <a:rPr lang="fr-FR" sz="1400" spc="-5" dirty="0">
                <a:solidFill>
                  <a:srgbClr val="295386"/>
                </a:solidFill>
                <a:latin typeface="Source Sans Pro"/>
                <a:cs typeface="Source Sans Pro"/>
              </a:rPr>
              <a:t>ou </a:t>
            </a:r>
            <a:r>
              <a:rPr lang="fr-FR" sz="1400" dirty="0">
                <a:solidFill>
                  <a:srgbClr val="295386"/>
                </a:solidFill>
                <a:latin typeface="Source Sans Pro"/>
                <a:cs typeface="Source Sans Pro"/>
              </a:rPr>
              <a:t>public) à temps partiel représentant </a:t>
            </a:r>
            <a:r>
              <a:rPr lang="fr-FR" sz="1400" spc="-5" dirty="0">
                <a:solidFill>
                  <a:srgbClr val="295386"/>
                </a:solidFill>
                <a:latin typeface="Source Sans Pro"/>
                <a:cs typeface="Source Sans Pro"/>
              </a:rPr>
              <a:t>moins de 900h </a:t>
            </a:r>
            <a:r>
              <a:rPr lang="fr-FR" sz="1400" dirty="0">
                <a:solidFill>
                  <a:srgbClr val="295386"/>
                </a:solidFill>
                <a:latin typeface="Source Sans Pro"/>
                <a:cs typeface="Source Sans Pro"/>
              </a:rPr>
              <a:t>de travail/</a:t>
            </a:r>
            <a:r>
              <a:rPr lang="fr-FR" sz="1400" spc="-5" dirty="0">
                <a:solidFill>
                  <a:srgbClr val="295386"/>
                </a:solidFill>
                <a:latin typeface="Source Sans Pro"/>
                <a:cs typeface="Source Sans Pro"/>
              </a:rPr>
              <a:t>an ou moins de 300h </a:t>
            </a:r>
            <a:r>
              <a:rPr lang="fr-FR" sz="1400" dirty="0">
                <a:solidFill>
                  <a:srgbClr val="295386"/>
                </a:solidFill>
                <a:latin typeface="Source Sans Pro"/>
                <a:cs typeface="Source Sans Pro"/>
              </a:rPr>
              <a:t>d’enseignement/an</a:t>
            </a:r>
            <a:endParaRPr lang="fr-FR" sz="1400" dirty="0">
              <a:latin typeface="Source Sans Pro"/>
              <a:cs typeface="Source Sans Pro"/>
            </a:endParaRPr>
          </a:p>
          <a:p>
            <a:pPr marL="0" indent="0" algn="just">
              <a:lnSpc>
                <a:spcPct val="150000"/>
              </a:lnSpc>
              <a:buNone/>
            </a:pPr>
            <a:r>
              <a:rPr lang="fr-FR" sz="1400" dirty="0">
                <a:solidFill>
                  <a:srgbClr val="295386"/>
                </a:solidFill>
                <a:latin typeface="Source Sans Pro"/>
                <a:cs typeface="Source Sans Pro"/>
              </a:rPr>
              <a:t>× </a:t>
            </a:r>
            <a:r>
              <a:rPr lang="fr-FR" sz="1400" spc="-5" dirty="0" err="1">
                <a:solidFill>
                  <a:srgbClr val="295386"/>
                </a:solidFill>
                <a:latin typeface="Source Sans Pro"/>
                <a:cs typeface="Source Sans Pro"/>
              </a:rPr>
              <a:t>Indépendant.e</a:t>
            </a:r>
            <a:r>
              <a:rPr lang="fr-FR" sz="1400" spc="-5" dirty="0">
                <a:solidFill>
                  <a:srgbClr val="295386"/>
                </a:solidFill>
                <a:latin typeface="Source Sans Pro"/>
                <a:cs typeface="Source Sans Pro"/>
              </a:rPr>
              <a:t> et </a:t>
            </a:r>
            <a:r>
              <a:rPr lang="fr-FR" sz="1400" dirty="0">
                <a:solidFill>
                  <a:srgbClr val="295386"/>
                </a:solidFill>
                <a:latin typeface="Source Sans Pro"/>
                <a:cs typeface="Source Sans Pro"/>
              </a:rPr>
              <a:t>que votre revenu </a:t>
            </a:r>
            <a:r>
              <a:rPr lang="fr-FR" sz="1400" spc="-5" dirty="0">
                <a:solidFill>
                  <a:srgbClr val="295386"/>
                </a:solidFill>
                <a:latin typeface="Source Sans Pro"/>
                <a:cs typeface="Source Sans Pro"/>
              </a:rPr>
              <a:t>principal </a:t>
            </a:r>
            <a:r>
              <a:rPr lang="fr-FR" sz="1400" dirty="0">
                <a:solidFill>
                  <a:srgbClr val="295386"/>
                </a:solidFill>
                <a:latin typeface="Source Sans Pro"/>
                <a:cs typeface="Source Sans Pro"/>
              </a:rPr>
              <a:t>est assuré </a:t>
            </a:r>
            <a:r>
              <a:rPr lang="fr-FR" sz="1400" spc="-5" dirty="0">
                <a:solidFill>
                  <a:srgbClr val="295386"/>
                </a:solidFill>
                <a:latin typeface="Source Sans Pro"/>
                <a:cs typeface="Source Sans Pro"/>
              </a:rPr>
              <a:t>par </a:t>
            </a:r>
            <a:r>
              <a:rPr lang="fr-FR" sz="1400" dirty="0">
                <a:solidFill>
                  <a:srgbClr val="295386"/>
                </a:solidFill>
                <a:latin typeface="Source Sans Pro"/>
                <a:cs typeface="Source Sans Pro"/>
              </a:rPr>
              <a:t>Nantes Université </a:t>
            </a:r>
            <a:r>
              <a:rPr lang="fr-FR" sz="1400" spc="-5" dirty="0">
                <a:solidFill>
                  <a:srgbClr val="295386"/>
                </a:solidFill>
                <a:latin typeface="Source Sans Pro"/>
                <a:cs typeface="Source Sans Pro"/>
              </a:rPr>
              <a:t>ou</a:t>
            </a:r>
            <a:r>
              <a:rPr lang="fr-FR" sz="1400" spc="-180" dirty="0">
                <a:solidFill>
                  <a:srgbClr val="295386"/>
                </a:solidFill>
                <a:latin typeface="Source Sans Pro"/>
                <a:cs typeface="Source Sans Pro"/>
              </a:rPr>
              <a:t> </a:t>
            </a:r>
            <a:r>
              <a:rPr lang="fr-FR" sz="1400" spc="-5" dirty="0">
                <a:solidFill>
                  <a:srgbClr val="295386"/>
                </a:solidFill>
                <a:latin typeface="Source Sans Pro"/>
                <a:cs typeface="Source Sans Pro"/>
              </a:rPr>
              <a:t>France travail</a:t>
            </a:r>
          </a:p>
          <a:p>
            <a:pPr marL="0" indent="0" algn="just">
              <a:lnSpc>
                <a:spcPct val="150000"/>
              </a:lnSpc>
              <a:buNone/>
            </a:pPr>
            <a:r>
              <a:rPr lang="fr-FR" sz="1400" dirty="0">
                <a:solidFill>
                  <a:srgbClr val="295386"/>
                </a:solidFill>
                <a:latin typeface="Source Sans Pro"/>
                <a:cs typeface="Source Sans Pro"/>
              </a:rPr>
              <a:t>× En disponibilité/détachement de Nantes </a:t>
            </a:r>
            <a:r>
              <a:rPr lang="fr-FR" sz="1400" spc="-5" dirty="0">
                <a:solidFill>
                  <a:srgbClr val="295386"/>
                </a:solidFill>
                <a:latin typeface="Source Sans Pro"/>
                <a:cs typeface="Source Sans Pro"/>
              </a:rPr>
              <a:t>Université, en </a:t>
            </a:r>
            <a:r>
              <a:rPr lang="fr-FR" sz="1400" dirty="0">
                <a:solidFill>
                  <a:srgbClr val="295386"/>
                </a:solidFill>
                <a:latin typeface="Source Sans Pro"/>
                <a:cs typeface="Source Sans Pro"/>
              </a:rPr>
              <a:t>disponibilité sans activité </a:t>
            </a:r>
            <a:r>
              <a:rPr lang="fr-FR" sz="1400" spc="-5" dirty="0">
                <a:solidFill>
                  <a:srgbClr val="295386"/>
                </a:solidFill>
                <a:latin typeface="Source Sans Pro"/>
                <a:cs typeface="Source Sans Pro"/>
              </a:rPr>
              <a:t>professionnelle, en congé parental/maternité, en </a:t>
            </a:r>
            <a:r>
              <a:rPr lang="fr-FR" sz="1400" dirty="0">
                <a:solidFill>
                  <a:srgbClr val="295386"/>
                </a:solidFill>
                <a:latin typeface="Source Sans Pro"/>
                <a:cs typeface="Source Sans Pro"/>
              </a:rPr>
              <a:t>arrêt</a:t>
            </a:r>
            <a:r>
              <a:rPr lang="fr-FR" sz="1400" spc="-40" dirty="0">
                <a:solidFill>
                  <a:srgbClr val="295386"/>
                </a:solidFill>
                <a:latin typeface="Source Sans Pro"/>
                <a:cs typeface="Source Sans Pro"/>
              </a:rPr>
              <a:t> </a:t>
            </a:r>
            <a:r>
              <a:rPr lang="fr-FR" sz="1400" spc="-5" dirty="0">
                <a:solidFill>
                  <a:srgbClr val="295386"/>
                </a:solidFill>
                <a:latin typeface="Source Sans Pro"/>
                <a:cs typeface="Source Sans Pro"/>
              </a:rPr>
              <a:t>maladie</a:t>
            </a:r>
            <a:endParaRPr lang="fr-FR" sz="1400" dirty="0">
              <a:latin typeface="Source Sans Pro"/>
              <a:cs typeface="Source Sans Pro"/>
            </a:endParaRPr>
          </a:p>
          <a:p>
            <a:pPr marL="0" indent="0" algn="just">
              <a:lnSpc>
                <a:spcPct val="150000"/>
              </a:lnSpc>
              <a:buNone/>
            </a:pPr>
            <a:r>
              <a:rPr lang="fr-FR" sz="1400" dirty="0">
                <a:solidFill>
                  <a:srgbClr val="295386"/>
                </a:solidFill>
                <a:latin typeface="Source Sans Pro"/>
                <a:cs typeface="Source Sans Pro"/>
              </a:rPr>
              <a:t>× </a:t>
            </a:r>
            <a:r>
              <a:rPr lang="fr-FR" sz="1400" dirty="0" err="1">
                <a:solidFill>
                  <a:srgbClr val="295386"/>
                </a:solidFill>
                <a:latin typeface="Source Sans Pro"/>
                <a:cs typeface="Source Sans Pro"/>
              </a:rPr>
              <a:t>Retraité.e</a:t>
            </a:r>
            <a:r>
              <a:rPr lang="fr-FR" sz="1400" dirty="0">
                <a:solidFill>
                  <a:srgbClr val="295386"/>
                </a:solidFill>
                <a:latin typeface="Source Sans Pro"/>
                <a:cs typeface="Source Sans Pro"/>
              </a:rPr>
              <a:t> de Nantes</a:t>
            </a:r>
            <a:r>
              <a:rPr lang="fr-FR" sz="1400" spc="-80" dirty="0">
                <a:solidFill>
                  <a:srgbClr val="295386"/>
                </a:solidFill>
                <a:latin typeface="Source Sans Pro"/>
                <a:cs typeface="Source Sans Pro"/>
              </a:rPr>
              <a:t> </a:t>
            </a:r>
            <a:r>
              <a:rPr lang="fr-FR" sz="1400" dirty="0">
                <a:solidFill>
                  <a:srgbClr val="295386"/>
                </a:solidFill>
                <a:latin typeface="Source Sans Pro"/>
                <a:cs typeface="Source Sans Pro"/>
              </a:rPr>
              <a:t>Université</a:t>
            </a:r>
            <a:endParaRPr lang="fr-FR" sz="1400" dirty="0">
              <a:latin typeface="Source Sans Pro"/>
              <a:cs typeface="Source Sans Pro"/>
            </a:endParaRPr>
          </a:p>
          <a:p>
            <a:pPr marL="0" indent="0" algn="just">
              <a:lnSpc>
                <a:spcPct val="150000"/>
              </a:lnSpc>
              <a:buNone/>
            </a:pPr>
            <a:r>
              <a:rPr lang="fr-FR" sz="1400" dirty="0">
                <a:solidFill>
                  <a:srgbClr val="295386"/>
                </a:solidFill>
                <a:latin typeface="Source Sans Pro"/>
                <a:cs typeface="Source Sans Pro"/>
              </a:rPr>
              <a:t>× </a:t>
            </a:r>
            <a:r>
              <a:rPr lang="fr-FR" sz="1400" dirty="0" err="1">
                <a:solidFill>
                  <a:srgbClr val="295386"/>
                </a:solidFill>
                <a:latin typeface="Source Sans Pro"/>
                <a:cs typeface="Source Sans Pro"/>
              </a:rPr>
              <a:t>Retraité.e</a:t>
            </a:r>
            <a:r>
              <a:rPr lang="fr-FR" sz="1400" dirty="0">
                <a:solidFill>
                  <a:srgbClr val="295386"/>
                </a:solidFill>
                <a:latin typeface="Source Sans Pro"/>
                <a:cs typeface="Source Sans Pro"/>
              </a:rPr>
              <a:t> de plus de 67 </a:t>
            </a:r>
            <a:r>
              <a:rPr lang="fr-FR" sz="1400" spc="-5" dirty="0">
                <a:solidFill>
                  <a:srgbClr val="295386"/>
                </a:solidFill>
                <a:latin typeface="Source Sans Pro"/>
                <a:cs typeface="Source Sans Pro"/>
              </a:rPr>
              <a:t>ans </a:t>
            </a:r>
            <a:r>
              <a:rPr lang="fr-FR" sz="1400" dirty="0">
                <a:solidFill>
                  <a:srgbClr val="295386"/>
                </a:solidFill>
                <a:latin typeface="Source Sans Pro"/>
                <a:cs typeface="Source Sans Pro"/>
              </a:rPr>
              <a:t>au </a:t>
            </a:r>
            <a:r>
              <a:rPr lang="fr-FR" sz="1400" spc="-5" dirty="0">
                <a:solidFill>
                  <a:srgbClr val="295386"/>
                </a:solidFill>
                <a:latin typeface="Source Sans Pro"/>
                <a:cs typeface="Source Sans Pro"/>
              </a:rPr>
              <a:t>1er </a:t>
            </a:r>
            <a:r>
              <a:rPr lang="fr-FR" sz="1400" dirty="0">
                <a:solidFill>
                  <a:srgbClr val="295386"/>
                </a:solidFill>
                <a:latin typeface="Source Sans Pro"/>
                <a:cs typeface="Source Sans Pro"/>
              </a:rPr>
              <a:t>septembre </a:t>
            </a:r>
            <a:r>
              <a:rPr lang="fr-FR" sz="1400" spc="-5" dirty="0">
                <a:solidFill>
                  <a:srgbClr val="295386"/>
                </a:solidFill>
                <a:latin typeface="Source Sans Pro"/>
                <a:cs typeface="Source Sans Pro"/>
              </a:rPr>
              <a:t>de l’année</a:t>
            </a:r>
            <a:r>
              <a:rPr lang="fr-FR" sz="1400" spc="-125" dirty="0">
                <a:solidFill>
                  <a:srgbClr val="295386"/>
                </a:solidFill>
                <a:latin typeface="Source Sans Pro"/>
                <a:cs typeface="Source Sans Pro"/>
              </a:rPr>
              <a:t> </a:t>
            </a:r>
            <a:r>
              <a:rPr lang="fr-FR" sz="1400" dirty="0">
                <a:solidFill>
                  <a:srgbClr val="295386"/>
                </a:solidFill>
                <a:latin typeface="Source Sans Pro"/>
                <a:cs typeface="Source Sans Pro"/>
              </a:rPr>
              <a:t>universitaire</a:t>
            </a:r>
            <a:endParaRPr lang="fr-FR" sz="1400" dirty="0">
              <a:latin typeface="Source Sans Pro"/>
              <a:cs typeface="Source Sans Pro"/>
            </a:endParaRPr>
          </a:p>
          <a:p>
            <a:pPr marL="0" indent="0" algn="just">
              <a:lnSpc>
                <a:spcPct val="150000"/>
              </a:lnSpc>
              <a:buNone/>
            </a:pPr>
            <a:r>
              <a:rPr lang="fr-FR" sz="1400" dirty="0">
                <a:solidFill>
                  <a:srgbClr val="295386"/>
                </a:solidFill>
                <a:latin typeface="Source Sans Pro"/>
                <a:cs typeface="Source Sans Pro"/>
              </a:rPr>
              <a:t>× </a:t>
            </a:r>
            <a:r>
              <a:rPr lang="fr-FR" sz="1400" spc="-5" dirty="0" err="1">
                <a:solidFill>
                  <a:srgbClr val="295386"/>
                </a:solidFill>
                <a:latin typeface="Source Sans Pro"/>
                <a:cs typeface="Source Sans Pro"/>
              </a:rPr>
              <a:t>Doctorant.e</a:t>
            </a:r>
            <a:r>
              <a:rPr lang="fr-FR" sz="1400" spc="-5" dirty="0">
                <a:solidFill>
                  <a:srgbClr val="295386"/>
                </a:solidFill>
                <a:latin typeface="Source Sans Pro"/>
                <a:cs typeface="Source Sans Pro"/>
              </a:rPr>
              <a:t> </a:t>
            </a:r>
            <a:r>
              <a:rPr lang="fr-FR" sz="1400" dirty="0" err="1">
                <a:solidFill>
                  <a:srgbClr val="295386"/>
                </a:solidFill>
                <a:latin typeface="Source Sans Pro"/>
                <a:cs typeface="Source Sans Pro"/>
              </a:rPr>
              <a:t>contractuel.le</a:t>
            </a:r>
            <a:r>
              <a:rPr lang="fr-FR" sz="1400" dirty="0">
                <a:solidFill>
                  <a:srgbClr val="295386"/>
                </a:solidFill>
                <a:latin typeface="Source Sans Pro"/>
                <a:cs typeface="Source Sans Pro"/>
              </a:rPr>
              <a:t> avec mission </a:t>
            </a:r>
            <a:r>
              <a:rPr lang="fr-FR" sz="1400" spc="-5" dirty="0">
                <a:solidFill>
                  <a:srgbClr val="295386"/>
                </a:solidFill>
                <a:latin typeface="Source Sans Pro"/>
                <a:cs typeface="Source Sans Pro"/>
              </a:rPr>
              <a:t>d’enseignement </a:t>
            </a:r>
            <a:r>
              <a:rPr lang="fr-FR" sz="1400" dirty="0">
                <a:solidFill>
                  <a:srgbClr val="295386"/>
                </a:solidFill>
                <a:latin typeface="Source Sans Pro"/>
                <a:cs typeface="Source Sans Pro"/>
              </a:rPr>
              <a:t>de </a:t>
            </a:r>
            <a:r>
              <a:rPr lang="fr-FR" sz="1400" spc="-5" dirty="0">
                <a:solidFill>
                  <a:srgbClr val="295386"/>
                </a:solidFill>
                <a:latin typeface="Source Sans Pro"/>
                <a:cs typeface="Source Sans Pro"/>
              </a:rPr>
              <a:t>64h </a:t>
            </a:r>
            <a:r>
              <a:rPr lang="fr-FR" sz="1400" dirty="0">
                <a:solidFill>
                  <a:srgbClr val="295386"/>
                </a:solidFill>
                <a:latin typeface="Source Sans Pro"/>
                <a:cs typeface="Source Sans Pro"/>
              </a:rPr>
              <a:t>équivalent</a:t>
            </a:r>
            <a:r>
              <a:rPr lang="fr-FR" sz="1400" spc="-100" dirty="0">
                <a:solidFill>
                  <a:srgbClr val="295386"/>
                </a:solidFill>
                <a:latin typeface="Source Sans Pro"/>
                <a:cs typeface="Source Sans Pro"/>
              </a:rPr>
              <a:t> </a:t>
            </a:r>
            <a:r>
              <a:rPr lang="fr-FR" sz="1400" dirty="0">
                <a:solidFill>
                  <a:srgbClr val="295386"/>
                </a:solidFill>
                <a:latin typeface="Source Sans Pro"/>
                <a:cs typeface="Source Sans Pro"/>
              </a:rPr>
              <a:t>TD</a:t>
            </a:r>
          </a:p>
          <a:p>
            <a:pPr marL="0" indent="0" algn="just">
              <a:lnSpc>
                <a:spcPct val="150000"/>
              </a:lnSpc>
              <a:buNone/>
            </a:pPr>
            <a:r>
              <a:rPr lang="fr-FR" sz="1400" dirty="0">
                <a:solidFill>
                  <a:srgbClr val="295386"/>
                </a:solidFill>
                <a:latin typeface="Source Sans Pro"/>
                <a:cs typeface="Source Sans Pro"/>
              </a:rPr>
              <a:t>× </a:t>
            </a:r>
            <a:r>
              <a:rPr lang="fr-FR" sz="1400" spc="-5" dirty="0" err="1">
                <a:solidFill>
                  <a:srgbClr val="295386"/>
                </a:solidFill>
                <a:latin typeface="Source Sans Pro"/>
                <a:cs typeface="Source Sans Pro"/>
              </a:rPr>
              <a:t>Doctorant.e</a:t>
            </a:r>
            <a:r>
              <a:rPr lang="fr-FR" sz="1400" spc="-5" dirty="0">
                <a:solidFill>
                  <a:srgbClr val="295386"/>
                </a:solidFill>
                <a:latin typeface="Source Sans Pro"/>
                <a:cs typeface="Source Sans Pro"/>
              </a:rPr>
              <a:t> </a:t>
            </a:r>
            <a:r>
              <a:rPr lang="fr-FR" sz="1400" dirty="0" err="1">
                <a:solidFill>
                  <a:srgbClr val="295386"/>
                </a:solidFill>
                <a:latin typeface="Source Sans Pro"/>
                <a:cs typeface="Source Sans Pro"/>
              </a:rPr>
              <a:t>contractuel.le</a:t>
            </a:r>
            <a:r>
              <a:rPr lang="fr-FR" sz="1400" dirty="0">
                <a:solidFill>
                  <a:srgbClr val="295386"/>
                </a:solidFill>
                <a:latin typeface="Source Sans Pro"/>
                <a:cs typeface="Source Sans Pro"/>
              </a:rPr>
              <a:t> sous convention </a:t>
            </a:r>
            <a:endParaRPr lang="fr-FR" sz="1400" dirty="0">
              <a:latin typeface="Source Sans Pro"/>
              <a:cs typeface="Source Sans Pro"/>
            </a:endParaRPr>
          </a:p>
          <a:p>
            <a:pPr marL="0" indent="0" algn="just">
              <a:lnSpc>
                <a:spcPct val="150000"/>
              </a:lnSpc>
              <a:buNone/>
            </a:pPr>
            <a:r>
              <a:rPr lang="fr-FR" sz="1400" dirty="0">
                <a:solidFill>
                  <a:srgbClr val="295386"/>
                </a:solidFill>
                <a:latin typeface="Source Sans Pro"/>
                <a:cs typeface="Source Sans Pro"/>
              </a:rPr>
              <a:t>× ATER (</a:t>
            </a:r>
            <a:r>
              <a:rPr lang="fr-FR" sz="1400" dirty="0" err="1">
                <a:solidFill>
                  <a:srgbClr val="295386"/>
                </a:solidFill>
                <a:latin typeface="Source Sans Pro"/>
                <a:cs typeface="Source Sans Pro"/>
              </a:rPr>
              <a:t>attaché.e</a:t>
            </a:r>
            <a:r>
              <a:rPr lang="fr-FR" sz="1400" dirty="0">
                <a:solidFill>
                  <a:srgbClr val="295386"/>
                </a:solidFill>
                <a:latin typeface="Source Sans Pro"/>
                <a:cs typeface="Source Sans Pro"/>
              </a:rPr>
              <a:t> temporaire </a:t>
            </a:r>
            <a:r>
              <a:rPr lang="fr-FR" sz="1400" spc="-5" dirty="0">
                <a:solidFill>
                  <a:srgbClr val="295386"/>
                </a:solidFill>
                <a:latin typeface="Source Sans Pro"/>
                <a:cs typeface="Source Sans Pro"/>
              </a:rPr>
              <a:t>d’enseignement et de</a:t>
            </a:r>
            <a:r>
              <a:rPr lang="fr-FR" sz="1400" spc="-80" dirty="0">
                <a:solidFill>
                  <a:srgbClr val="295386"/>
                </a:solidFill>
                <a:latin typeface="Source Sans Pro"/>
                <a:cs typeface="Source Sans Pro"/>
              </a:rPr>
              <a:t> </a:t>
            </a:r>
            <a:r>
              <a:rPr lang="fr-FR" sz="1400" dirty="0">
                <a:solidFill>
                  <a:srgbClr val="295386"/>
                </a:solidFill>
                <a:latin typeface="Source Sans Pro"/>
                <a:cs typeface="Source Sans Pro"/>
              </a:rPr>
              <a:t>recherche)</a:t>
            </a:r>
            <a:endParaRPr lang="fr-FR" sz="1400" dirty="0">
              <a:latin typeface="Source Sans Pro"/>
              <a:cs typeface="Source Sans Pro"/>
            </a:endParaRPr>
          </a:p>
          <a:p>
            <a:pPr indent="0" algn="just">
              <a:lnSpc>
                <a:spcPct val="110000"/>
              </a:lnSpc>
              <a:spcBef>
                <a:spcPts val="1001"/>
              </a:spcBef>
              <a:buNone/>
              <a:tabLst>
                <a:tab pos="0" algn="l"/>
              </a:tabLst>
            </a:pPr>
            <a:endParaRPr lang="fr-FR" sz="2400" b="0" strike="noStrike" spc="-1" dirty="0">
              <a:solidFill>
                <a:schemeClr val="accent1">
                  <a:lumMod val="75000"/>
                </a:schemeClr>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chemeClr val="accent1">
                  <a:lumMod val="75000"/>
                </a:schemeClr>
              </a:solidFill>
              <a:latin typeface="Source Sans Pro" panose="020B0503030403020204" pitchFamily="34" charset="0"/>
              <a:ea typeface="Source Sans Pro" panose="020B0503030403020204" pitchFamily="34" charset="0"/>
            </a:endParaRPr>
          </a:p>
          <a:p>
            <a:pPr marL="571500" indent="-342900" algn="just">
              <a:lnSpc>
                <a:spcPct val="110000"/>
              </a:lnSpc>
              <a:spcBef>
                <a:spcPts val="1001"/>
              </a:spcBef>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a:p>
            <a:pPr indent="0" algn="just">
              <a:lnSpc>
                <a:spcPct val="110000"/>
              </a:lnSpc>
              <a:spcBef>
                <a:spcPts val="1001"/>
              </a:spcBef>
              <a:buNone/>
              <a:tabLst>
                <a:tab pos="0" algn="l"/>
              </a:tabLst>
            </a:pPr>
            <a:endParaRPr lang="fr-FR" sz="2400" b="0" strike="noStrike" spc="-1" dirty="0">
              <a:solidFill>
                <a:srgbClr val="000000"/>
              </a:solidFill>
              <a:latin typeface="Source Sans Pro" panose="020B0503030403020204" pitchFamily="34" charset="0"/>
              <a:ea typeface="Source Sans Pro" panose="020B0503030403020204" pitchFamily="34" charset="0"/>
            </a:endParaRPr>
          </a:p>
        </p:txBody>
      </p:sp>
      <p:pic>
        <p:nvPicPr>
          <p:cNvPr id="177" name="Image 4"/>
          <p:cNvPicPr/>
          <p:nvPr/>
        </p:nvPicPr>
        <p:blipFill>
          <a:blip r:embed="rId3"/>
          <a:stretch/>
        </p:blipFill>
        <p:spPr>
          <a:xfrm>
            <a:off x="0" y="0"/>
            <a:ext cx="2268720" cy="842760"/>
          </a:xfrm>
          <a:prstGeom prst="rect">
            <a:avLst/>
          </a:prstGeom>
          <a:ln w="0">
            <a:noFill/>
          </a:ln>
        </p:spPr>
      </p:pic>
      <p:sp>
        <p:nvSpPr>
          <p:cNvPr id="2" name="Bouton d'action : Son 1">
            <a:hlinkClick r:id="" action="ppaction://noaction" highlightClick="1">
              <a:snd r:embed="rId4" name="applause.wav"/>
            </a:hlinkClick>
            <a:extLst>
              <a:ext uri="{FF2B5EF4-FFF2-40B4-BE49-F238E27FC236}">
                <a16:creationId xmlns:a16="http://schemas.microsoft.com/office/drawing/2014/main" id="{C920271B-5847-4030-8963-C82231001F8B}"/>
              </a:ext>
            </a:extLst>
          </p:cNvPr>
          <p:cNvSpPr/>
          <p:nvPr/>
        </p:nvSpPr>
        <p:spPr>
          <a:xfrm>
            <a:off x="536999" y="1729209"/>
            <a:ext cx="429165" cy="239799"/>
          </a:xfrm>
          <a:prstGeom prst="actionButtonSoun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pic>
        <p:nvPicPr>
          <p:cNvPr id="4" name="Graphique 3" descr="Panneau d’interdiction">
            <a:extLst>
              <a:ext uri="{FF2B5EF4-FFF2-40B4-BE49-F238E27FC236}">
                <a16:creationId xmlns:a16="http://schemas.microsoft.com/office/drawing/2014/main" id="{D82643C7-9B02-41AF-AEEB-AC73540B3AF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459" y="2117901"/>
            <a:ext cx="259080" cy="259080"/>
          </a:xfrm>
          <a:prstGeom prst="rect">
            <a:avLst/>
          </a:prstGeom>
        </p:spPr>
      </p:pic>
    </p:spTree>
    <p:extLst>
      <p:ext uri="{BB962C8B-B14F-4D97-AF65-F5344CB8AC3E}">
        <p14:creationId xmlns:p14="http://schemas.microsoft.com/office/powerpoint/2010/main" val="3633455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DA08F04-E320-40C9-8096-F8DE39337E4D}"/>
              </a:ext>
            </a:extLst>
          </p:cNvPr>
          <p:cNvPicPr/>
          <p:nvPr/>
        </p:nvPicPr>
        <p:blipFill>
          <a:blip r:embed="rId2"/>
          <a:stretch/>
        </p:blipFill>
        <p:spPr>
          <a:xfrm>
            <a:off x="0" y="0"/>
            <a:ext cx="2268720" cy="842760"/>
          </a:xfrm>
          <a:prstGeom prst="rect">
            <a:avLst/>
          </a:prstGeom>
          <a:ln w="0">
            <a:noFill/>
          </a:ln>
        </p:spPr>
      </p:pic>
      <p:sp>
        <p:nvSpPr>
          <p:cNvPr id="7" name="PlaceHolder 2">
            <a:extLst>
              <a:ext uri="{FF2B5EF4-FFF2-40B4-BE49-F238E27FC236}">
                <a16:creationId xmlns:a16="http://schemas.microsoft.com/office/drawing/2014/main" id="{EC0AC498-77B8-45C2-A7F4-2813B9958014}"/>
              </a:ext>
            </a:extLst>
          </p:cNvPr>
          <p:cNvSpPr txBox="1">
            <a:spLocks/>
          </p:cNvSpPr>
          <p:nvPr/>
        </p:nvSpPr>
        <p:spPr>
          <a:xfrm>
            <a:off x="1509840" y="2631960"/>
            <a:ext cx="9172440" cy="2726424"/>
          </a:xfrm>
          <a:prstGeom prst="rect">
            <a:avLst/>
          </a:prstGeom>
          <a:noFill/>
          <a:ln w="0">
            <a:noFill/>
          </a:ln>
        </p:spPr>
        <p:txBody>
          <a:bodyPr lIns="0" tIns="0" rIns="0" bIns="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Bef>
                <a:spcPts val="1001"/>
              </a:spcBef>
              <a:tabLst>
                <a:tab pos="0" algn="l"/>
              </a:tabLst>
            </a:pPr>
            <a:r>
              <a:rPr lang="fr-FR" sz="2900" b="1" spc="-1" dirty="0">
                <a:solidFill>
                  <a:srgbClr val="000000"/>
                </a:solidFill>
                <a:latin typeface="Source Sans Pro" panose="020B0503030403020204" pitchFamily="34" charset="0"/>
                <a:ea typeface="Source Sans Pro" panose="020B0503030403020204" pitchFamily="34" charset="0"/>
              </a:rPr>
              <a:t>Je prépare mes documents pour mon compte OSE</a:t>
            </a:r>
          </a:p>
        </p:txBody>
      </p:sp>
    </p:spTree>
    <p:extLst>
      <p:ext uri="{BB962C8B-B14F-4D97-AF65-F5344CB8AC3E}">
        <p14:creationId xmlns:p14="http://schemas.microsoft.com/office/powerpoint/2010/main" val="3583217205"/>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Arial"/>
        <a:cs typeface="Arial"/>
      </a:majorFont>
      <a:minorFont>
        <a:latin typeface="Calibri"/>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5873</TotalTime>
  <Words>3702</Words>
  <Application>Microsoft Office PowerPoint</Application>
  <PresentationFormat>Grand écran</PresentationFormat>
  <Paragraphs>287</Paragraphs>
  <Slides>44</Slides>
  <Notes>14</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44</vt:i4>
      </vt:variant>
    </vt:vector>
  </HeadingPairs>
  <TitlesOfParts>
    <vt:vector size="58" baseType="lpstr">
      <vt:lpstr>Arial</vt:lpstr>
      <vt:lpstr>Calibri</vt:lpstr>
      <vt:lpstr>Calibri Light</vt:lpstr>
      <vt:lpstr>Courier New</vt:lpstr>
      <vt:lpstr>DejaVu Sans</vt:lpstr>
      <vt:lpstr>Police système Courant</vt:lpstr>
      <vt:lpstr>Source Sans Pro</vt:lpstr>
      <vt:lpstr>Symbol</vt:lpstr>
      <vt:lpstr>Times New Roman</vt:lpstr>
      <vt:lpstr>Wingdings</vt:lpstr>
      <vt:lpstr>Thème Office</vt:lpstr>
      <vt:lpstr>Thème Office</vt:lpstr>
      <vt:lpstr>1_Thème Office</vt:lpstr>
      <vt:lpstr>2_Thème Office</vt:lpstr>
      <vt:lpstr>Présentation PowerPoint</vt:lpstr>
      <vt:lpstr>                  Organisation des services d’enseignement</vt:lpstr>
      <vt:lpstr>Je souhaite être vacataire pour l’enseignement à Nantes Université</vt:lpstr>
      <vt:lpstr>Présentation PowerPoint</vt:lpstr>
      <vt:lpstr>Conditions de recrutement </vt:lpstr>
      <vt:lpstr>Conditions de recrutement (CEV) </vt:lpstr>
      <vt:lpstr>Conditions de recrutement (CEV) </vt:lpstr>
      <vt:lpstr>Vous ne pouvez pas être vacataire à Nantes Université </vt:lpstr>
      <vt:lpstr>Présentation PowerPoint</vt:lpstr>
      <vt:lpstr> Je prépare mes documents pour mon compte OSE </vt:lpstr>
      <vt:lpstr> Je prépare mes documents pour mon compte OSE </vt:lpstr>
      <vt:lpstr>Dossier de candidature process</vt:lpstr>
      <vt:lpstr>Présentation PowerPoint</vt:lpstr>
      <vt:lpstr>   Je renseigne le formulaire ksup pour accéder à mon dossier dématérialisé  </vt:lpstr>
      <vt:lpstr>   Je renseigne le formulaire ksup pour accéder à mon dossier dématérialisé  </vt:lpstr>
      <vt:lpstr>Présentation PowerPoint</vt:lpstr>
      <vt:lpstr>   Je reçois par mail des informations sur mon compte numérique universitaire   </vt:lpstr>
      <vt:lpstr>   Je reçois par mail des informations sur mon compte numérique universitaire   </vt:lpstr>
      <vt:lpstr> Je reçois par mail des informations sur mon compte numérique universitaire  </vt:lpstr>
      <vt:lpstr> Je reçois par mail des informations sur mon compte numérique universitaire  </vt:lpstr>
      <vt:lpstr> Je reçois par mail des informations sur mon compte numérique universitaire  </vt:lpstr>
      <vt:lpstr> J’ai mon identifiant et mot de passe de mon compte universitaire </vt:lpstr>
      <vt:lpstr>Présentation PowerPoint</vt:lpstr>
      <vt:lpstr> Politique du mot de passe à Nantes Université </vt:lpstr>
      <vt:lpstr> Politique du mot de passe à Nantes Université </vt:lpstr>
      <vt:lpstr>Présentation PowerPoint</vt:lpstr>
      <vt:lpstr>Je me connecte en tant que vacataire </vt:lpstr>
      <vt:lpstr>Je me connecte en tant que vacataire </vt:lpstr>
      <vt:lpstr>Présentation PowerPoint</vt:lpstr>
      <vt:lpstr>Je saisis mes données personnelles </vt:lpstr>
      <vt:lpstr>Je saisis mes données personnelles </vt:lpstr>
      <vt:lpstr>Présentation PowerPoint</vt:lpstr>
      <vt:lpstr>Je fournis les pièces justificatives nécessaires à la validation de mon dossier</vt:lpstr>
      <vt:lpstr>Je fournis les pièces justificatives nécessaires à la validation de mon dossier</vt:lpstr>
      <vt:lpstr>Présentation PowerPoint</vt:lpstr>
      <vt:lpstr>Je visualise l’avancée du traitement de mon dossier </vt:lpstr>
      <vt:lpstr>Je visualise l’avancée du traitement  de mon dossier </vt:lpstr>
      <vt:lpstr>Présentation PowerPoint</vt:lpstr>
      <vt:lpstr>Je renouvelle mon dossier </vt:lpstr>
      <vt:lpstr>Je renouvelle mon dossier : pièces justificatives  </vt:lpstr>
      <vt:lpstr>Présentation PowerPoint</vt:lpstr>
      <vt:lpstr> Problème de connexion à OSE </vt:lpstr>
      <vt:lpstr>Mentions sur la protection des données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vacataire</dc:title>
  <dc:subject/>
  <dc:creator>Fabiola Daisy KOUMBA</dc:creator>
  <dc:description/>
  <cp:lastModifiedBy>Fabiola Daisy KOUMBA</cp:lastModifiedBy>
  <cp:revision>422</cp:revision>
  <cp:lastPrinted>2024-06-11T09:39:15Z</cp:lastPrinted>
  <dcterms:created xsi:type="dcterms:W3CDTF">2023-04-12T09:46:48Z</dcterms:created>
  <dcterms:modified xsi:type="dcterms:W3CDTF">2024-06-14T13:31:21Z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Grand écran</vt:lpwstr>
  </property>
  <property fmtid="{D5CDD505-2E9C-101B-9397-08002B2CF9AE}" pid="3" name="Slides">
    <vt:i4>10</vt:i4>
  </property>
</Properties>
</file>